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0"/>
  </p:notesMasterIdLst>
  <p:sldIdLst>
    <p:sldId id="1059" r:id="rId5"/>
    <p:sldId id="1060" r:id="rId6"/>
    <p:sldId id="1062" r:id="rId7"/>
    <p:sldId id="1061" r:id="rId8"/>
    <p:sldId id="1058" r:id="rId9"/>
    <p:sldId id="1067" r:id="rId10"/>
    <p:sldId id="1063" r:id="rId11"/>
    <p:sldId id="1064" r:id="rId12"/>
    <p:sldId id="1066" r:id="rId13"/>
    <p:sldId id="1068" r:id="rId14"/>
    <p:sldId id="1069" r:id="rId15"/>
    <p:sldId id="1082" r:id="rId16"/>
    <p:sldId id="1088" r:id="rId17"/>
    <p:sldId id="1083" r:id="rId18"/>
    <p:sldId id="1086" r:id="rId19"/>
    <p:sldId id="1087" r:id="rId20"/>
    <p:sldId id="1089" r:id="rId21"/>
    <p:sldId id="1090" r:id="rId22"/>
    <p:sldId id="1102" r:id="rId23"/>
    <p:sldId id="1091" r:id="rId24"/>
    <p:sldId id="1092" r:id="rId25"/>
    <p:sldId id="1093" r:id="rId26"/>
    <p:sldId id="1094" r:id="rId27"/>
    <p:sldId id="1095" r:id="rId28"/>
    <p:sldId id="1085" r:id="rId29"/>
    <p:sldId id="1099" r:id="rId30"/>
    <p:sldId id="1097" r:id="rId31"/>
    <p:sldId id="1100" r:id="rId32"/>
    <p:sldId id="1096" r:id="rId33"/>
    <p:sldId id="1084" r:id="rId34"/>
    <p:sldId id="1101" r:id="rId35"/>
    <p:sldId id="1071" r:id="rId36"/>
    <p:sldId id="1074" r:id="rId37"/>
    <p:sldId id="1079" r:id="rId38"/>
    <p:sldId id="108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5C95A-6A96-4645-8095-9B3DC5064EF5}">
          <p14:sldIdLst>
            <p14:sldId id="1059"/>
            <p14:sldId id="1060"/>
            <p14:sldId id="1062"/>
            <p14:sldId id="1061"/>
            <p14:sldId id="1058"/>
            <p14:sldId id="1067"/>
            <p14:sldId id="1063"/>
            <p14:sldId id="1064"/>
            <p14:sldId id="1066"/>
            <p14:sldId id="1068"/>
            <p14:sldId id="1069"/>
            <p14:sldId id="1082"/>
            <p14:sldId id="1088"/>
            <p14:sldId id="1083"/>
            <p14:sldId id="1086"/>
            <p14:sldId id="1087"/>
            <p14:sldId id="1089"/>
            <p14:sldId id="1090"/>
            <p14:sldId id="1102"/>
            <p14:sldId id="1091"/>
            <p14:sldId id="1092"/>
            <p14:sldId id="1093"/>
            <p14:sldId id="1094"/>
            <p14:sldId id="1095"/>
            <p14:sldId id="1085"/>
            <p14:sldId id="1099"/>
            <p14:sldId id="1097"/>
            <p14:sldId id="1100"/>
            <p14:sldId id="1096"/>
            <p14:sldId id="1084"/>
            <p14:sldId id="1101"/>
            <p14:sldId id="1071"/>
            <p14:sldId id="1074"/>
            <p14:sldId id="1079"/>
            <p14:sldId id="10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e Costello" initials="GC" lastIdx="11" clrIdx="0">
    <p:extLst>
      <p:ext uri="{19B8F6BF-5375-455C-9EA6-DF929625EA0E}">
        <p15:presenceInfo xmlns:p15="http://schemas.microsoft.com/office/powerpoint/2012/main" userId="S::Gayle.Costello@health.govt.nz::1856c4cd-687d-428b-8a45-65dde38abaf8" providerId="AD"/>
      </p:ext>
    </p:extLst>
  </p:cmAuthor>
  <p:cmAuthor id="2" name="Christine Marsters" initials="CM" lastIdx="26" clrIdx="1">
    <p:extLst>
      <p:ext uri="{19B8F6BF-5375-455C-9EA6-DF929625EA0E}">
        <p15:presenceInfo xmlns:p15="http://schemas.microsoft.com/office/powerpoint/2012/main" userId="S::Christine.Marsters@health.govt.nz::d1f9d608-46ab-44b9-94f0-56b683d5b7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F"/>
    <a:srgbClr val="C6CFE4"/>
    <a:srgbClr val="415587"/>
    <a:srgbClr val="384973"/>
    <a:srgbClr val="5C74B0"/>
    <a:srgbClr val="213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3AA09-2BB6-478C-91E6-5C9E82F39E37}" v="3" dt="2021-09-14T22:39:24.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9" autoAdjust="0"/>
    <p:restoredTop sz="84136" autoAdjust="0"/>
  </p:normalViewPr>
  <p:slideViewPr>
    <p:cSldViewPr snapToGrid="0">
      <p:cViewPr varScale="1">
        <p:scale>
          <a:sx n="71" d="100"/>
          <a:sy n="71"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e Cincotta" userId="ddd7473c-5421-4e7e-8e59-ff18d221bcc9" providerId="ADAL" clId="{03254484-257C-486C-97B3-04E14457FA65}"/>
    <pc:docChg chg="undo redo custSel addSld delSld modSld sldOrd delMainMaster delSection modSection">
      <pc:chgData name="Jade Cincotta" userId="ddd7473c-5421-4e7e-8e59-ff18d221bcc9" providerId="ADAL" clId="{03254484-257C-486C-97B3-04E14457FA65}" dt="2021-08-26T21:31:46.174" v="8856" actId="20577"/>
      <pc:docMkLst>
        <pc:docMk/>
      </pc:docMkLst>
      <pc:sldChg chg="del">
        <pc:chgData name="Jade Cincotta" userId="ddd7473c-5421-4e7e-8e59-ff18d221bcc9" providerId="ADAL" clId="{03254484-257C-486C-97B3-04E14457FA65}" dt="2021-08-19T01:41:16.758" v="1545" actId="47"/>
        <pc:sldMkLst>
          <pc:docMk/>
          <pc:sldMk cId="1644845238" sldId="271"/>
        </pc:sldMkLst>
      </pc:sldChg>
      <pc:sldChg chg="del">
        <pc:chgData name="Jade Cincotta" userId="ddd7473c-5421-4e7e-8e59-ff18d221bcc9" providerId="ADAL" clId="{03254484-257C-486C-97B3-04E14457FA65}" dt="2021-08-19T01:41:16.758" v="1545" actId="47"/>
        <pc:sldMkLst>
          <pc:docMk/>
          <pc:sldMk cId="2169757492" sldId="355"/>
        </pc:sldMkLst>
      </pc:sldChg>
      <pc:sldChg chg="del">
        <pc:chgData name="Jade Cincotta" userId="ddd7473c-5421-4e7e-8e59-ff18d221bcc9" providerId="ADAL" clId="{03254484-257C-486C-97B3-04E14457FA65}" dt="2021-08-19T01:41:16.758" v="1545" actId="47"/>
        <pc:sldMkLst>
          <pc:docMk/>
          <pc:sldMk cId="1431806272" sldId="1010"/>
        </pc:sldMkLst>
      </pc:sldChg>
      <pc:sldChg chg="del">
        <pc:chgData name="Jade Cincotta" userId="ddd7473c-5421-4e7e-8e59-ff18d221bcc9" providerId="ADAL" clId="{03254484-257C-486C-97B3-04E14457FA65}" dt="2021-08-19T01:41:27.817" v="1547" actId="47"/>
        <pc:sldMkLst>
          <pc:docMk/>
          <pc:sldMk cId="2762157222" sldId="1023"/>
        </pc:sldMkLst>
      </pc:sldChg>
      <pc:sldChg chg="del">
        <pc:chgData name="Jade Cincotta" userId="ddd7473c-5421-4e7e-8e59-ff18d221bcc9" providerId="ADAL" clId="{03254484-257C-486C-97B3-04E14457FA65}" dt="2021-08-19T01:41:16.758" v="1545" actId="47"/>
        <pc:sldMkLst>
          <pc:docMk/>
          <pc:sldMk cId="2904201872" sldId="1032"/>
        </pc:sldMkLst>
      </pc:sldChg>
      <pc:sldChg chg="del">
        <pc:chgData name="Jade Cincotta" userId="ddd7473c-5421-4e7e-8e59-ff18d221bcc9" providerId="ADAL" clId="{03254484-257C-486C-97B3-04E14457FA65}" dt="2021-08-19T01:41:16.758" v="1545" actId="47"/>
        <pc:sldMkLst>
          <pc:docMk/>
          <pc:sldMk cId="2000071161" sldId="1033"/>
        </pc:sldMkLst>
      </pc:sldChg>
      <pc:sldChg chg="del">
        <pc:chgData name="Jade Cincotta" userId="ddd7473c-5421-4e7e-8e59-ff18d221bcc9" providerId="ADAL" clId="{03254484-257C-486C-97B3-04E14457FA65}" dt="2021-08-19T01:41:16.758" v="1545" actId="47"/>
        <pc:sldMkLst>
          <pc:docMk/>
          <pc:sldMk cId="120605748" sldId="1034"/>
        </pc:sldMkLst>
      </pc:sldChg>
      <pc:sldChg chg="del">
        <pc:chgData name="Jade Cincotta" userId="ddd7473c-5421-4e7e-8e59-ff18d221bcc9" providerId="ADAL" clId="{03254484-257C-486C-97B3-04E14457FA65}" dt="2021-08-19T01:41:16.758" v="1545" actId="47"/>
        <pc:sldMkLst>
          <pc:docMk/>
          <pc:sldMk cId="2123542156" sldId="1036"/>
        </pc:sldMkLst>
      </pc:sldChg>
      <pc:sldChg chg="del">
        <pc:chgData name="Jade Cincotta" userId="ddd7473c-5421-4e7e-8e59-ff18d221bcc9" providerId="ADAL" clId="{03254484-257C-486C-97B3-04E14457FA65}" dt="2021-08-19T01:41:16.758" v="1545" actId="47"/>
        <pc:sldMkLst>
          <pc:docMk/>
          <pc:sldMk cId="4197282069" sldId="1037"/>
        </pc:sldMkLst>
      </pc:sldChg>
      <pc:sldChg chg="del">
        <pc:chgData name="Jade Cincotta" userId="ddd7473c-5421-4e7e-8e59-ff18d221bcc9" providerId="ADAL" clId="{03254484-257C-486C-97B3-04E14457FA65}" dt="2021-08-19T01:41:16.758" v="1545" actId="47"/>
        <pc:sldMkLst>
          <pc:docMk/>
          <pc:sldMk cId="3063774125" sldId="1038"/>
        </pc:sldMkLst>
      </pc:sldChg>
      <pc:sldChg chg="del">
        <pc:chgData name="Jade Cincotta" userId="ddd7473c-5421-4e7e-8e59-ff18d221bcc9" providerId="ADAL" clId="{03254484-257C-486C-97B3-04E14457FA65}" dt="2021-08-19T01:41:16.758" v="1545" actId="47"/>
        <pc:sldMkLst>
          <pc:docMk/>
          <pc:sldMk cId="3584649921" sldId="1039"/>
        </pc:sldMkLst>
      </pc:sldChg>
      <pc:sldChg chg="del">
        <pc:chgData name="Jade Cincotta" userId="ddd7473c-5421-4e7e-8e59-ff18d221bcc9" providerId="ADAL" clId="{03254484-257C-486C-97B3-04E14457FA65}" dt="2021-08-19T01:41:16.758" v="1545" actId="47"/>
        <pc:sldMkLst>
          <pc:docMk/>
          <pc:sldMk cId="1741491509" sldId="1040"/>
        </pc:sldMkLst>
      </pc:sldChg>
      <pc:sldChg chg="del">
        <pc:chgData name="Jade Cincotta" userId="ddd7473c-5421-4e7e-8e59-ff18d221bcc9" providerId="ADAL" clId="{03254484-257C-486C-97B3-04E14457FA65}" dt="2021-08-19T01:41:16.758" v="1545" actId="47"/>
        <pc:sldMkLst>
          <pc:docMk/>
          <pc:sldMk cId="3424719141" sldId="1041"/>
        </pc:sldMkLst>
      </pc:sldChg>
      <pc:sldChg chg="del">
        <pc:chgData name="Jade Cincotta" userId="ddd7473c-5421-4e7e-8e59-ff18d221bcc9" providerId="ADAL" clId="{03254484-257C-486C-97B3-04E14457FA65}" dt="2021-08-19T01:41:16.758" v="1545" actId="47"/>
        <pc:sldMkLst>
          <pc:docMk/>
          <pc:sldMk cId="371378395" sldId="1042"/>
        </pc:sldMkLst>
      </pc:sldChg>
      <pc:sldChg chg="del">
        <pc:chgData name="Jade Cincotta" userId="ddd7473c-5421-4e7e-8e59-ff18d221bcc9" providerId="ADAL" clId="{03254484-257C-486C-97B3-04E14457FA65}" dt="2021-08-19T01:41:16.758" v="1545" actId="47"/>
        <pc:sldMkLst>
          <pc:docMk/>
          <pc:sldMk cId="1148722762" sldId="1043"/>
        </pc:sldMkLst>
      </pc:sldChg>
      <pc:sldChg chg="del">
        <pc:chgData name="Jade Cincotta" userId="ddd7473c-5421-4e7e-8e59-ff18d221bcc9" providerId="ADAL" clId="{03254484-257C-486C-97B3-04E14457FA65}" dt="2021-08-19T01:41:16.758" v="1545" actId="47"/>
        <pc:sldMkLst>
          <pc:docMk/>
          <pc:sldMk cId="279694177" sldId="1044"/>
        </pc:sldMkLst>
      </pc:sldChg>
      <pc:sldChg chg="del">
        <pc:chgData name="Jade Cincotta" userId="ddd7473c-5421-4e7e-8e59-ff18d221bcc9" providerId="ADAL" clId="{03254484-257C-486C-97B3-04E14457FA65}" dt="2021-08-19T01:41:16.758" v="1545" actId="47"/>
        <pc:sldMkLst>
          <pc:docMk/>
          <pc:sldMk cId="3239465690" sldId="1045"/>
        </pc:sldMkLst>
      </pc:sldChg>
      <pc:sldChg chg="addSp delSp modSp del mod">
        <pc:chgData name="Jade Cincotta" userId="ddd7473c-5421-4e7e-8e59-ff18d221bcc9" providerId="ADAL" clId="{03254484-257C-486C-97B3-04E14457FA65}" dt="2021-08-19T01:41:11.344" v="1544" actId="47"/>
        <pc:sldMkLst>
          <pc:docMk/>
          <pc:sldMk cId="3231252309" sldId="1051"/>
        </pc:sldMkLst>
        <pc:spChg chg="mod">
          <ac:chgData name="Jade Cincotta" userId="ddd7473c-5421-4e7e-8e59-ff18d221bcc9" providerId="ADAL" clId="{03254484-257C-486C-97B3-04E14457FA65}" dt="2021-08-19T01:34:23.314" v="1106" actId="14100"/>
          <ac:spMkLst>
            <pc:docMk/>
            <pc:sldMk cId="3231252309" sldId="1051"/>
            <ac:spMk id="2" creationId="{B1BD1F83-92D8-4C81-A9BD-BD705C3BE4EA}"/>
          </ac:spMkLst>
        </pc:spChg>
        <pc:spChg chg="add mod">
          <ac:chgData name="Jade Cincotta" userId="ddd7473c-5421-4e7e-8e59-ff18d221bcc9" providerId="ADAL" clId="{03254484-257C-486C-97B3-04E14457FA65}" dt="2021-08-19T01:34:18.698" v="1105" actId="20577"/>
          <ac:spMkLst>
            <pc:docMk/>
            <pc:sldMk cId="3231252309" sldId="1051"/>
            <ac:spMk id="5" creationId="{2C18924B-8166-49DB-A518-1E9F6A9A3145}"/>
          </ac:spMkLst>
        </pc:spChg>
        <pc:graphicFrameChg chg="del mod modGraphic">
          <ac:chgData name="Jade Cincotta" userId="ddd7473c-5421-4e7e-8e59-ff18d221bcc9" providerId="ADAL" clId="{03254484-257C-486C-97B3-04E14457FA65}" dt="2021-08-19T01:34:13.649" v="1097" actId="478"/>
          <ac:graphicFrameMkLst>
            <pc:docMk/>
            <pc:sldMk cId="3231252309" sldId="1051"/>
            <ac:graphicFrameMk id="4" creationId="{E7F8F8CD-9221-4690-AA26-3D2E3B2CA1B3}"/>
          </ac:graphicFrameMkLst>
        </pc:graphicFrameChg>
      </pc:sldChg>
      <pc:sldChg chg="modSp mod">
        <pc:chgData name="Jade Cincotta" userId="ddd7473c-5421-4e7e-8e59-ff18d221bcc9" providerId="ADAL" clId="{03254484-257C-486C-97B3-04E14457FA65}" dt="2021-08-26T21:31:46.174" v="8856" actId="20577"/>
        <pc:sldMkLst>
          <pc:docMk/>
          <pc:sldMk cId="2638583752" sldId="1058"/>
        </pc:sldMkLst>
        <pc:spChg chg="mod">
          <ac:chgData name="Jade Cincotta" userId="ddd7473c-5421-4e7e-8e59-ff18d221bcc9" providerId="ADAL" clId="{03254484-257C-486C-97B3-04E14457FA65}" dt="2021-08-26T21:31:46.174" v="8856" actId="20577"/>
          <ac:spMkLst>
            <pc:docMk/>
            <pc:sldMk cId="2638583752" sldId="1058"/>
            <ac:spMk id="3" creationId="{F284B648-9E29-474C-807F-7B61F984796F}"/>
          </ac:spMkLst>
        </pc:spChg>
      </pc:sldChg>
      <pc:sldChg chg="modSp mod">
        <pc:chgData name="Jade Cincotta" userId="ddd7473c-5421-4e7e-8e59-ff18d221bcc9" providerId="ADAL" clId="{03254484-257C-486C-97B3-04E14457FA65}" dt="2021-08-26T21:15:26.218" v="8234" actId="20577"/>
        <pc:sldMkLst>
          <pc:docMk/>
          <pc:sldMk cId="233575434" sldId="1059"/>
        </pc:sldMkLst>
        <pc:spChg chg="mod">
          <ac:chgData name="Jade Cincotta" userId="ddd7473c-5421-4e7e-8e59-ff18d221bcc9" providerId="ADAL" clId="{03254484-257C-486C-97B3-04E14457FA65}" dt="2021-08-26T21:15:26.218" v="8234" actId="20577"/>
          <ac:spMkLst>
            <pc:docMk/>
            <pc:sldMk cId="233575434" sldId="1059"/>
            <ac:spMk id="3" creationId="{04628DD0-70FE-47B1-B944-4DD05A7D71D9}"/>
          </ac:spMkLst>
        </pc:spChg>
      </pc:sldChg>
      <pc:sldChg chg="modSp mod">
        <pc:chgData name="Jade Cincotta" userId="ddd7473c-5421-4e7e-8e59-ff18d221bcc9" providerId="ADAL" clId="{03254484-257C-486C-97B3-04E14457FA65}" dt="2021-08-26T21:31:31.140" v="8794" actId="255"/>
        <pc:sldMkLst>
          <pc:docMk/>
          <pc:sldMk cId="3985912275" sldId="1061"/>
        </pc:sldMkLst>
        <pc:spChg chg="mod">
          <ac:chgData name="Jade Cincotta" userId="ddd7473c-5421-4e7e-8e59-ff18d221bcc9" providerId="ADAL" clId="{03254484-257C-486C-97B3-04E14457FA65}" dt="2021-08-26T21:31:31.140" v="8794" actId="255"/>
          <ac:spMkLst>
            <pc:docMk/>
            <pc:sldMk cId="3985912275" sldId="1061"/>
            <ac:spMk id="3" creationId="{903C5BB3-C694-4413-AF9F-F03EFADFCBE6}"/>
          </ac:spMkLst>
        </pc:spChg>
      </pc:sldChg>
      <pc:sldChg chg="modSp">
        <pc:chgData name="Jade Cincotta" userId="ddd7473c-5421-4e7e-8e59-ff18d221bcc9" providerId="ADAL" clId="{03254484-257C-486C-97B3-04E14457FA65}" dt="2021-08-17T22:38:22.733" v="93" actId="1076"/>
        <pc:sldMkLst>
          <pc:docMk/>
          <pc:sldMk cId="1552205158" sldId="1062"/>
        </pc:sldMkLst>
        <pc:spChg chg="mod">
          <ac:chgData name="Jade Cincotta" userId="ddd7473c-5421-4e7e-8e59-ff18d221bcc9" providerId="ADAL" clId="{03254484-257C-486C-97B3-04E14457FA65}" dt="2021-08-17T22:38:10.731" v="90" actId="20577"/>
          <ac:spMkLst>
            <pc:docMk/>
            <pc:sldMk cId="1552205158" sldId="1062"/>
            <ac:spMk id="4" creationId="{7BE8DA1D-DC25-4674-8890-DEFDCF38855F}"/>
          </ac:spMkLst>
        </pc:spChg>
        <pc:spChg chg="mod">
          <ac:chgData name="Jade Cincotta" userId="ddd7473c-5421-4e7e-8e59-ff18d221bcc9" providerId="ADAL" clId="{03254484-257C-486C-97B3-04E14457FA65}" dt="2021-08-17T22:38:22.733" v="93" actId="1076"/>
          <ac:spMkLst>
            <pc:docMk/>
            <pc:sldMk cId="1552205158" sldId="1062"/>
            <ac:spMk id="6" creationId="{655D3AB8-A6FE-40D0-AE77-C4F93CE617DE}"/>
          </ac:spMkLst>
        </pc:spChg>
      </pc:sldChg>
      <pc:sldChg chg="addSp modSp">
        <pc:chgData name="Jade Cincotta" userId="ddd7473c-5421-4e7e-8e59-ff18d221bcc9" providerId="ADAL" clId="{03254484-257C-486C-97B3-04E14457FA65}" dt="2021-08-17T22:44:06.455" v="242" actId="1076"/>
        <pc:sldMkLst>
          <pc:docMk/>
          <pc:sldMk cId="2112953489" sldId="1063"/>
        </pc:sldMkLst>
        <pc:spChg chg="mod">
          <ac:chgData name="Jade Cincotta" userId="ddd7473c-5421-4e7e-8e59-ff18d221bcc9" providerId="ADAL" clId="{03254484-257C-486C-97B3-04E14457FA65}" dt="2021-08-17T22:40:55.080" v="128" actId="20577"/>
          <ac:spMkLst>
            <pc:docMk/>
            <pc:sldMk cId="2112953489" sldId="1063"/>
            <ac:spMk id="2" creationId="{7BC5E844-583C-4A88-BF01-339AEA8F6683}"/>
          </ac:spMkLst>
        </pc:spChg>
        <pc:spChg chg="mod">
          <ac:chgData name="Jade Cincotta" userId="ddd7473c-5421-4e7e-8e59-ff18d221bcc9" providerId="ADAL" clId="{03254484-257C-486C-97B3-04E14457FA65}" dt="2021-08-17T22:41:44.674" v="151" actId="14100"/>
          <ac:spMkLst>
            <pc:docMk/>
            <pc:sldMk cId="2112953489" sldId="1063"/>
            <ac:spMk id="3" creationId="{B0064C3A-C62C-4D74-94D8-D1AAD0215000}"/>
          </ac:spMkLst>
        </pc:spChg>
        <pc:spChg chg="add mod">
          <ac:chgData name="Jade Cincotta" userId="ddd7473c-5421-4e7e-8e59-ff18d221bcc9" providerId="ADAL" clId="{03254484-257C-486C-97B3-04E14457FA65}" dt="2021-08-17T22:43:31.186" v="212" actId="114"/>
          <ac:spMkLst>
            <pc:docMk/>
            <pc:sldMk cId="2112953489" sldId="1063"/>
            <ac:spMk id="4" creationId="{585FC514-5F4A-4344-A05F-AACBC400D366}"/>
          </ac:spMkLst>
        </pc:spChg>
        <pc:spChg chg="add mod">
          <ac:chgData name="Jade Cincotta" userId="ddd7473c-5421-4e7e-8e59-ff18d221bcc9" providerId="ADAL" clId="{03254484-257C-486C-97B3-04E14457FA65}" dt="2021-08-17T22:44:06.455" v="242" actId="1076"/>
          <ac:spMkLst>
            <pc:docMk/>
            <pc:sldMk cId="2112953489" sldId="1063"/>
            <ac:spMk id="5" creationId="{A9AB5F11-F891-47CF-976E-C6EABD91EF0B}"/>
          </ac:spMkLst>
        </pc:spChg>
      </pc:sldChg>
      <pc:sldChg chg="addSp delSp modSp mod">
        <pc:chgData name="Jade Cincotta" userId="ddd7473c-5421-4e7e-8e59-ff18d221bcc9" providerId="ADAL" clId="{03254484-257C-486C-97B3-04E14457FA65}" dt="2021-08-23T03:08:52.587" v="6739" actId="20577"/>
        <pc:sldMkLst>
          <pc:docMk/>
          <pc:sldMk cId="4281385927" sldId="1064"/>
        </pc:sldMkLst>
        <pc:spChg chg="mod">
          <ac:chgData name="Jade Cincotta" userId="ddd7473c-5421-4e7e-8e59-ff18d221bcc9" providerId="ADAL" clId="{03254484-257C-486C-97B3-04E14457FA65}" dt="2021-08-23T03:07:38.135" v="6520" actId="20577"/>
          <ac:spMkLst>
            <pc:docMk/>
            <pc:sldMk cId="4281385927" sldId="1064"/>
            <ac:spMk id="2" creationId="{22028501-E4B7-47E1-8DD2-FA8FCE12BB8F}"/>
          </ac:spMkLst>
        </pc:spChg>
        <pc:spChg chg="del mod">
          <ac:chgData name="Jade Cincotta" userId="ddd7473c-5421-4e7e-8e59-ff18d221bcc9" providerId="ADAL" clId="{03254484-257C-486C-97B3-04E14457FA65}" dt="2021-08-23T03:08:13.075" v="6665" actId="478"/>
          <ac:spMkLst>
            <pc:docMk/>
            <pc:sldMk cId="4281385927" sldId="1064"/>
            <ac:spMk id="3" creationId="{BD9F6EAB-4E9B-4E98-AB75-646017E08625}"/>
          </ac:spMkLst>
        </pc:spChg>
        <pc:spChg chg="add mod">
          <ac:chgData name="Jade Cincotta" userId="ddd7473c-5421-4e7e-8e59-ff18d221bcc9" providerId="ADAL" clId="{03254484-257C-486C-97B3-04E14457FA65}" dt="2021-08-23T03:08:52.587" v="6739" actId="20577"/>
          <ac:spMkLst>
            <pc:docMk/>
            <pc:sldMk cId="4281385927" sldId="1064"/>
            <ac:spMk id="4" creationId="{B97786E4-89CA-40FC-B655-4C94B5F3658B}"/>
          </ac:spMkLst>
        </pc:spChg>
        <pc:spChg chg="add del mod">
          <ac:chgData name="Jade Cincotta" userId="ddd7473c-5421-4e7e-8e59-ff18d221bcc9" providerId="ADAL" clId="{03254484-257C-486C-97B3-04E14457FA65}" dt="2021-08-23T03:08:31.989" v="6680" actId="478"/>
          <ac:spMkLst>
            <pc:docMk/>
            <pc:sldMk cId="4281385927" sldId="1064"/>
            <ac:spMk id="6" creationId="{83ADFE08-8693-431F-9899-15F10ADB53D6}"/>
          </ac:spMkLst>
        </pc:spChg>
        <pc:spChg chg="add del mod">
          <ac:chgData name="Jade Cincotta" userId="ddd7473c-5421-4e7e-8e59-ff18d221bcc9" providerId="ADAL" clId="{03254484-257C-486C-97B3-04E14457FA65}" dt="2021-08-23T03:08:37.791" v="6682" actId="478"/>
          <ac:spMkLst>
            <pc:docMk/>
            <pc:sldMk cId="4281385927" sldId="1064"/>
            <ac:spMk id="8" creationId="{3116D652-AE5A-41CA-9A34-F1608C2DED6B}"/>
          </ac:spMkLst>
        </pc:spChg>
      </pc:sldChg>
      <pc:sldChg chg="modSp mod ord">
        <pc:chgData name="Jade Cincotta" userId="ddd7473c-5421-4e7e-8e59-ff18d221bcc9" providerId="ADAL" clId="{03254484-257C-486C-97B3-04E14457FA65}" dt="2021-08-19T07:49:07.956" v="6324" actId="115"/>
        <pc:sldMkLst>
          <pc:docMk/>
          <pc:sldMk cId="1217075420" sldId="1067"/>
        </pc:sldMkLst>
        <pc:spChg chg="mod">
          <ac:chgData name="Jade Cincotta" userId="ddd7473c-5421-4e7e-8e59-ff18d221bcc9" providerId="ADAL" clId="{03254484-257C-486C-97B3-04E14457FA65}" dt="2021-08-19T07:49:07.956" v="6324" actId="115"/>
          <ac:spMkLst>
            <pc:docMk/>
            <pc:sldMk cId="1217075420" sldId="1067"/>
            <ac:spMk id="3" creationId="{3AF98401-C004-4A54-87D0-23A67C956306}"/>
          </ac:spMkLst>
        </pc:spChg>
      </pc:sldChg>
      <pc:sldChg chg="delSp mod">
        <pc:chgData name="Jade Cincotta" userId="ddd7473c-5421-4e7e-8e59-ff18d221bcc9" providerId="ADAL" clId="{03254484-257C-486C-97B3-04E14457FA65}" dt="2021-08-19T01:32:18.238" v="1066" actId="478"/>
        <pc:sldMkLst>
          <pc:docMk/>
          <pc:sldMk cId="2578413429" sldId="1068"/>
        </pc:sldMkLst>
        <pc:spChg chg="del">
          <ac:chgData name="Jade Cincotta" userId="ddd7473c-5421-4e7e-8e59-ff18d221bcc9" providerId="ADAL" clId="{03254484-257C-486C-97B3-04E14457FA65}" dt="2021-08-19T01:32:18.238" v="1066" actId="478"/>
          <ac:spMkLst>
            <pc:docMk/>
            <pc:sldMk cId="2578413429" sldId="1068"/>
            <ac:spMk id="24" creationId="{82C7EE50-7DBA-4D8C-97F5-2F44E23926A3}"/>
          </ac:spMkLst>
        </pc:spChg>
      </pc:sldChg>
      <pc:sldChg chg="modSp mod">
        <pc:chgData name="Jade Cincotta" userId="ddd7473c-5421-4e7e-8e59-ff18d221bcc9" providerId="ADAL" clId="{03254484-257C-486C-97B3-04E14457FA65}" dt="2021-08-19T05:27:23.360" v="3143" actId="1076"/>
        <pc:sldMkLst>
          <pc:docMk/>
          <pc:sldMk cId="1227213106" sldId="1069"/>
        </pc:sldMkLst>
        <pc:spChg chg="mod">
          <ac:chgData name="Jade Cincotta" userId="ddd7473c-5421-4e7e-8e59-ff18d221bcc9" providerId="ADAL" clId="{03254484-257C-486C-97B3-04E14457FA65}" dt="2021-08-19T05:27:23.360" v="3143" actId="1076"/>
          <ac:spMkLst>
            <pc:docMk/>
            <pc:sldMk cId="1227213106" sldId="1069"/>
            <ac:spMk id="2" creationId="{1BA757AE-02FA-4C37-8797-EB0A23867287}"/>
          </ac:spMkLst>
        </pc:spChg>
        <pc:spChg chg="mod">
          <ac:chgData name="Jade Cincotta" userId="ddd7473c-5421-4e7e-8e59-ff18d221bcc9" providerId="ADAL" clId="{03254484-257C-486C-97B3-04E14457FA65}" dt="2021-08-19T05:27:20.947" v="3142" actId="1076"/>
          <ac:spMkLst>
            <pc:docMk/>
            <pc:sldMk cId="1227213106" sldId="1069"/>
            <ac:spMk id="3" creationId="{4DC4A20F-0F3D-4D8D-88A3-5AEC31FAB492}"/>
          </ac:spMkLst>
        </pc:spChg>
        <pc:picChg chg="mod">
          <ac:chgData name="Jade Cincotta" userId="ddd7473c-5421-4e7e-8e59-ff18d221bcc9" providerId="ADAL" clId="{03254484-257C-486C-97B3-04E14457FA65}" dt="2021-08-19T05:27:18.318" v="3141" actId="14100"/>
          <ac:picMkLst>
            <pc:docMk/>
            <pc:sldMk cId="1227213106" sldId="1069"/>
            <ac:picMk id="4" creationId="{C48C874E-F51F-4FEB-B3F4-0084143B4E29}"/>
          </ac:picMkLst>
        </pc:picChg>
      </pc:sldChg>
      <pc:sldChg chg="addSp delSp modSp new del mod ord">
        <pc:chgData name="Jade Cincotta" userId="ddd7473c-5421-4e7e-8e59-ff18d221bcc9" providerId="ADAL" clId="{03254484-257C-486C-97B3-04E14457FA65}" dt="2021-08-19T01:22:41.856" v="866" actId="47"/>
        <pc:sldMkLst>
          <pc:docMk/>
          <pc:sldMk cId="3800257412" sldId="1070"/>
        </pc:sldMkLst>
        <pc:spChg chg="del">
          <ac:chgData name="Jade Cincotta" userId="ddd7473c-5421-4e7e-8e59-ff18d221bcc9" providerId="ADAL" clId="{03254484-257C-486C-97B3-04E14457FA65}" dt="2021-08-19T01:08:24.783" v="283" actId="478"/>
          <ac:spMkLst>
            <pc:docMk/>
            <pc:sldMk cId="3800257412" sldId="1070"/>
            <ac:spMk id="3" creationId="{8E8267C8-E082-47C8-92E0-BAC69124C1AC}"/>
          </ac:spMkLst>
        </pc:spChg>
        <pc:graphicFrameChg chg="add del mod modGraphic">
          <ac:chgData name="Jade Cincotta" userId="ddd7473c-5421-4e7e-8e59-ff18d221bcc9" providerId="ADAL" clId="{03254484-257C-486C-97B3-04E14457FA65}" dt="2021-08-19T01:22:37.280" v="865" actId="478"/>
          <ac:graphicFrameMkLst>
            <pc:docMk/>
            <pc:sldMk cId="3800257412" sldId="1070"/>
            <ac:graphicFrameMk id="4" creationId="{B15B5623-6D95-4742-98FF-5501BD498883}"/>
          </ac:graphicFrameMkLst>
        </pc:graphicFrameChg>
      </pc:sldChg>
      <pc:sldChg chg="addSp delSp modSp new del mod setBg">
        <pc:chgData name="Jade Cincotta" userId="ddd7473c-5421-4e7e-8e59-ff18d221bcc9" providerId="ADAL" clId="{03254484-257C-486C-97B3-04E14457FA65}" dt="2021-08-19T01:08:21.401" v="281" actId="47"/>
        <pc:sldMkLst>
          <pc:docMk/>
          <pc:sldMk cId="4226389060" sldId="1070"/>
        </pc:sldMkLst>
        <pc:spChg chg="mod">
          <ac:chgData name="Jade Cincotta" userId="ddd7473c-5421-4e7e-8e59-ff18d221bcc9" providerId="ADAL" clId="{03254484-257C-486C-97B3-04E14457FA65}" dt="2021-08-19T01:08:05.179" v="279" actId="26606"/>
          <ac:spMkLst>
            <pc:docMk/>
            <pc:sldMk cId="4226389060" sldId="1070"/>
            <ac:spMk id="2" creationId="{7E42A4F0-BE6C-4FA3-9271-5E62E56C486B}"/>
          </ac:spMkLst>
        </pc:spChg>
        <pc:spChg chg="add del mod">
          <ac:chgData name="Jade Cincotta" userId="ddd7473c-5421-4e7e-8e59-ff18d221bcc9" providerId="ADAL" clId="{03254484-257C-486C-97B3-04E14457FA65}" dt="2021-08-19T01:05:53.452" v="251" actId="478"/>
          <ac:spMkLst>
            <pc:docMk/>
            <pc:sldMk cId="4226389060" sldId="1070"/>
            <ac:spMk id="3" creationId="{B508D466-2DED-4A84-AB16-F307DEC40414}"/>
          </ac:spMkLst>
        </pc:spChg>
        <pc:spChg chg="add del">
          <ac:chgData name="Jade Cincotta" userId="ddd7473c-5421-4e7e-8e59-ff18d221bcc9" providerId="ADAL" clId="{03254484-257C-486C-97B3-04E14457FA65}" dt="2021-08-19T01:05:57.544" v="256" actId="22"/>
          <ac:spMkLst>
            <pc:docMk/>
            <pc:sldMk cId="4226389060" sldId="1070"/>
            <ac:spMk id="7" creationId="{6562E023-CADC-4D4B-A93F-427761E5345F}"/>
          </ac:spMkLst>
        </pc:spChg>
        <pc:spChg chg="add">
          <ac:chgData name="Jade Cincotta" userId="ddd7473c-5421-4e7e-8e59-ff18d221bcc9" providerId="ADAL" clId="{03254484-257C-486C-97B3-04E14457FA65}" dt="2021-08-19T01:08:05.179" v="279" actId="26606"/>
          <ac:spMkLst>
            <pc:docMk/>
            <pc:sldMk cId="4226389060" sldId="1070"/>
            <ac:spMk id="14" creationId="{D4771268-CB57-404A-9271-370EB28F6090}"/>
          </ac:spMkLst>
        </pc:spChg>
        <pc:graphicFrameChg chg="add del mod ord modGraphic">
          <ac:chgData name="Jade Cincotta" userId="ddd7473c-5421-4e7e-8e59-ff18d221bcc9" providerId="ADAL" clId="{03254484-257C-486C-97B3-04E14457FA65}" dt="2021-08-19T00:10:09.999" v="247" actId="3680"/>
          <ac:graphicFrameMkLst>
            <pc:docMk/>
            <pc:sldMk cId="4226389060" sldId="1070"/>
            <ac:graphicFrameMk id="4" creationId="{3B355000-69EC-4B97-A21F-E0EB30B00E51}"/>
          </ac:graphicFrameMkLst>
        </pc:graphicFrameChg>
        <pc:graphicFrameChg chg="add del mod">
          <ac:chgData name="Jade Cincotta" userId="ddd7473c-5421-4e7e-8e59-ff18d221bcc9" providerId="ADAL" clId="{03254484-257C-486C-97B3-04E14457FA65}" dt="2021-08-19T01:05:56.549" v="253"/>
          <ac:graphicFrameMkLst>
            <pc:docMk/>
            <pc:sldMk cId="4226389060" sldId="1070"/>
            <ac:graphicFrameMk id="5" creationId="{0A2232B7-3DA4-4C85-9554-EBAF0E517518}"/>
          </ac:graphicFrameMkLst>
        </pc:graphicFrameChg>
        <pc:graphicFrameChg chg="add del mod modGraphic">
          <ac:chgData name="Jade Cincotta" userId="ddd7473c-5421-4e7e-8e59-ff18d221bcc9" providerId="ADAL" clId="{03254484-257C-486C-97B3-04E14457FA65}" dt="2021-08-19T01:07:26.689" v="273" actId="478"/>
          <ac:graphicFrameMkLst>
            <pc:docMk/>
            <pc:sldMk cId="4226389060" sldId="1070"/>
            <ac:graphicFrameMk id="8" creationId="{464FE267-44D1-41EA-BA05-48CEE00E64F8}"/>
          </ac:graphicFrameMkLst>
        </pc:graphicFrameChg>
        <pc:graphicFrameChg chg="add del mod modGraphic">
          <ac:chgData name="Jade Cincotta" userId="ddd7473c-5421-4e7e-8e59-ff18d221bcc9" providerId="ADAL" clId="{03254484-257C-486C-97B3-04E14457FA65}" dt="2021-08-19T01:08:16.492" v="280" actId="21"/>
          <ac:graphicFrameMkLst>
            <pc:docMk/>
            <pc:sldMk cId="4226389060" sldId="1070"/>
            <ac:graphicFrameMk id="9" creationId="{B0FB006A-FC69-4B9E-9631-972D7ECF05CB}"/>
          </ac:graphicFrameMkLst>
        </pc:graphicFrameChg>
      </pc:sldChg>
      <pc:sldChg chg="addSp modSp add del mod ord">
        <pc:chgData name="Jade Cincotta" userId="ddd7473c-5421-4e7e-8e59-ff18d221bcc9" providerId="ADAL" clId="{03254484-257C-486C-97B3-04E14457FA65}" dt="2021-08-23T20:07:41.660" v="7646" actId="12"/>
        <pc:sldMkLst>
          <pc:docMk/>
          <pc:sldMk cId="1869527821" sldId="1071"/>
        </pc:sldMkLst>
        <pc:spChg chg="mod">
          <ac:chgData name="Jade Cincotta" userId="ddd7473c-5421-4e7e-8e59-ff18d221bcc9" providerId="ADAL" clId="{03254484-257C-486C-97B3-04E14457FA65}" dt="2021-08-19T01:20:41.900" v="751" actId="20577"/>
          <ac:spMkLst>
            <pc:docMk/>
            <pc:sldMk cId="1869527821" sldId="1071"/>
            <ac:spMk id="2" creationId="{22028501-E4B7-47E1-8DD2-FA8FCE12BB8F}"/>
          </ac:spMkLst>
        </pc:spChg>
        <pc:spChg chg="mod">
          <ac:chgData name="Jade Cincotta" userId="ddd7473c-5421-4e7e-8e59-ff18d221bcc9" providerId="ADAL" clId="{03254484-257C-486C-97B3-04E14457FA65}" dt="2021-08-23T20:07:41.660" v="7646" actId="12"/>
          <ac:spMkLst>
            <pc:docMk/>
            <pc:sldMk cId="1869527821" sldId="1071"/>
            <ac:spMk id="3" creationId="{BD9F6EAB-4E9B-4E98-AB75-646017E08625}"/>
          </ac:spMkLst>
        </pc:spChg>
        <pc:spChg chg="add mod">
          <ac:chgData name="Jade Cincotta" userId="ddd7473c-5421-4e7e-8e59-ff18d221bcc9" providerId="ADAL" clId="{03254484-257C-486C-97B3-04E14457FA65}" dt="2021-08-19T01:21:05.760" v="783" actId="20577"/>
          <ac:spMkLst>
            <pc:docMk/>
            <pc:sldMk cId="1869527821" sldId="1071"/>
            <ac:spMk id="5" creationId="{E4DA121C-E254-403B-8D16-3BF2214C860E}"/>
          </ac:spMkLst>
        </pc:spChg>
      </pc:sldChg>
      <pc:sldChg chg="new del">
        <pc:chgData name="Jade Cincotta" userId="ddd7473c-5421-4e7e-8e59-ff18d221bcc9" providerId="ADAL" clId="{03254484-257C-486C-97B3-04E14457FA65}" dt="2021-08-19T01:21:25.681" v="788" actId="47"/>
        <pc:sldMkLst>
          <pc:docMk/>
          <pc:sldMk cId="3690931153" sldId="1072"/>
        </pc:sldMkLst>
      </pc:sldChg>
      <pc:sldChg chg="modSp add del mod">
        <pc:chgData name="Jade Cincotta" userId="ddd7473c-5421-4e7e-8e59-ff18d221bcc9" providerId="ADAL" clId="{03254484-257C-486C-97B3-04E14457FA65}" dt="2021-08-19T01:21:21.968" v="787" actId="47"/>
        <pc:sldMkLst>
          <pc:docMk/>
          <pc:sldMk cId="2540103545" sldId="1073"/>
        </pc:sldMkLst>
        <pc:spChg chg="mod">
          <ac:chgData name="Jade Cincotta" userId="ddd7473c-5421-4e7e-8e59-ff18d221bcc9" providerId="ADAL" clId="{03254484-257C-486C-97B3-04E14457FA65}" dt="2021-08-19T01:20:03.555" v="739" actId="20577"/>
          <ac:spMkLst>
            <pc:docMk/>
            <pc:sldMk cId="2540103545" sldId="1073"/>
            <ac:spMk id="2" creationId="{22028501-E4B7-47E1-8DD2-FA8FCE12BB8F}"/>
          </ac:spMkLst>
        </pc:spChg>
        <pc:spChg chg="mod">
          <ac:chgData name="Jade Cincotta" userId="ddd7473c-5421-4e7e-8e59-ff18d221bcc9" providerId="ADAL" clId="{03254484-257C-486C-97B3-04E14457FA65}" dt="2021-08-19T01:20:11.540" v="740" actId="12"/>
          <ac:spMkLst>
            <pc:docMk/>
            <pc:sldMk cId="2540103545" sldId="1073"/>
            <ac:spMk id="3" creationId="{BD9F6EAB-4E9B-4E98-AB75-646017E08625}"/>
          </ac:spMkLst>
        </pc:spChg>
      </pc:sldChg>
      <pc:sldChg chg="modSp add del mod ord">
        <pc:chgData name="Jade Cincotta" userId="ddd7473c-5421-4e7e-8e59-ff18d221bcc9" providerId="ADAL" clId="{03254484-257C-486C-97B3-04E14457FA65}" dt="2021-08-23T03:09:32.301" v="6743"/>
        <pc:sldMkLst>
          <pc:docMk/>
          <pc:sldMk cId="2722078487" sldId="1074"/>
        </pc:sldMkLst>
        <pc:spChg chg="mod">
          <ac:chgData name="Jade Cincotta" userId="ddd7473c-5421-4e7e-8e59-ff18d221bcc9" providerId="ADAL" clId="{03254484-257C-486C-97B3-04E14457FA65}" dt="2021-08-19T01:20:52.409" v="782" actId="20577"/>
          <ac:spMkLst>
            <pc:docMk/>
            <pc:sldMk cId="2722078487" sldId="1074"/>
            <ac:spMk id="2" creationId="{22028501-E4B7-47E1-8DD2-FA8FCE12BB8F}"/>
          </ac:spMkLst>
        </pc:spChg>
      </pc:sldChg>
      <pc:sldChg chg="delSp modSp add del mod">
        <pc:chgData name="Jade Cincotta" userId="ddd7473c-5421-4e7e-8e59-ff18d221bcc9" providerId="ADAL" clId="{03254484-257C-486C-97B3-04E14457FA65}" dt="2021-08-19T01:31:20.895" v="1062" actId="47"/>
        <pc:sldMkLst>
          <pc:docMk/>
          <pc:sldMk cId="2464974032" sldId="1075"/>
        </pc:sldMkLst>
        <pc:spChg chg="mod">
          <ac:chgData name="Jade Cincotta" userId="ddd7473c-5421-4e7e-8e59-ff18d221bcc9" providerId="ADAL" clId="{03254484-257C-486C-97B3-04E14457FA65}" dt="2021-08-19T01:30:14.424" v="1048" actId="20577"/>
          <ac:spMkLst>
            <pc:docMk/>
            <pc:sldMk cId="2464974032" sldId="1075"/>
            <ac:spMk id="2" creationId="{22028501-E4B7-47E1-8DD2-FA8FCE12BB8F}"/>
          </ac:spMkLst>
        </pc:spChg>
        <pc:spChg chg="mod">
          <ac:chgData name="Jade Cincotta" userId="ddd7473c-5421-4e7e-8e59-ff18d221bcc9" providerId="ADAL" clId="{03254484-257C-486C-97B3-04E14457FA65}" dt="2021-08-19T01:22:07.610" v="799" actId="13926"/>
          <ac:spMkLst>
            <pc:docMk/>
            <pc:sldMk cId="2464974032" sldId="1075"/>
            <ac:spMk id="3" creationId="{BD9F6EAB-4E9B-4E98-AB75-646017E08625}"/>
          </ac:spMkLst>
        </pc:spChg>
        <pc:spChg chg="del">
          <ac:chgData name="Jade Cincotta" userId="ddd7473c-5421-4e7e-8e59-ff18d221bcc9" providerId="ADAL" clId="{03254484-257C-486C-97B3-04E14457FA65}" dt="2021-08-19T01:22:10.245" v="800" actId="478"/>
          <ac:spMkLst>
            <pc:docMk/>
            <pc:sldMk cId="2464974032" sldId="1075"/>
            <ac:spMk id="5" creationId="{E4DA121C-E254-403B-8D16-3BF2214C860E}"/>
          </ac:spMkLst>
        </pc:spChg>
      </pc:sldChg>
      <pc:sldChg chg="add del">
        <pc:chgData name="Jade Cincotta" userId="ddd7473c-5421-4e7e-8e59-ff18d221bcc9" providerId="ADAL" clId="{03254484-257C-486C-97B3-04E14457FA65}" dt="2021-08-19T01:32:51.188" v="1083" actId="47"/>
        <pc:sldMkLst>
          <pc:docMk/>
          <pc:sldMk cId="2929249727" sldId="1076"/>
        </pc:sldMkLst>
      </pc:sldChg>
      <pc:sldChg chg="add del">
        <pc:chgData name="Jade Cincotta" userId="ddd7473c-5421-4e7e-8e59-ff18d221bcc9" providerId="ADAL" clId="{03254484-257C-486C-97B3-04E14457FA65}" dt="2021-08-19T01:21:30.462" v="790" actId="47"/>
        <pc:sldMkLst>
          <pc:docMk/>
          <pc:sldMk cId="3133883708" sldId="1076"/>
        </pc:sldMkLst>
      </pc:sldChg>
      <pc:sldChg chg="add del">
        <pc:chgData name="Jade Cincotta" userId="ddd7473c-5421-4e7e-8e59-ff18d221bcc9" providerId="ADAL" clId="{03254484-257C-486C-97B3-04E14457FA65}" dt="2021-08-19T01:32:54.523" v="1084" actId="47"/>
        <pc:sldMkLst>
          <pc:docMk/>
          <pc:sldMk cId="2591320013" sldId="1077"/>
        </pc:sldMkLst>
      </pc:sldChg>
      <pc:sldChg chg="add del">
        <pc:chgData name="Jade Cincotta" userId="ddd7473c-5421-4e7e-8e59-ff18d221bcc9" providerId="ADAL" clId="{03254484-257C-486C-97B3-04E14457FA65}" dt="2021-08-19T01:31:22.002" v="1063" actId="47"/>
        <pc:sldMkLst>
          <pc:docMk/>
          <pc:sldMk cId="366253396" sldId="1078"/>
        </pc:sldMkLst>
      </pc:sldChg>
      <pc:sldChg chg="modSp add del mod ord">
        <pc:chgData name="Jade Cincotta" userId="ddd7473c-5421-4e7e-8e59-ff18d221bcc9" providerId="ADAL" clId="{03254484-257C-486C-97B3-04E14457FA65}" dt="2021-08-23T03:09:32.301" v="6743"/>
        <pc:sldMkLst>
          <pc:docMk/>
          <pc:sldMk cId="3491606020" sldId="1079"/>
        </pc:sldMkLst>
        <pc:spChg chg="mod">
          <ac:chgData name="Jade Cincotta" userId="ddd7473c-5421-4e7e-8e59-ff18d221bcc9" providerId="ADAL" clId="{03254484-257C-486C-97B3-04E14457FA65}" dt="2021-08-19T01:26:35.695" v="922" actId="20577"/>
          <ac:spMkLst>
            <pc:docMk/>
            <pc:sldMk cId="3491606020" sldId="1079"/>
            <ac:spMk id="2" creationId="{22028501-E4B7-47E1-8DD2-FA8FCE12BB8F}"/>
          </ac:spMkLst>
        </pc:spChg>
        <pc:spChg chg="mod">
          <ac:chgData name="Jade Cincotta" userId="ddd7473c-5421-4e7e-8e59-ff18d221bcc9" providerId="ADAL" clId="{03254484-257C-486C-97B3-04E14457FA65}" dt="2021-08-19T01:28:44.018" v="928" actId="13926"/>
          <ac:spMkLst>
            <pc:docMk/>
            <pc:sldMk cId="3491606020" sldId="1079"/>
            <ac:spMk id="3" creationId="{BD9F6EAB-4E9B-4E98-AB75-646017E08625}"/>
          </ac:spMkLst>
        </pc:spChg>
        <pc:spChg chg="mod">
          <ac:chgData name="Jade Cincotta" userId="ddd7473c-5421-4e7e-8e59-ff18d221bcc9" providerId="ADAL" clId="{03254484-257C-486C-97B3-04E14457FA65}" dt="2021-08-19T01:29:55.951" v="1032" actId="14100"/>
          <ac:spMkLst>
            <pc:docMk/>
            <pc:sldMk cId="3491606020" sldId="1079"/>
            <ac:spMk id="5" creationId="{E4DA121C-E254-403B-8D16-3BF2214C860E}"/>
          </ac:spMkLst>
        </pc:spChg>
      </pc:sldChg>
      <pc:sldChg chg="delSp modSp add del mod ord">
        <pc:chgData name="Jade Cincotta" userId="ddd7473c-5421-4e7e-8e59-ff18d221bcc9" providerId="ADAL" clId="{03254484-257C-486C-97B3-04E14457FA65}" dt="2021-08-23T03:09:32.301" v="6743"/>
        <pc:sldMkLst>
          <pc:docMk/>
          <pc:sldMk cId="786238610" sldId="1080"/>
        </pc:sldMkLst>
        <pc:spChg chg="mod">
          <ac:chgData name="Jade Cincotta" userId="ddd7473c-5421-4e7e-8e59-ff18d221bcc9" providerId="ADAL" clId="{03254484-257C-486C-97B3-04E14457FA65}" dt="2021-08-19T01:30:21.377" v="1049"/>
          <ac:spMkLst>
            <pc:docMk/>
            <pc:sldMk cId="786238610" sldId="1080"/>
            <ac:spMk id="2" creationId="{22028501-E4B7-47E1-8DD2-FA8FCE12BB8F}"/>
          </ac:spMkLst>
        </pc:spChg>
        <pc:spChg chg="mod">
          <ac:chgData name="Jade Cincotta" userId="ddd7473c-5421-4e7e-8e59-ff18d221bcc9" providerId="ADAL" clId="{03254484-257C-486C-97B3-04E14457FA65}" dt="2021-08-19T01:31:08.949" v="1061" actId="13926"/>
          <ac:spMkLst>
            <pc:docMk/>
            <pc:sldMk cId="786238610" sldId="1080"/>
            <ac:spMk id="3" creationId="{BD9F6EAB-4E9B-4E98-AB75-646017E08625}"/>
          </ac:spMkLst>
        </pc:spChg>
        <pc:spChg chg="del">
          <ac:chgData name="Jade Cincotta" userId="ddd7473c-5421-4e7e-8e59-ff18d221bcc9" providerId="ADAL" clId="{03254484-257C-486C-97B3-04E14457FA65}" dt="2021-08-19T01:30:25.962" v="1050" actId="478"/>
          <ac:spMkLst>
            <pc:docMk/>
            <pc:sldMk cId="786238610" sldId="1080"/>
            <ac:spMk id="5" creationId="{E4DA121C-E254-403B-8D16-3BF2214C860E}"/>
          </ac:spMkLst>
        </pc:spChg>
      </pc:sldChg>
      <pc:sldChg chg="add del ord">
        <pc:chgData name="Jade Cincotta" userId="ddd7473c-5421-4e7e-8e59-ff18d221bcc9" providerId="ADAL" clId="{03254484-257C-486C-97B3-04E14457FA65}" dt="2021-08-19T05:35:40.941" v="3293" actId="47"/>
        <pc:sldMkLst>
          <pc:docMk/>
          <pc:sldMk cId="3397505195" sldId="1081"/>
        </pc:sldMkLst>
      </pc:sldChg>
      <pc:sldChg chg="addSp modSp add mod">
        <pc:chgData name="Jade Cincotta" userId="ddd7473c-5421-4e7e-8e59-ff18d221bcc9" providerId="ADAL" clId="{03254484-257C-486C-97B3-04E14457FA65}" dt="2021-08-23T03:12:46.405" v="6955" actId="20577"/>
        <pc:sldMkLst>
          <pc:docMk/>
          <pc:sldMk cId="1537950007" sldId="1082"/>
        </pc:sldMkLst>
        <pc:spChg chg="mod">
          <ac:chgData name="Jade Cincotta" userId="ddd7473c-5421-4e7e-8e59-ff18d221bcc9" providerId="ADAL" clId="{03254484-257C-486C-97B3-04E14457FA65}" dt="2021-08-19T07:28:29.283" v="5627"/>
          <ac:spMkLst>
            <pc:docMk/>
            <pc:sldMk cId="1537950007" sldId="1082"/>
            <ac:spMk id="5" creationId="{F98A7E2B-7615-4389-B11A-E5314235F610}"/>
          </ac:spMkLst>
        </pc:spChg>
        <pc:spChg chg="add mod">
          <ac:chgData name="Jade Cincotta" userId="ddd7473c-5421-4e7e-8e59-ff18d221bcc9" providerId="ADAL" clId="{03254484-257C-486C-97B3-04E14457FA65}" dt="2021-08-23T03:12:46.405" v="6955" actId="20577"/>
          <ac:spMkLst>
            <pc:docMk/>
            <pc:sldMk cId="1537950007" sldId="1082"/>
            <ac:spMk id="6" creationId="{D7FFB75A-5F38-4F4E-B1D8-C3CAB6F27DE4}"/>
          </ac:spMkLst>
        </pc:spChg>
      </pc:sldChg>
      <pc:sldChg chg="addSp modSp new del mod ord modNotesTx">
        <pc:chgData name="Jade Cincotta" userId="ddd7473c-5421-4e7e-8e59-ff18d221bcc9" providerId="ADAL" clId="{03254484-257C-486C-97B3-04E14457FA65}" dt="2021-08-19T02:14:35.297" v="3024" actId="2696"/>
        <pc:sldMkLst>
          <pc:docMk/>
          <pc:sldMk cId="3283012246" sldId="1082"/>
        </pc:sldMkLst>
        <pc:spChg chg="mod">
          <ac:chgData name="Jade Cincotta" userId="ddd7473c-5421-4e7e-8e59-ff18d221bcc9" providerId="ADAL" clId="{03254484-257C-486C-97B3-04E14457FA65}" dt="2021-08-19T01:35:41.959" v="1170" actId="20577"/>
          <ac:spMkLst>
            <pc:docMk/>
            <pc:sldMk cId="3283012246" sldId="1082"/>
            <ac:spMk id="2" creationId="{6A349630-FC26-46B8-8AD9-7D3DEE46C671}"/>
          </ac:spMkLst>
        </pc:spChg>
        <pc:spChg chg="mod">
          <ac:chgData name="Jade Cincotta" userId="ddd7473c-5421-4e7e-8e59-ff18d221bcc9" providerId="ADAL" clId="{03254484-257C-486C-97B3-04E14457FA65}" dt="2021-08-19T01:38:10.591" v="1317" actId="20577"/>
          <ac:spMkLst>
            <pc:docMk/>
            <pc:sldMk cId="3283012246" sldId="1082"/>
            <ac:spMk id="3" creationId="{F92C7808-F949-4C81-9C6C-3C5A016F770A}"/>
          </ac:spMkLst>
        </pc:spChg>
        <pc:spChg chg="add mod">
          <ac:chgData name="Jade Cincotta" userId="ddd7473c-5421-4e7e-8e59-ff18d221bcc9" providerId="ADAL" clId="{03254484-257C-486C-97B3-04E14457FA65}" dt="2021-08-19T02:00:17.335" v="2747" actId="1076"/>
          <ac:spMkLst>
            <pc:docMk/>
            <pc:sldMk cId="3283012246" sldId="1082"/>
            <ac:spMk id="5" creationId="{F98A7E2B-7615-4389-B11A-E5314235F610}"/>
          </ac:spMkLst>
        </pc:spChg>
      </pc:sldChg>
      <pc:sldChg chg="addSp modSp new mod modNotesTx">
        <pc:chgData name="Jade Cincotta" userId="ddd7473c-5421-4e7e-8e59-ff18d221bcc9" providerId="ADAL" clId="{03254484-257C-486C-97B3-04E14457FA65}" dt="2021-08-19T07:28:21.218" v="5626"/>
        <pc:sldMkLst>
          <pc:docMk/>
          <pc:sldMk cId="2779684221" sldId="1083"/>
        </pc:sldMkLst>
        <pc:spChg chg="mod">
          <ac:chgData name="Jade Cincotta" userId="ddd7473c-5421-4e7e-8e59-ff18d221bcc9" providerId="ADAL" clId="{03254484-257C-486C-97B3-04E14457FA65}" dt="2021-08-19T01:45:28.584" v="1952" actId="1076"/>
          <ac:spMkLst>
            <pc:docMk/>
            <pc:sldMk cId="2779684221" sldId="1083"/>
            <ac:spMk id="2" creationId="{9894D7C2-C56E-4684-8240-4001D27DAB7D}"/>
          </ac:spMkLst>
        </pc:spChg>
        <pc:spChg chg="mod">
          <ac:chgData name="Jade Cincotta" userId="ddd7473c-5421-4e7e-8e59-ff18d221bcc9" providerId="ADAL" clId="{03254484-257C-486C-97B3-04E14457FA65}" dt="2021-08-19T01:39:37.913" v="1525" actId="14100"/>
          <ac:spMkLst>
            <pc:docMk/>
            <pc:sldMk cId="2779684221" sldId="1083"/>
            <ac:spMk id="3" creationId="{1F477C7F-0814-4BA8-A0D2-E5A31EA16765}"/>
          </ac:spMkLst>
        </pc:spChg>
        <pc:spChg chg="add mod">
          <ac:chgData name="Jade Cincotta" userId="ddd7473c-5421-4e7e-8e59-ff18d221bcc9" providerId="ADAL" clId="{03254484-257C-486C-97B3-04E14457FA65}" dt="2021-08-19T07:28:21.218" v="5626"/>
          <ac:spMkLst>
            <pc:docMk/>
            <pc:sldMk cId="2779684221" sldId="1083"/>
            <ac:spMk id="5" creationId="{DD756C2F-6C4D-4981-892A-D902B0EC1A0C}"/>
          </ac:spMkLst>
        </pc:spChg>
      </pc:sldChg>
      <pc:sldChg chg="add">
        <pc:chgData name="Jade Cincotta" userId="ddd7473c-5421-4e7e-8e59-ff18d221bcc9" providerId="ADAL" clId="{03254484-257C-486C-97B3-04E14457FA65}" dt="2021-08-19T01:41:25.399" v="1546"/>
        <pc:sldMkLst>
          <pc:docMk/>
          <pc:sldMk cId="4104203307" sldId="1084"/>
        </pc:sldMkLst>
      </pc:sldChg>
      <pc:sldChg chg="addSp delSp modSp new mod">
        <pc:chgData name="Jade Cincotta" userId="ddd7473c-5421-4e7e-8e59-ff18d221bcc9" providerId="ADAL" clId="{03254484-257C-486C-97B3-04E14457FA65}" dt="2021-08-19T07:32:23.775" v="5763" actId="478"/>
        <pc:sldMkLst>
          <pc:docMk/>
          <pc:sldMk cId="3067427530" sldId="1085"/>
        </pc:sldMkLst>
        <pc:spChg chg="mod">
          <ac:chgData name="Jade Cincotta" userId="ddd7473c-5421-4e7e-8e59-ff18d221bcc9" providerId="ADAL" clId="{03254484-257C-486C-97B3-04E14457FA65}" dt="2021-08-19T07:31:51.238" v="5708" actId="1076"/>
          <ac:spMkLst>
            <pc:docMk/>
            <pc:sldMk cId="3067427530" sldId="1085"/>
            <ac:spMk id="2" creationId="{464B0335-CC14-4202-97C7-6DCCCBB6E47B}"/>
          </ac:spMkLst>
        </pc:spChg>
        <pc:spChg chg="del mod">
          <ac:chgData name="Jade Cincotta" userId="ddd7473c-5421-4e7e-8e59-ff18d221bcc9" providerId="ADAL" clId="{03254484-257C-486C-97B3-04E14457FA65}" dt="2021-08-19T07:31:43.514" v="5707" actId="478"/>
          <ac:spMkLst>
            <pc:docMk/>
            <pc:sldMk cId="3067427530" sldId="1085"/>
            <ac:spMk id="3" creationId="{39DA8095-6434-4FB6-A46D-D69DC86E8313}"/>
          </ac:spMkLst>
        </pc:spChg>
        <pc:spChg chg="add del mod">
          <ac:chgData name="Jade Cincotta" userId="ddd7473c-5421-4e7e-8e59-ff18d221bcc9" providerId="ADAL" clId="{03254484-257C-486C-97B3-04E14457FA65}" dt="2021-08-19T07:32:23.775" v="5763" actId="478"/>
          <ac:spMkLst>
            <pc:docMk/>
            <pc:sldMk cId="3067427530" sldId="1085"/>
            <ac:spMk id="5" creationId="{A91C5BC5-1405-46BC-A37B-8F9F22B879BF}"/>
          </ac:spMkLst>
        </pc:spChg>
      </pc:sldChg>
      <pc:sldChg chg="addSp modSp new mod modNotesTx">
        <pc:chgData name="Jade Cincotta" userId="ddd7473c-5421-4e7e-8e59-ff18d221bcc9" providerId="ADAL" clId="{03254484-257C-486C-97B3-04E14457FA65}" dt="2021-08-19T07:29:03.371" v="5690" actId="1076"/>
        <pc:sldMkLst>
          <pc:docMk/>
          <pc:sldMk cId="2022383092" sldId="1086"/>
        </pc:sldMkLst>
        <pc:spChg chg="mod">
          <ac:chgData name="Jade Cincotta" userId="ddd7473c-5421-4e7e-8e59-ff18d221bcc9" providerId="ADAL" clId="{03254484-257C-486C-97B3-04E14457FA65}" dt="2021-08-19T01:42:56.245" v="1641" actId="20577"/>
          <ac:spMkLst>
            <pc:docMk/>
            <pc:sldMk cId="2022383092" sldId="1086"/>
            <ac:spMk id="2" creationId="{F24A4B70-2729-4C7C-A72D-E282B33DF579}"/>
          </ac:spMkLst>
        </pc:spChg>
        <pc:spChg chg="mod">
          <ac:chgData name="Jade Cincotta" userId="ddd7473c-5421-4e7e-8e59-ff18d221bcc9" providerId="ADAL" clId="{03254484-257C-486C-97B3-04E14457FA65}" dt="2021-08-19T01:43:52.564" v="1942" actId="20577"/>
          <ac:spMkLst>
            <pc:docMk/>
            <pc:sldMk cId="2022383092" sldId="1086"/>
            <ac:spMk id="3" creationId="{2D8D3F48-7C5A-40EA-8ED9-323B3289A87B}"/>
          </ac:spMkLst>
        </pc:spChg>
        <pc:spChg chg="add mod">
          <ac:chgData name="Jade Cincotta" userId="ddd7473c-5421-4e7e-8e59-ff18d221bcc9" providerId="ADAL" clId="{03254484-257C-486C-97B3-04E14457FA65}" dt="2021-08-19T07:29:03.371" v="5690" actId="1076"/>
          <ac:spMkLst>
            <pc:docMk/>
            <pc:sldMk cId="2022383092" sldId="1086"/>
            <ac:spMk id="5" creationId="{98DDAF3B-FA16-45CF-AA5B-2745D9A300C2}"/>
          </ac:spMkLst>
        </pc:spChg>
      </pc:sldChg>
      <pc:sldChg chg="addSp modSp new mod">
        <pc:chgData name="Jade Cincotta" userId="ddd7473c-5421-4e7e-8e59-ff18d221bcc9" providerId="ADAL" clId="{03254484-257C-486C-97B3-04E14457FA65}" dt="2021-08-19T07:28:13.729" v="5625" actId="20577"/>
        <pc:sldMkLst>
          <pc:docMk/>
          <pc:sldMk cId="4182902553" sldId="1087"/>
        </pc:sldMkLst>
        <pc:spChg chg="mod">
          <ac:chgData name="Jade Cincotta" userId="ddd7473c-5421-4e7e-8e59-ff18d221bcc9" providerId="ADAL" clId="{03254484-257C-486C-97B3-04E14457FA65}" dt="2021-08-19T01:46:33.143" v="2025" actId="20577"/>
          <ac:spMkLst>
            <pc:docMk/>
            <pc:sldMk cId="4182902553" sldId="1087"/>
            <ac:spMk id="2" creationId="{6AAA93B3-E457-4CD9-9804-8AEDD3238CFD}"/>
          </ac:spMkLst>
        </pc:spChg>
        <pc:spChg chg="mod">
          <ac:chgData name="Jade Cincotta" userId="ddd7473c-5421-4e7e-8e59-ff18d221bcc9" providerId="ADAL" clId="{03254484-257C-486C-97B3-04E14457FA65}" dt="2021-08-19T01:47:00.382" v="2135" actId="20577"/>
          <ac:spMkLst>
            <pc:docMk/>
            <pc:sldMk cId="4182902553" sldId="1087"/>
            <ac:spMk id="3" creationId="{AD78807E-D34C-48A0-85BC-DD1DD659095B}"/>
          </ac:spMkLst>
        </pc:spChg>
        <pc:spChg chg="add mod">
          <ac:chgData name="Jade Cincotta" userId="ddd7473c-5421-4e7e-8e59-ff18d221bcc9" providerId="ADAL" clId="{03254484-257C-486C-97B3-04E14457FA65}" dt="2021-08-19T07:28:13.729" v="5625" actId="20577"/>
          <ac:spMkLst>
            <pc:docMk/>
            <pc:sldMk cId="4182902553" sldId="1087"/>
            <ac:spMk id="5" creationId="{2F6D53FC-47B8-4AE5-B68B-0A1F51F9A059}"/>
          </ac:spMkLst>
        </pc:spChg>
      </pc:sldChg>
      <pc:sldChg chg="addSp delSp modSp new del mod ord">
        <pc:chgData name="Jade Cincotta" userId="ddd7473c-5421-4e7e-8e59-ff18d221bcc9" providerId="ADAL" clId="{03254484-257C-486C-97B3-04E14457FA65}" dt="2021-08-19T02:14:35.297" v="3024" actId="2696"/>
        <pc:sldMkLst>
          <pc:docMk/>
          <pc:sldMk cId="2258909684" sldId="1088"/>
        </pc:sldMkLst>
        <pc:spChg chg="mod">
          <ac:chgData name="Jade Cincotta" userId="ddd7473c-5421-4e7e-8e59-ff18d221bcc9" providerId="ADAL" clId="{03254484-257C-486C-97B3-04E14457FA65}" dt="2021-08-19T02:00:43.005" v="2837" actId="20577"/>
          <ac:spMkLst>
            <pc:docMk/>
            <pc:sldMk cId="2258909684" sldId="1088"/>
            <ac:spMk id="2" creationId="{D1B36724-270E-494B-9701-B5CE1D3017EC}"/>
          </ac:spMkLst>
        </pc:spChg>
        <pc:spChg chg="del">
          <ac:chgData name="Jade Cincotta" userId="ddd7473c-5421-4e7e-8e59-ff18d221bcc9" providerId="ADAL" clId="{03254484-257C-486C-97B3-04E14457FA65}" dt="2021-08-19T02:00:45.231" v="2838" actId="22"/>
          <ac:spMkLst>
            <pc:docMk/>
            <pc:sldMk cId="2258909684" sldId="1088"/>
            <ac:spMk id="3" creationId="{B4760782-8D26-4FB6-9AD7-67907E9554B5}"/>
          </ac:spMkLst>
        </pc:spChg>
        <pc:spChg chg="add mod">
          <ac:chgData name="Jade Cincotta" userId="ddd7473c-5421-4e7e-8e59-ff18d221bcc9" providerId="ADAL" clId="{03254484-257C-486C-97B3-04E14457FA65}" dt="2021-08-19T02:01:38.772" v="2849" actId="14100"/>
          <ac:spMkLst>
            <pc:docMk/>
            <pc:sldMk cId="2258909684" sldId="1088"/>
            <ac:spMk id="6" creationId="{E5850712-7F79-4CFA-99AA-52D24DF13D51}"/>
          </ac:spMkLst>
        </pc:spChg>
        <pc:spChg chg="add mod">
          <ac:chgData name="Jade Cincotta" userId="ddd7473c-5421-4e7e-8e59-ff18d221bcc9" providerId="ADAL" clId="{03254484-257C-486C-97B3-04E14457FA65}" dt="2021-08-19T02:12:30.334" v="2920" actId="14100"/>
          <ac:spMkLst>
            <pc:docMk/>
            <pc:sldMk cId="2258909684" sldId="1088"/>
            <ac:spMk id="18" creationId="{10FD0B34-D087-447C-A06F-53D9F18130B3}"/>
          </ac:spMkLst>
        </pc:spChg>
        <pc:grpChg chg="mod">
          <ac:chgData name="Jade Cincotta" userId="ddd7473c-5421-4e7e-8e59-ff18d221bcc9" providerId="ADAL" clId="{03254484-257C-486C-97B3-04E14457FA65}" dt="2021-08-19T02:10:16.854" v="2885"/>
          <ac:grpSpMkLst>
            <pc:docMk/>
            <pc:sldMk cId="2258909684" sldId="1088"/>
            <ac:grpSpMk id="15" creationId="{483833DA-9C8F-407F-8624-42F63FEB26BB}"/>
          </ac:grpSpMkLst>
        </pc:grpChg>
        <pc:grpChg chg="mod">
          <ac:chgData name="Jade Cincotta" userId="ddd7473c-5421-4e7e-8e59-ff18d221bcc9" providerId="ADAL" clId="{03254484-257C-486C-97B3-04E14457FA65}" dt="2021-08-19T02:10:22.190" v="2889"/>
          <ac:grpSpMkLst>
            <pc:docMk/>
            <pc:sldMk cId="2258909684" sldId="1088"/>
            <ac:grpSpMk id="17" creationId="{512968CB-B345-4C8D-9F0F-6DB36B2D0DBB}"/>
          </ac:grpSpMkLst>
        </pc:grpChg>
        <pc:picChg chg="add mod ord">
          <ac:chgData name="Jade Cincotta" userId="ddd7473c-5421-4e7e-8e59-ff18d221bcc9" providerId="ADAL" clId="{03254484-257C-486C-97B3-04E14457FA65}" dt="2021-08-19T02:00:50.563" v="2841" actId="1076"/>
          <ac:picMkLst>
            <pc:docMk/>
            <pc:sldMk cId="2258909684" sldId="1088"/>
            <ac:picMk id="5" creationId="{64416259-ADF6-4E16-A3AC-5309E731FF50}"/>
          </ac:picMkLst>
        </pc:picChg>
        <pc:picChg chg="add mod">
          <ac:chgData name="Jade Cincotta" userId="ddd7473c-5421-4e7e-8e59-ff18d221bcc9" providerId="ADAL" clId="{03254484-257C-486C-97B3-04E14457FA65}" dt="2021-08-19T02:12:08.233" v="2913" actId="1076"/>
          <ac:picMkLst>
            <pc:docMk/>
            <pc:sldMk cId="2258909684" sldId="1088"/>
            <ac:picMk id="8" creationId="{640200E0-EE33-4933-9370-2D428138D282}"/>
          </ac:picMkLst>
        </pc:picChg>
        <pc:picChg chg="add mod">
          <ac:chgData name="Jade Cincotta" userId="ddd7473c-5421-4e7e-8e59-ff18d221bcc9" providerId="ADAL" clId="{03254484-257C-486C-97B3-04E14457FA65}" dt="2021-08-19T02:09:40.391" v="2877" actId="1076"/>
          <ac:picMkLst>
            <pc:docMk/>
            <pc:sldMk cId="2258909684" sldId="1088"/>
            <ac:picMk id="10" creationId="{2ED4F824-800C-4B4C-AB91-CFE53BBAC0E4}"/>
          </ac:picMkLst>
        </pc:picChg>
        <pc:inkChg chg="add del">
          <ac:chgData name="Jade Cincotta" userId="ddd7473c-5421-4e7e-8e59-ff18d221bcc9" providerId="ADAL" clId="{03254484-257C-486C-97B3-04E14457FA65}" dt="2021-08-19T02:10:04.138" v="2879" actId="478"/>
          <ac:inkMkLst>
            <pc:docMk/>
            <pc:sldMk cId="2258909684" sldId="1088"/>
            <ac:inkMk id="11" creationId="{D8D73BFD-F3A6-41FA-B0A5-20E97C059B82}"/>
          </ac:inkMkLst>
        </pc:inkChg>
        <pc:inkChg chg="add del mod">
          <ac:chgData name="Jade Cincotta" userId="ddd7473c-5421-4e7e-8e59-ff18d221bcc9" providerId="ADAL" clId="{03254484-257C-486C-97B3-04E14457FA65}" dt="2021-08-19T02:10:29.242" v="2891" actId="478"/>
          <ac:inkMkLst>
            <pc:docMk/>
            <pc:sldMk cId="2258909684" sldId="1088"/>
            <ac:inkMk id="12" creationId="{4D152786-AC11-46C4-A48C-386186E55155}"/>
          </ac:inkMkLst>
        </pc:inkChg>
        <pc:inkChg chg="add del mod">
          <ac:chgData name="Jade Cincotta" userId="ddd7473c-5421-4e7e-8e59-ff18d221bcc9" providerId="ADAL" clId="{03254484-257C-486C-97B3-04E14457FA65}" dt="2021-08-19T02:10:22.564" v="2890" actId="9405"/>
          <ac:inkMkLst>
            <pc:docMk/>
            <pc:sldMk cId="2258909684" sldId="1088"/>
            <ac:inkMk id="13" creationId="{8ED8F082-90E9-48F2-B230-98B646FC6D2E}"/>
          </ac:inkMkLst>
        </pc:inkChg>
        <pc:inkChg chg="add del mod">
          <ac:chgData name="Jade Cincotta" userId="ddd7473c-5421-4e7e-8e59-ff18d221bcc9" providerId="ADAL" clId="{03254484-257C-486C-97B3-04E14457FA65}" dt="2021-08-19T02:10:16.854" v="2885"/>
          <ac:inkMkLst>
            <pc:docMk/>
            <pc:sldMk cId="2258909684" sldId="1088"/>
            <ac:inkMk id="14" creationId="{501B1B93-BCBD-4573-B55C-B4DF8754AD26}"/>
          </ac:inkMkLst>
        </pc:inkChg>
        <pc:inkChg chg="add del mod">
          <ac:chgData name="Jade Cincotta" userId="ddd7473c-5421-4e7e-8e59-ff18d221bcc9" providerId="ADAL" clId="{03254484-257C-486C-97B3-04E14457FA65}" dt="2021-08-19T02:10:22.190" v="2889"/>
          <ac:inkMkLst>
            <pc:docMk/>
            <pc:sldMk cId="2258909684" sldId="1088"/>
            <ac:inkMk id="16" creationId="{9B1F2DA1-F847-4913-92F0-9B9AFF744EE9}"/>
          </ac:inkMkLst>
        </pc:inkChg>
      </pc:sldChg>
      <pc:sldChg chg="modSp add mod">
        <pc:chgData name="Jade Cincotta" userId="ddd7473c-5421-4e7e-8e59-ff18d221bcc9" providerId="ADAL" clId="{03254484-257C-486C-97B3-04E14457FA65}" dt="2021-08-19T07:28:52.425" v="5688" actId="20577"/>
        <pc:sldMkLst>
          <pc:docMk/>
          <pc:sldMk cId="3030537649" sldId="1088"/>
        </pc:sldMkLst>
        <pc:spChg chg="mod">
          <ac:chgData name="Jade Cincotta" userId="ddd7473c-5421-4e7e-8e59-ff18d221bcc9" providerId="ADAL" clId="{03254484-257C-486C-97B3-04E14457FA65}" dt="2021-08-19T07:28:52.425" v="5688" actId="20577"/>
          <ac:spMkLst>
            <pc:docMk/>
            <pc:sldMk cId="3030537649" sldId="1088"/>
            <ac:spMk id="2" creationId="{D1B36724-270E-494B-9701-B5CE1D3017EC}"/>
          </ac:spMkLst>
        </pc:spChg>
      </pc:sldChg>
      <pc:sldChg chg="addSp delSp modSp new mod">
        <pc:chgData name="Jade Cincotta" userId="ddd7473c-5421-4e7e-8e59-ff18d221bcc9" providerId="ADAL" clId="{03254484-257C-486C-97B3-04E14457FA65}" dt="2021-08-19T07:29:40.152" v="5697"/>
        <pc:sldMkLst>
          <pc:docMk/>
          <pc:sldMk cId="1706396900" sldId="1089"/>
        </pc:sldMkLst>
        <pc:spChg chg="mod">
          <ac:chgData name="Jade Cincotta" userId="ddd7473c-5421-4e7e-8e59-ff18d221bcc9" providerId="ADAL" clId="{03254484-257C-486C-97B3-04E14457FA65}" dt="2021-08-19T05:33:25.940" v="3209" actId="1076"/>
          <ac:spMkLst>
            <pc:docMk/>
            <pc:sldMk cId="1706396900" sldId="1089"/>
            <ac:spMk id="2" creationId="{5CFCED41-6494-4A94-ACBB-0A32CBF01BE2}"/>
          </ac:spMkLst>
        </pc:spChg>
        <pc:spChg chg="mod">
          <ac:chgData name="Jade Cincotta" userId="ddd7473c-5421-4e7e-8e59-ff18d221bcc9" providerId="ADAL" clId="{03254484-257C-486C-97B3-04E14457FA65}" dt="2021-08-19T05:36:24.648" v="3299" actId="20577"/>
          <ac:spMkLst>
            <pc:docMk/>
            <pc:sldMk cId="1706396900" sldId="1089"/>
            <ac:spMk id="3" creationId="{7A7A3B82-EFB0-4CCC-B4B0-4318BDD6C55A}"/>
          </ac:spMkLst>
        </pc:spChg>
        <pc:spChg chg="add del">
          <ac:chgData name="Jade Cincotta" userId="ddd7473c-5421-4e7e-8e59-ff18d221bcc9" providerId="ADAL" clId="{03254484-257C-486C-97B3-04E14457FA65}" dt="2021-08-19T07:29:21.487" v="5693" actId="478"/>
          <ac:spMkLst>
            <pc:docMk/>
            <pc:sldMk cId="1706396900" sldId="1089"/>
            <ac:spMk id="5" creationId="{87FD5A90-82F1-40CC-8C76-770790BEB4C5}"/>
          </ac:spMkLst>
        </pc:spChg>
        <pc:spChg chg="add mod">
          <ac:chgData name="Jade Cincotta" userId="ddd7473c-5421-4e7e-8e59-ff18d221bcc9" providerId="ADAL" clId="{03254484-257C-486C-97B3-04E14457FA65}" dt="2021-08-19T07:29:40.152" v="5697"/>
          <ac:spMkLst>
            <pc:docMk/>
            <pc:sldMk cId="1706396900" sldId="1089"/>
            <ac:spMk id="6" creationId="{A9746B99-203A-4228-876D-5D50E0D755E1}"/>
          </ac:spMkLst>
        </pc:spChg>
      </pc:sldChg>
      <pc:sldChg chg="modSp new mod">
        <pc:chgData name="Jade Cincotta" userId="ddd7473c-5421-4e7e-8e59-ff18d221bcc9" providerId="ADAL" clId="{03254484-257C-486C-97B3-04E14457FA65}" dt="2021-08-19T07:30:48.779" v="5698" actId="1076"/>
        <pc:sldMkLst>
          <pc:docMk/>
          <pc:sldMk cId="773140374" sldId="1090"/>
        </pc:sldMkLst>
        <pc:spChg chg="mod">
          <ac:chgData name="Jade Cincotta" userId="ddd7473c-5421-4e7e-8e59-ff18d221bcc9" providerId="ADAL" clId="{03254484-257C-486C-97B3-04E14457FA65}" dt="2021-08-19T05:37:00.903" v="3357" actId="20577"/>
          <ac:spMkLst>
            <pc:docMk/>
            <pc:sldMk cId="773140374" sldId="1090"/>
            <ac:spMk id="2" creationId="{8ED5E0B6-422C-4A79-B88B-CA6204CE8595}"/>
          </ac:spMkLst>
        </pc:spChg>
        <pc:spChg chg="mod">
          <ac:chgData name="Jade Cincotta" userId="ddd7473c-5421-4e7e-8e59-ff18d221bcc9" providerId="ADAL" clId="{03254484-257C-486C-97B3-04E14457FA65}" dt="2021-08-19T07:30:48.779" v="5698" actId="1076"/>
          <ac:spMkLst>
            <pc:docMk/>
            <pc:sldMk cId="773140374" sldId="1090"/>
            <ac:spMk id="3" creationId="{9A925A7F-0F40-4D96-A2D1-9EAA25F8A77D}"/>
          </ac:spMkLst>
        </pc:spChg>
      </pc:sldChg>
      <pc:sldChg chg="addSp delSp modSp new mod ord modNotesTx">
        <pc:chgData name="Jade Cincotta" userId="ddd7473c-5421-4e7e-8e59-ff18d221bcc9" providerId="ADAL" clId="{03254484-257C-486C-97B3-04E14457FA65}" dt="2021-08-23T20:57:39.357" v="8182" actId="1076"/>
        <pc:sldMkLst>
          <pc:docMk/>
          <pc:sldMk cId="724490200" sldId="1091"/>
        </pc:sldMkLst>
        <pc:spChg chg="mod">
          <ac:chgData name="Jade Cincotta" userId="ddd7473c-5421-4e7e-8e59-ff18d221bcc9" providerId="ADAL" clId="{03254484-257C-486C-97B3-04E14457FA65}" dt="2021-08-23T20:53:16.249" v="8119" actId="404"/>
          <ac:spMkLst>
            <pc:docMk/>
            <pc:sldMk cId="724490200" sldId="1091"/>
            <ac:spMk id="2" creationId="{84F75E56-A5B7-477B-A7F6-99D0B285F333}"/>
          </ac:spMkLst>
        </pc:spChg>
        <pc:spChg chg="mod">
          <ac:chgData name="Jade Cincotta" userId="ddd7473c-5421-4e7e-8e59-ff18d221bcc9" providerId="ADAL" clId="{03254484-257C-486C-97B3-04E14457FA65}" dt="2021-08-23T20:53:19.608" v="8120" actId="1076"/>
          <ac:spMkLst>
            <pc:docMk/>
            <pc:sldMk cId="724490200" sldId="1091"/>
            <ac:spMk id="3" creationId="{85CC42A4-3159-4126-A3CF-8AF6DADB9451}"/>
          </ac:spMkLst>
        </pc:spChg>
        <pc:spChg chg="add del mod">
          <ac:chgData name="Jade Cincotta" userId="ddd7473c-5421-4e7e-8e59-ff18d221bcc9" providerId="ADAL" clId="{03254484-257C-486C-97B3-04E14457FA65}" dt="2021-08-19T06:17:12.275" v="4554" actId="478"/>
          <ac:spMkLst>
            <pc:docMk/>
            <pc:sldMk cId="724490200" sldId="1091"/>
            <ac:spMk id="5" creationId="{B365BF59-E7AB-49BE-899D-EF29C74F45DE}"/>
          </ac:spMkLst>
        </pc:spChg>
        <pc:spChg chg="add del mod">
          <ac:chgData name="Jade Cincotta" userId="ddd7473c-5421-4e7e-8e59-ff18d221bcc9" providerId="ADAL" clId="{03254484-257C-486C-97B3-04E14457FA65}" dt="2021-08-19T06:21:06.974" v="4800" actId="478"/>
          <ac:spMkLst>
            <pc:docMk/>
            <pc:sldMk cId="724490200" sldId="1091"/>
            <ac:spMk id="6" creationId="{B48E4E9E-B228-461D-9584-301177D05E17}"/>
          </ac:spMkLst>
        </pc:spChg>
        <pc:spChg chg="add mod">
          <ac:chgData name="Jade Cincotta" userId="ddd7473c-5421-4e7e-8e59-ff18d221bcc9" providerId="ADAL" clId="{03254484-257C-486C-97B3-04E14457FA65}" dt="2021-08-23T20:55:46.773" v="8165" actId="1076"/>
          <ac:spMkLst>
            <pc:docMk/>
            <pc:sldMk cId="724490200" sldId="1091"/>
            <ac:spMk id="7" creationId="{5C03FE39-5C7E-4016-B35B-3CF757976C22}"/>
          </ac:spMkLst>
        </pc:spChg>
        <pc:spChg chg="add mod">
          <ac:chgData name="Jade Cincotta" userId="ddd7473c-5421-4e7e-8e59-ff18d221bcc9" providerId="ADAL" clId="{03254484-257C-486C-97B3-04E14457FA65}" dt="2021-08-23T20:57:39.357" v="8182" actId="1076"/>
          <ac:spMkLst>
            <pc:docMk/>
            <pc:sldMk cId="724490200" sldId="1091"/>
            <ac:spMk id="8" creationId="{C93A0929-A3B6-44D1-AF4A-EA2A735056E0}"/>
          </ac:spMkLst>
        </pc:spChg>
        <pc:spChg chg="add mod">
          <ac:chgData name="Jade Cincotta" userId="ddd7473c-5421-4e7e-8e59-ff18d221bcc9" providerId="ADAL" clId="{03254484-257C-486C-97B3-04E14457FA65}" dt="2021-08-23T20:56:00.060" v="8167" actId="1076"/>
          <ac:spMkLst>
            <pc:docMk/>
            <pc:sldMk cId="724490200" sldId="1091"/>
            <ac:spMk id="9" creationId="{918FBB10-7EF9-4F0C-9B5E-DBA6787BF985}"/>
          </ac:spMkLst>
        </pc:spChg>
        <pc:spChg chg="add mod">
          <ac:chgData name="Jade Cincotta" userId="ddd7473c-5421-4e7e-8e59-ff18d221bcc9" providerId="ADAL" clId="{03254484-257C-486C-97B3-04E14457FA65}" dt="2021-08-23T20:55:46.773" v="8165" actId="1076"/>
          <ac:spMkLst>
            <pc:docMk/>
            <pc:sldMk cId="724490200" sldId="1091"/>
            <ac:spMk id="10" creationId="{E581267F-9C1C-4F51-8B46-F874723F4922}"/>
          </ac:spMkLst>
        </pc:spChg>
        <pc:spChg chg="add mod">
          <ac:chgData name="Jade Cincotta" userId="ddd7473c-5421-4e7e-8e59-ff18d221bcc9" providerId="ADAL" clId="{03254484-257C-486C-97B3-04E14457FA65}" dt="2021-08-23T20:57:24.313" v="8178" actId="1076"/>
          <ac:spMkLst>
            <pc:docMk/>
            <pc:sldMk cId="724490200" sldId="1091"/>
            <ac:spMk id="11" creationId="{30FFA78F-243F-437B-A313-708AA72D8FFC}"/>
          </ac:spMkLst>
        </pc:spChg>
        <pc:spChg chg="add mod">
          <ac:chgData name="Jade Cincotta" userId="ddd7473c-5421-4e7e-8e59-ff18d221bcc9" providerId="ADAL" clId="{03254484-257C-486C-97B3-04E14457FA65}" dt="2021-08-23T20:57:31.978" v="8180" actId="20577"/>
          <ac:spMkLst>
            <pc:docMk/>
            <pc:sldMk cId="724490200" sldId="1091"/>
            <ac:spMk id="12" creationId="{E2668778-03DC-420A-8E14-B3C011EA5F11}"/>
          </ac:spMkLst>
        </pc:spChg>
        <pc:picChg chg="add mod">
          <ac:chgData name="Jade Cincotta" userId="ddd7473c-5421-4e7e-8e59-ff18d221bcc9" providerId="ADAL" clId="{03254484-257C-486C-97B3-04E14457FA65}" dt="2021-08-23T20:57:03.070" v="8176" actId="1036"/>
          <ac:picMkLst>
            <pc:docMk/>
            <pc:sldMk cId="724490200" sldId="1091"/>
            <ac:picMk id="6" creationId="{19DDAF25-A268-4A2B-AD00-E6FA7F1F77F8}"/>
          </ac:picMkLst>
        </pc:picChg>
      </pc:sldChg>
      <pc:sldChg chg="addSp modSp new mod modNotesTx">
        <pc:chgData name="Jade Cincotta" userId="ddd7473c-5421-4e7e-8e59-ff18d221bcc9" providerId="ADAL" clId="{03254484-257C-486C-97B3-04E14457FA65}" dt="2021-08-19T06:20:24.563" v="4789" actId="20577"/>
        <pc:sldMkLst>
          <pc:docMk/>
          <pc:sldMk cId="3273298175" sldId="1092"/>
        </pc:sldMkLst>
        <pc:spChg chg="mod">
          <ac:chgData name="Jade Cincotta" userId="ddd7473c-5421-4e7e-8e59-ff18d221bcc9" providerId="ADAL" clId="{03254484-257C-486C-97B3-04E14457FA65}" dt="2021-08-19T05:37:21.112" v="3426" actId="20577"/>
          <ac:spMkLst>
            <pc:docMk/>
            <pc:sldMk cId="3273298175" sldId="1092"/>
            <ac:spMk id="2" creationId="{7BDE3D50-6DC7-49D9-94D4-A2D702D7156C}"/>
          </ac:spMkLst>
        </pc:spChg>
        <pc:spChg chg="mod">
          <ac:chgData name="Jade Cincotta" userId="ddd7473c-5421-4e7e-8e59-ff18d221bcc9" providerId="ADAL" clId="{03254484-257C-486C-97B3-04E14457FA65}" dt="2021-08-19T06:16:39.740" v="4547" actId="404"/>
          <ac:spMkLst>
            <pc:docMk/>
            <pc:sldMk cId="3273298175" sldId="1092"/>
            <ac:spMk id="3" creationId="{684AA68C-12A6-4BFA-A7D4-BC0FF88C9DE3}"/>
          </ac:spMkLst>
        </pc:spChg>
        <pc:spChg chg="add mod">
          <ac:chgData name="Jade Cincotta" userId="ddd7473c-5421-4e7e-8e59-ff18d221bcc9" providerId="ADAL" clId="{03254484-257C-486C-97B3-04E14457FA65}" dt="2021-08-19T06:19:58.364" v="4600" actId="1076"/>
          <ac:spMkLst>
            <pc:docMk/>
            <pc:sldMk cId="3273298175" sldId="1092"/>
            <ac:spMk id="4" creationId="{64573DF9-8D5C-4985-9862-DA6F0C08B341}"/>
          </ac:spMkLst>
        </pc:spChg>
      </pc:sldChg>
      <pc:sldChg chg="addSp delSp modSp new mod">
        <pc:chgData name="Jade Cincotta" userId="ddd7473c-5421-4e7e-8e59-ff18d221bcc9" providerId="ADAL" clId="{03254484-257C-486C-97B3-04E14457FA65}" dt="2021-08-19T06:15:28.750" v="4541"/>
        <pc:sldMkLst>
          <pc:docMk/>
          <pc:sldMk cId="333788501" sldId="1093"/>
        </pc:sldMkLst>
        <pc:spChg chg="mod">
          <ac:chgData name="Jade Cincotta" userId="ddd7473c-5421-4e7e-8e59-ff18d221bcc9" providerId="ADAL" clId="{03254484-257C-486C-97B3-04E14457FA65}" dt="2021-08-19T05:37:43.742" v="3484" actId="20577"/>
          <ac:spMkLst>
            <pc:docMk/>
            <pc:sldMk cId="333788501" sldId="1093"/>
            <ac:spMk id="2" creationId="{7F263A03-4020-4ADA-8053-A5A8FB427374}"/>
          </ac:spMkLst>
        </pc:spChg>
        <pc:spChg chg="mod">
          <ac:chgData name="Jade Cincotta" userId="ddd7473c-5421-4e7e-8e59-ff18d221bcc9" providerId="ADAL" clId="{03254484-257C-486C-97B3-04E14457FA65}" dt="2021-08-19T05:42:42.103" v="3889" actId="20577"/>
          <ac:spMkLst>
            <pc:docMk/>
            <pc:sldMk cId="333788501" sldId="1093"/>
            <ac:spMk id="3" creationId="{97F1A865-04A4-456D-81EA-FFA8014CBB32}"/>
          </ac:spMkLst>
        </pc:spChg>
        <pc:spChg chg="add mod">
          <ac:chgData name="Jade Cincotta" userId="ddd7473c-5421-4e7e-8e59-ff18d221bcc9" providerId="ADAL" clId="{03254484-257C-486C-97B3-04E14457FA65}" dt="2021-08-19T06:15:28.750" v="4541"/>
          <ac:spMkLst>
            <pc:docMk/>
            <pc:sldMk cId="333788501" sldId="1093"/>
            <ac:spMk id="4" creationId="{A585C328-574E-4161-88F6-8F85A5301CAA}"/>
          </ac:spMkLst>
        </pc:spChg>
        <pc:spChg chg="add del mod">
          <ac:chgData name="Jade Cincotta" userId="ddd7473c-5421-4e7e-8e59-ff18d221bcc9" providerId="ADAL" clId="{03254484-257C-486C-97B3-04E14457FA65}" dt="2021-08-19T06:15:20.079" v="4538"/>
          <ac:spMkLst>
            <pc:docMk/>
            <pc:sldMk cId="333788501" sldId="1093"/>
            <ac:spMk id="5" creationId="{0E8BF6D1-6E37-4B35-9BEB-FEB7840C2F7F}"/>
          </ac:spMkLst>
        </pc:spChg>
      </pc:sldChg>
      <pc:sldChg chg="addSp modSp new mod">
        <pc:chgData name="Jade Cincotta" userId="ddd7473c-5421-4e7e-8e59-ff18d221bcc9" providerId="ADAL" clId="{03254484-257C-486C-97B3-04E14457FA65}" dt="2021-08-19T06:14:43.318" v="4535" actId="12"/>
        <pc:sldMkLst>
          <pc:docMk/>
          <pc:sldMk cId="2295620247" sldId="1094"/>
        </pc:sldMkLst>
        <pc:spChg chg="mod">
          <ac:chgData name="Jade Cincotta" userId="ddd7473c-5421-4e7e-8e59-ff18d221bcc9" providerId="ADAL" clId="{03254484-257C-486C-97B3-04E14457FA65}" dt="2021-08-19T05:38:12.250" v="3584" actId="1076"/>
          <ac:spMkLst>
            <pc:docMk/>
            <pc:sldMk cId="2295620247" sldId="1094"/>
            <ac:spMk id="2" creationId="{DA77D4CB-80EA-4B6D-8A47-41582784DBBD}"/>
          </ac:spMkLst>
        </pc:spChg>
        <pc:spChg chg="mod">
          <ac:chgData name="Jade Cincotta" userId="ddd7473c-5421-4e7e-8e59-ff18d221bcc9" providerId="ADAL" clId="{03254484-257C-486C-97B3-04E14457FA65}" dt="2021-08-19T05:43:03.033" v="3895" actId="20577"/>
          <ac:spMkLst>
            <pc:docMk/>
            <pc:sldMk cId="2295620247" sldId="1094"/>
            <ac:spMk id="3" creationId="{CFD2E6E8-38ED-4221-B8D4-256093FA0EE1}"/>
          </ac:spMkLst>
        </pc:spChg>
        <pc:spChg chg="add mod">
          <ac:chgData name="Jade Cincotta" userId="ddd7473c-5421-4e7e-8e59-ff18d221bcc9" providerId="ADAL" clId="{03254484-257C-486C-97B3-04E14457FA65}" dt="2021-08-19T06:14:43.318" v="4535" actId="12"/>
          <ac:spMkLst>
            <pc:docMk/>
            <pc:sldMk cId="2295620247" sldId="1094"/>
            <ac:spMk id="5" creationId="{B0C8FA0A-EDE8-4C14-A85C-A8033092FD26}"/>
          </ac:spMkLst>
        </pc:spChg>
      </pc:sldChg>
      <pc:sldChg chg="addSp delSp modSp new mod">
        <pc:chgData name="Jade Cincotta" userId="ddd7473c-5421-4e7e-8e59-ff18d221bcc9" providerId="ADAL" clId="{03254484-257C-486C-97B3-04E14457FA65}" dt="2021-08-19T06:13:11.726" v="4515" actId="1440"/>
        <pc:sldMkLst>
          <pc:docMk/>
          <pc:sldMk cId="374043942" sldId="1095"/>
        </pc:sldMkLst>
        <pc:spChg chg="mod">
          <ac:chgData name="Jade Cincotta" userId="ddd7473c-5421-4e7e-8e59-ff18d221bcc9" providerId="ADAL" clId="{03254484-257C-486C-97B3-04E14457FA65}" dt="2021-08-19T05:39:45.177" v="3820" actId="1076"/>
          <ac:spMkLst>
            <pc:docMk/>
            <pc:sldMk cId="374043942" sldId="1095"/>
            <ac:spMk id="2" creationId="{B383110D-1499-4969-BFBF-85C1587E9387}"/>
          </ac:spMkLst>
        </pc:spChg>
        <pc:spChg chg="mod">
          <ac:chgData name="Jade Cincotta" userId="ddd7473c-5421-4e7e-8e59-ff18d221bcc9" providerId="ADAL" clId="{03254484-257C-486C-97B3-04E14457FA65}" dt="2021-08-19T05:58:06.442" v="3948" actId="14100"/>
          <ac:spMkLst>
            <pc:docMk/>
            <pc:sldMk cId="374043942" sldId="1095"/>
            <ac:spMk id="3" creationId="{9377D4FB-D130-4BFB-9DF0-5513E44B2613}"/>
          </ac:spMkLst>
        </pc:spChg>
        <pc:spChg chg="add del mod">
          <ac:chgData name="Jade Cincotta" userId="ddd7473c-5421-4e7e-8e59-ff18d221bcc9" providerId="ADAL" clId="{03254484-257C-486C-97B3-04E14457FA65}" dt="2021-08-19T05:58:02.813" v="3947" actId="478"/>
          <ac:spMkLst>
            <pc:docMk/>
            <pc:sldMk cId="374043942" sldId="1095"/>
            <ac:spMk id="6" creationId="{BD8D68AA-B9D7-40E7-9A72-D995DCC85360}"/>
          </ac:spMkLst>
        </pc:spChg>
        <pc:spChg chg="add mod">
          <ac:chgData name="Jade Cincotta" userId="ddd7473c-5421-4e7e-8e59-ff18d221bcc9" providerId="ADAL" clId="{03254484-257C-486C-97B3-04E14457FA65}" dt="2021-08-19T06:10:05.515" v="4478" actId="1076"/>
          <ac:spMkLst>
            <pc:docMk/>
            <pc:sldMk cId="374043942" sldId="1095"/>
            <ac:spMk id="7" creationId="{FF5B5E90-F87D-4486-B54A-36C75F6C6867}"/>
          </ac:spMkLst>
        </pc:spChg>
        <pc:spChg chg="add mod">
          <ac:chgData name="Jade Cincotta" userId="ddd7473c-5421-4e7e-8e59-ff18d221bcc9" providerId="ADAL" clId="{03254484-257C-486C-97B3-04E14457FA65}" dt="2021-08-19T06:12:46.374" v="4505" actId="1076"/>
          <ac:spMkLst>
            <pc:docMk/>
            <pc:sldMk cId="374043942" sldId="1095"/>
            <ac:spMk id="17" creationId="{EAFDB75D-D4AF-4722-9FE6-9F662910BBD7}"/>
          </ac:spMkLst>
        </pc:spChg>
        <pc:picChg chg="add mod">
          <ac:chgData name="Jade Cincotta" userId="ddd7473c-5421-4e7e-8e59-ff18d221bcc9" providerId="ADAL" clId="{03254484-257C-486C-97B3-04E14457FA65}" dt="2021-08-19T06:13:11.726" v="4515" actId="1440"/>
          <ac:picMkLst>
            <pc:docMk/>
            <pc:sldMk cId="374043942" sldId="1095"/>
            <ac:picMk id="5" creationId="{1FEA591A-4F1C-4F3D-B9D0-5D7AABBDB345}"/>
          </ac:picMkLst>
        </pc:picChg>
        <pc:picChg chg="add mod">
          <ac:chgData name="Jade Cincotta" userId="ddd7473c-5421-4e7e-8e59-ff18d221bcc9" providerId="ADAL" clId="{03254484-257C-486C-97B3-04E14457FA65}" dt="2021-08-19T06:13:08.018" v="4514" actId="1440"/>
          <ac:picMkLst>
            <pc:docMk/>
            <pc:sldMk cId="374043942" sldId="1095"/>
            <ac:picMk id="9" creationId="{7452FFAE-28DF-4721-89E1-CC7541BB71E5}"/>
          </ac:picMkLst>
        </pc:picChg>
        <pc:picChg chg="add del mod">
          <ac:chgData name="Jade Cincotta" userId="ddd7473c-5421-4e7e-8e59-ff18d221bcc9" providerId="ADAL" clId="{03254484-257C-486C-97B3-04E14457FA65}" dt="2021-08-19T06:11:03.653" v="4487" actId="478"/>
          <ac:picMkLst>
            <pc:docMk/>
            <pc:sldMk cId="374043942" sldId="1095"/>
            <ac:picMk id="11" creationId="{0D69EB74-8344-4820-88A5-0E49D1F12ABF}"/>
          </ac:picMkLst>
        </pc:picChg>
        <pc:picChg chg="add mod">
          <ac:chgData name="Jade Cincotta" userId="ddd7473c-5421-4e7e-8e59-ff18d221bcc9" providerId="ADAL" clId="{03254484-257C-486C-97B3-04E14457FA65}" dt="2021-08-19T06:11:37.734" v="4494" actId="1076"/>
          <ac:picMkLst>
            <pc:docMk/>
            <pc:sldMk cId="374043942" sldId="1095"/>
            <ac:picMk id="13" creationId="{64DCC86F-BF8A-4137-9DFE-C9C450932F4C}"/>
          </ac:picMkLst>
        </pc:picChg>
        <pc:cxnChg chg="add del mod">
          <ac:chgData name="Jade Cincotta" userId="ddd7473c-5421-4e7e-8e59-ff18d221bcc9" providerId="ADAL" clId="{03254484-257C-486C-97B3-04E14457FA65}" dt="2021-08-19T06:12:11.642" v="4497" actId="478"/>
          <ac:cxnSpMkLst>
            <pc:docMk/>
            <pc:sldMk cId="374043942" sldId="1095"/>
            <ac:cxnSpMk id="15" creationId="{FC5A4D0A-6B95-4F87-87DB-3866E0F93E00}"/>
          </ac:cxnSpMkLst>
        </pc:cxnChg>
      </pc:sldChg>
      <pc:sldChg chg="delSp modSp new mod">
        <pc:chgData name="Jade Cincotta" userId="ddd7473c-5421-4e7e-8e59-ff18d221bcc9" providerId="ADAL" clId="{03254484-257C-486C-97B3-04E14457FA65}" dt="2021-08-19T07:32:20.587" v="5762" actId="478"/>
        <pc:sldMkLst>
          <pc:docMk/>
          <pc:sldMk cId="2601986645" sldId="1096"/>
        </pc:sldMkLst>
        <pc:spChg chg="mod">
          <ac:chgData name="Jade Cincotta" userId="ddd7473c-5421-4e7e-8e59-ff18d221bcc9" providerId="ADAL" clId="{03254484-257C-486C-97B3-04E14457FA65}" dt="2021-08-19T07:32:16.862" v="5761" actId="1076"/>
          <ac:spMkLst>
            <pc:docMk/>
            <pc:sldMk cId="2601986645" sldId="1096"/>
            <ac:spMk id="2" creationId="{F0529C4C-5BBF-47A3-AD8E-6BD3EC707A34}"/>
          </ac:spMkLst>
        </pc:spChg>
        <pc:spChg chg="del">
          <ac:chgData name="Jade Cincotta" userId="ddd7473c-5421-4e7e-8e59-ff18d221bcc9" providerId="ADAL" clId="{03254484-257C-486C-97B3-04E14457FA65}" dt="2021-08-19T07:32:20.587" v="5762" actId="478"/>
          <ac:spMkLst>
            <pc:docMk/>
            <pc:sldMk cId="2601986645" sldId="1096"/>
            <ac:spMk id="3" creationId="{83B07DD4-C6F7-41BB-B0CF-E7228D69FC9A}"/>
          </ac:spMkLst>
        </pc:spChg>
      </pc:sldChg>
      <pc:sldChg chg="addSp delSp modSp new mod ord modNotesTx">
        <pc:chgData name="Jade Cincotta" userId="ddd7473c-5421-4e7e-8e59-ff18d221bcc9" providerId="ADAL" clId="{03254484-257C-486C-97B3-04E14457FA65}" dt="2021-08-23T03:22:52.268" v="7639" actId="478"/>
        <pc:sldMkLst>
          <pc:docMk/>
          <pc:sldMk cId="3384826522" sldId="1097"/>
        </pc:sldMkLst>
        <pc:spChg chg="del mod">
          <ac:chgData name="Jade Cincotta" userId="ddd7473c-5421-4e7e-8e59-ff18d221bcc9" providerId="ADAL" clId="{03254484-257C-486C-97B3-04E14457FA65}" dt="2021-08-19T07:47:20.724" v="5994" actId="478"/>
          <ac:spMkLst>
            <pc:docMk/>
            <pc:sldMk cId="3384826522" sldId="1097"/>
            <ac:spMk id="2" creationId="{653EF6A2-B567-4F3E-AE07-55CF47FC2E84}"/>
          </ac:spMkLst>
        </pc:spChg>
        <pc:spChg chg="add del mod ord">
          <ac:chgData name="Jade Cincotta" userId="ddd7473c-5421-4e7e-8e59-ff18d221bcc9" providerId="ADAL" clId="{03254484-257C-486C-97B3-04E14457FA65}" dt="2021-08-19T07:50:40.287" v="6442" actId="478"/>
          <ac:spMkLst>
            <pc:docMk/>
            <pc:sldMk cId="3384826522" sldId="1097"/>
            <ac:spMk id="3" creationId="{1975E7A7-7D13-42F3-9666-5C53C9D960CE}"/>
          </ac:spMkLst>
        </pc:spChg>
        <pc:spChg chg="add del mod">
          <ac:chgData name="Jade Cincotta" userId="ddd7473c-5421-4e7e-8e59-ff18d221bcc9" providerId="ADAL" clId="{03254484-257C-486C-97B3-04E14457FA65}" dt="2021-08-19T07:43:23.756" v="5928"/>
          <ac:spMkLst>
            <pc:docMk/>
            <pc:sldMk cId="3384826522" sldId="1097"/>
            <ac:spMk id="4" creationId="{5F59CFBF-C97E-4643-914D-4B90ACB4F6B9}"/>
          </ac:spMkLst>
        </pc:spChg>
        <pc:spChg chg="add del mod">
          <ac:chgData name="Jade Cincotta" userId="ddd7473c-5421-4e7e-8e59-ff18d221bcc9" providerId="ADAL" clId="{03254484-257C-486C-97B3-04E14457FA65}" dt="2021-08-19T07:43:23.756" v="5928"/>
          <ac:spMkLst>
            <pc:docMk/>
            <pc:sldMk cId="3384826522" sldId="1097"/>
            <ac:spMk id="5" creationId="{C346497C-4CAB-4482-94E4-108A93718242}"/>
          </ac:spMkLst>
        </pc:spChg>
        <pc:spChg chg="mod">
          <ac:chgData name="Jade Cincotta" userId="ddd7473c-5421-4e7e-8e59-ff18d221bcc9" providerId="ADAL" clId="{03254484-257C-486C-97B3-04E14457FA65}" dt="2021-08-19T07:43:15.774" v="5925"/>
          <ac:spMkLst>
            <pc:docMk/>
            <pc:sldMk cId="3384826522" sldId="1097"/>
            <ac:spMk id="7" creationId="{CA0FBA4D-F173-4446-8C71-8B8FD9440866}"/>
          </ac:spMkLst>
        </pc:spChg>
        <pc:spChg chg="mod">
          <ac:chgData name="Jade Cincotta" userId="ddd7473c-5421-4e7e-8e59-ff18d221bcc9" providerId="ADAL" clId="{03254484-257C-486C-97B3-04E14457FA65}" dt="2021-08-19T07:43:15.774" v="5925"/>
          <ac:spMkLst>
            <pc:docMk/>
            <pc:sldMk cId="3384826522" sldId="1097"/>
            <ac:spMk id="8" creationId="{E58021BD-0A6A-400B-8D68-4A126392F7FF}"/>
          </ac:spMkLst>
        </pc:spChg>
        <pc:spChg chg="mod">
          <ac:chgData name="Jade Cincotta" userId="ddd7473c-5421-4e7e-8e59-ff18d221bcc9" providerId="ADAL" clId="{03254484-257C-486C-97B3-04E14457FA65}" dt="2021-08-19T07:43:15.774" v="5925"/>
          <ac:spMkLst>
            <pc:docMk/>
            <pc:sldMk cId="3384826522" sldId="1097"/>
            <ac:spMk id="10" creationId="{3E98CE32-06B7-425C-9745-AA3B79C40E37}"/>
          </ac:spMkLst>
        </pc:spChg>
        <pc:spChg chg="mod">
          <ac:chgData name="Jade Cincotta" userId="ddd7473c-5421-4e7e-8e59-ff18d221bcc9" providerId="ADAL" clId="{03254484-257C-486C-97B3-04E14457FA65}" dt="2021-08-19T07:43:15.774" v="5925"/>
          <ac:spMkLst>
            <pc:docMk/>
            <pc:sldMk cId="3384826522" sldId="1097"/>
            <ac:spMk id="11" creationId="{8AE25084-6AAE-4282-9A22-E363D5D9BA86}"/>
          </ac:spMkLst>
        </pc:spChg>
        <pc:spChg chg="mod">
          <ac:chgData name="Jade Cincotta" userId="ddd7473c-5421-4e7e-8e59-ff18d221bcc9" providerId="ADAL" clId="{03254484-257C-486C-97B3-04E14457FA65}" dt="2021-08-19T07:43:15.774" v="5925"/>
          <ac:spMkLst>
            <pc:docMk/>
            <pc:sldMk cId="3384826522" sldId="1097"/>
            <ac:spMk id="13" creationId="{6F0F53AD-BD6D-4E9E-BD99-024FBEE5E074}"/>
          </ac:spMkLst>
        </pc:spChg>
        <pc:spChg chg="mod">
          <ac:chgData name="Jade Cincotta" userId="ddd7473c-5421-4e7e-8e59-ff18d221bcc9" providerId="ADAL" clId="{03254484-257C-486C-97B3-04E14457FA65}" dt="2021-08-19T07:43:15.774" v="5925"/>
          <ac:spMkLst>
            <pc:docMk/>
            <pc:sldMk cId="3384826522" sldId="1097"/>
            <ac:spMk id="14" creationId="{4F8AC4E4-B5F3-4BB8-9C2D-C278D7902991}"/>
          </ac:spMkLst>
        </pc:spChg>
        <pc:spChg chg="add del mod">
          <ac:chgData name="Jade Cincotta" userId="ddd7473c-5421-4e7e-8e59-ff18d221bcc9" providerId="ADAL" clId="{03254484-257C-486C-97B3-04E14457FA65}" dt="2021-08-19T07:43:23.756" v="5928"/>
          <ac:spMkLst>
            <pc:docMk/>
            <pc:sldMk cId="3384826522" sldId="1097"/>
            <ac:spMk id="17" creationId="{EA0ECC27-7E7F-4891-95CF-E3D33E3769F3}"/>
          </ac:spMkLst>
        </pc:spChg>
        <pc:spChg chg="mod">
          <ac:chgData name="Jade Cincotta" userId="ddd7473c-5421-4e7e-8e59-ff18d221bcc9" providerId="ADAL" clId="{03254484-257C-486C-97B3-04E14457FA65}" dt="2021-08-19T07:43:15.774" v="5925"/>
          <ac:spMkLst>
            <pc:docMk/>
            <pc:sldMk cId="3384826522" sldId="1097"/>
            <ac:spMk id="30" creationId="{8AB9D095-8EDC-47B6-B12C-97DCC0B0AF84}"/>
          </ac:spMkLst>
        </pc:spChg>
        <pc:spChg chg="mod">
          <ac:chgData name="Jade Cincotta" userId="ddd7473c-5421-4e7e-8e59-ff18d221bcc9" providerId="ADAL" clId="{03254484-257C-486C-97B3-04E14457FA65}" dt="2021-08-19T07:43:15.774" v="5925"/>
          <ac:spMkLst>
            <pc:docMk/>
            <pc:sldMk cId="3384826522" sldId="1097"/>
            <ac:spMk id="31" creationId="{CDA67D93-1B1B-46CE-8B76-85F1C211E2D0}"/>
          </ac:spMkLst>
        </pc:spChg>
        <pc:spChg chg="mod">
          <ac:chgData name="Jade Cincotta" userId="ddd7473c-5421-4e7e-8e59-ff18d221bcc9" providerId="ADAL" clId="{03254484-257C-486C-97B3-04E14457FA65}" dt="2021-08-19T07:43:15.774" v="5925"/>
          <ac:spMkLst>
            <pc:docMk/>
            <pc:sldMk cId="3384826522" sldId="1097"/>
            <ac:spMk id="32" creationId="{B242DEF1-FEF1-4D7D-AB60-1746DC927869}"/>
          </ac:spMkLst>
        </pc:spChg>
        <pc:spChg chg="mod">
          <ac:chgData name="Jade Cincotta" userId="ddd7473c-5421-4e7e-8e59-ff18d221bcc9" providerId="ADAL" clId="{03254484-257C-486C-97B3-04E14457FA65}" dt="2021-08-19T07:43:15.774" v="5925"/>
          <ac:spMkLst>
            <pc:docMk/>
            <pc:sldMk cId="3384826522" sldId="1097"/>
            <ac:spMk id="33" creationId="{1FB3A40D-F690-472C-8C03-2173832A638C}"/>
          </ac:spMkLst>
        </pc:spChg>
        <pc:spChg chg="mod">
          <ac:chgData name="Jade Cincotta" userId="ddd7473c-5421-4e7e-8e59-ff18d221bcc9" providerId="ADAL" clId="{03254484-257C-486C-97B3-04E14457FA65}" dt="2021-08-19T07:43:15.774" v="5925"/>
          <ac:spMkLst>
            <pc:docMk/>
            <pc:sldMk cId="3384826522" sldId="1097"/>
            <ac:spMk id="34" creationId="{F8ED0459-1C47-4143-95B5-37B5826C6BF6}"/>
          </ac:spMkLst>
        </pc:spChg>
        <pc:spChg chg="mod">
          <ac:chgData name="Jade Cincotta" userId="ddd7473c-5421-4e7e-8e59-ff18d221bcc9" providerId="ADAL" clId="{03254484-257C-486C-97B3-04E14457FA65}" dt="2021-08-19T07:43:15.774" v="5925"/>
          <ac:spMkLst>
            <pc:docMk/>
            <pc:sldMk cId="3384826522" sldId="1097"/>
            <ac:spMk id="35" creationId="{0C7F8F5D-ED74-42F4-88F4-1ADAD0AFD0ED}"/>
          </ac:spMkLst>
        </pc:spChg>
        <pc:spChg chg="mod">
          <ac:chgData name="Jade Cincotta" userId="ddd7473c-5421-4e7e-8e59-ff18d221bcc9" providerId="ADAL" clId="{03254484-257C-486C-97B3-04E14457FA65}" dt="2021-08-19T07:43:15.774" v="5925"/>
          <ac:spMkLst>
            <pc:docMk/>
            <pc:sldMk cId="3384826522" sldId="1097"/>
            <ac:spMk id="36" creationId="{334B0D0A-69E3-4609-96B8-5F3128EBE555}"/>
          </ac:spMkLst>
        </pc:spChg>
        <pc:spChg chg="mod">
          <ac:chgData name="Jade Cincotta" userId="ddd7473c-5421-4e7e-8e59-ff18d221bcc9" providerId="ADAL" clId="{03254484-257C-486C-97B3-04E14457FA65}" dt="2021-08-19T07:43:15.774" v="5925"/>
          <ac:spMkLst>
            <pc:docMk/>
            <pc:sldMk cId="3384826522" sldId="1097"/>
            <ac:spMk id="37" creationId="{5BA4EBD2-EFD8-48ED-A84D-916B091876B6}"/>
          </ac:spMkLst>
        </pc:spChg>
        <pc:spChg chg="mod">
          <ac:chgData name="Jade Cincotta" userId="ddd7473c-5421-4e7e-8e59-ff18d221bcc9" providerId="ADAL" clId="{03254484-257C-486C-97B3-04E14457FA65}" dt="2021-08-19T07:43:15.774" v="5925"/>
          <ac:spMkLst>
            <pc:docMk/>
            <pc:sldMk cId="3384826522" sldId="1097"/>
            <ac:spMk id="38" creationId="{8A44E4DB-82C1-4045-B236-1884F50EDE01}"/>
          </ac:spMkLst>
        </pc:spChg>
        <pc:spChg chg="mod">
          <ac:chgData name="Jade Cincotta" userId="ddd7473c-5421-4e7e-8e59-ff18d221bcc9" providerId="ADAL" clId="{03254484-257C-486C-97B3-04E14457FA65}" dt="2021-08-19T07:43:15.774" v="5925"/>
          <ac:spMkLst>
            <pc:docMk/>
            <pc:sldMk cId="3384826522" sldId="1097"/>
            <ac:spMk id="39" creationId="{82DC52B8-020A-4691-9822-C11A0C2E1557}"/>
          </ac:spMkLst>
        </pc:spChg>
        <pc:spChg chg="mod">
          <ac:chgData name="Jade Cincotta" userId="ddd7473c-5421-4e7e-8e59-ff18d221bcc9" providerId="ADAL" clId="{03254484-257C-486C-97B3-04E14457FA65}" dt="2021-08-19T07:43:15.774" v="5925"/>
          <ac:spMkLst>
            <pc:docMk/>
            <pc:sldMk cId="3384826522" sldId="1097"/>
            <ac:spMk id="40" creationId="{8ED49521-F84C-4C98-BDCC-E0E3D4F3C7EB}"/>
          </ac:spMkLst>
        </pc:spChg>
        <pc:spChg chg="mod">
          <ac:chgData name="Jade Cincotta" userId="ddd7473c-5421-4e7e-8e59-ff18d221bcc9" providerId="ADAL" clId="{03254484-257C-486C-97B3-04E14457FA65}" dt="2021-08-19T07:43:15.774" v="5925"/>
          <ac:spMkLst>
            <pc:docMk/>
            <pc:sldMk cId="3384826522" sldId="1097"/>
            <ac:spMk id="41" creationId="{049C1377-9CF4-4140-829F-0FFDC3F24C0A}"/>
          </ac:spMkLst>
        </pc:spChg>
        <pc:spChg chg="mod">
          <ac:chgData name="Jade Cincotta" userId="ddd7473c-5421-4e7e-8e59-ff18d221bcc9" providerId="ADAL" clId="{03254484-257C-486C-97B3-04E14457FA65}" dt="2021-08-19T07:43:15.774" v="5925"/>
          <ac:spMkLst>
            <pc:docMk/>
            <pc:sldMk cId="3384826522" sldId="1097"/>
            <ac:spMk id="44" creationId="{972089E4-5422-49D5-A07E-A4DDD63173C8}"/>
          </ac:spMkLst>
        </pc:spChg>
        <pc:spChg chg="mod">
          <ac:chgData name="Jade Cincotta" userId="ddd7473c-5421-4e7e-8e59-ff18d221bcc9" providerId="ADAL" clId="{03254484-257C-486C-97B3-04E14457FA65}" dt="2021-08-19T07:43:15.774" v="5925"/>
          <ac:spMkLst>
            <pc:docMk/>
            <pc:sldMk cId="3384826522" sldId="1097"/>
            <ac:spMk id="45" creationId="{9E8FBE91-16CC-446F-8687-3593E9AF4C1D}"/>
          </ac:spMkLst>
        </pc:spChg>
        <pc:spChg chg="mod">
          <ac:chgData name="Jade Cincotta" userId="ddd7473c-5421-4e7e-8e59-ff18d221bcc9" providerId="ADAL" clId="{03254484-257C-486C-97B3-04E14457FA65}" dt="2021-08-19T07:43:15.774" v="5925"/>
          <ac:spMkLst>
            <pc:docMk/>
            <pc:sldMk cId="3384826522" sldId="1097"/>
            <ac:spMk id="47" creationId="{F9AD5D38-8C4E-41B9-967C-A4A265D08DA0}"/>
          </ac:spMkLst>
        </pc:spChg>
        <pc:spChg chg="mod">
          <ac:chgData name="Jade Cincotta" userId="ddd7473c-5421-4e7e-8e59-ff18d221bcc9" providerId="ADAL" clId="{03254484-257C-486C-97B3-04E14457FA65}" dt="2021-08-19T07:43:15.774" v="5925"/>
          <ac:spMkLst>
            <pc:docMk/>
            <pc:sldMk cId="3384826522" sldId="1097"/>
            <ac:spMk id="48" creationId="{39B2FEFF-12E6-4F2D-A0A9-D4160094FE44}"/>
          </ac:spMkLst>
        </pc:spChg>
        <pc:spChg chg="mod">
          <ac:chgData name="Jade Cincotta" userId="ddd7473c-5421-4e7e-8e59-ff18d221bcc9" providerId="ADAL" clId="{03254484-257C-486C-97B3-04E14457FA65}" dt="2021-08-19T07:43:15.774" v="5925"/>
          <ac:spMkLst>
            <pc:docMk/>
            <pc:sldMk cId="3384826522" sldId="1097"/>
            <ac:spMk id="50" creationId="{A1B3576D-D694-4455-9B24-B22E937582C9}"/>
          </ac:spMkLst>
        </pc:spChg>
        <pc:spChg chg="mod">
          <ac:chgData name="Jade Cincotta" userId="ddd7473c-5421-4e7e-8e59-ff18d221bcc9" providerId="ADAL" clId="{03254484-257C-486C-97B3-04E14457FA65}" dt="2021-08-19T07:43:15.774" v="5925"/>
          <ac:spMkLst>
            <pc:docMk/>
            <pc:sldMk cId="3384826522" sldId="1097"/>
            <ac:spMk id="51" creationId="{4F46F6C7-AFEA-42E9-A08E-2E98AF6E747A}"/>
          </ac:spMkLst>
        </pc:spChg>
        <pc:spChg chg="add del mod">
          <ac:chgData name="Jade Cincotta" userId="ddd7473c-5421-4e7e-8e59-ff18d221bcc9" providerId="ADAL" clId="{03254484-257C-486C-97B3-04E14457FA65}" dt="2021-08-19T07:43:23.756" v="5928"/>
          <ac:spMkLst>
            <pc:docMk/>
            <pc:sldMk cId="3384826522" sldId="1097"/>
            <ac:spMk id="52" creationId="{9606F79C-EF80-4611-93F8-FFE48B42EDD1}"/>
          </ac:spMkLst>
        </pc:spChg>
        <pc:spChg chg="add del mod">
          <ac:chgData name="Jade Cincotta" userId="ddd7473c-5421-4e7e-8e59-ff18d221bcc9" providerId="ADAL" clId="{03254484-257C-486C-97B3-04E14457FA65}" dt="2021-08-19T07:43:23.756" v="5928"/>
          <ac:spMkLst>
            <pc:docMk/>
            <pc:sldMk cId="3384826522" sldId="1097"/>
            <ac:spMk id="53" creationId="{CF7ADC97-5980-4517-BA44-B6265E0984D5}"/>
          </ac:spMkLst>
        </pc:spChg>
        <pc:spChg chg="mod">
          <ac:chgData name="Jade Cincotta" userId="ddd7473c-5421-4e7e-8e59-ff18d221bcc9" providerId="ADAL" clId="{03254484-257C-486C-97B3-04E14457FA65}" dt="2021-08-19T07:43:15.774" v="5925"/>
          <ac:spMkLst>
            <pc:docMk/>
            <pc:sldMk cId="3384826522" sldId="1097"/>
            <ac:spMk id="55" creationId="{9BC1AD1E-DCFA-40EE-88FC-04636A2D0978}"/>
          </ac:spMkLst>
        </pc:spChg>
        <pc:spChg chg="mod">
          <ac:chgData name="Jade Cincotta" userId="ddd7473c-5421-4e7e-8e59-ff18d221bcc9" providerId="ADAL" clId="{03254484-257C-486C-97B3-04E14457FA65}" dt="2021-08-19T07:43:15.774" v="5925"/>
          <ac:spMkLst>
            <pc:docMk/>
            <pc:sldMk cId="3384826522" sldId="1097"/>
            <ac:spMk id="56" creationId="{A8A1161A-0AD8-4F40-9684-737AA5EF1C6F}"/>
          </ac:spMkLst>
        </pc:spChg>
        <pc:spChg chg="add del mod">
          <ac:chgData name="Jade Cincotta" userId="ddd7473c-5421-4e7e-8e59-ff18d221bcc9" providerId="ADAL" clId="{03254484-257C-486C-97B3-04E14457FA65}" dt="2021-08-19T07:43:23.756" v="5928"/>
          <ac:spMkLst>
            <pc:docMk/>
            <pc:sldMk cId="3384826522" sldId="1097"/>
            <ac:spMk id="57" creationId="{7BF7479E-D112-4AF8-8927-E11BF81B2A80}"/>
          </ac:spMkLst>
        </pc:spChg>
        <pc:spChg chg="add del mod">
          <ac:chgData name="Jade Cincotta" userId="ddd7473c-5421-4e7e-8e59-ff18d221bcc9" providerId="ADAL" clId="{03254484-257C-486C-97B3-04E14457FA65}" dt="2021-08-19T07:43:23.756" v="5928"/>
          <ac:spMkLst>
            <pc:docMk/>
            <pc:sldMk cId="3384826522" sldId="1097"/>
            <ac:spMk id="58" creationId="{B2D50646-9375-4492-8B69-0EA7A36E9B6B}"/>
          </ac:spMkLst>
        </pc:spChg>
        <pc:spChg chg="add mod">
          <ac:chgData name="Jade Cincotta" userId="ddd7473c-5421-4e7e-8e59-ff18d221bcc9" providerId="ADAL" clId="{03254484-257C-486C-97B3-04E14457FA65}" dt="2021-08-19T07:43:26.505" v="5931" actId="27636"/>
          <ac:spMkLst>
            <pc:docMk/>
            <pc:sldMk cId="3384826522" sldId="1097"/>
            <ac:spMk id="59" creationId="{24110A21-8341-447F-923D-CB2C17582131}"/>
          </ac:spMkLst>
        </pc:spChg>
        <pc:spChg chg="add mod">
          <ac:chgData name="Jade Cincotta" userId="ddd7473c-5421-4e7e-8e59-ff18d221bcc9" providerId="ADAL" clId="{03254484-257C-486C-97B3-04E14457FA65}" dt="2021-08-19T07:46:01.780" v="5971" actId="207"/>
          <ac:spMkLst>
            <pc:docMk/>
            <pc:sldMk cId="3384826522" sldId="1097"/>
            <ac:spMk id="60" creationId="{0174726B-21ED-4AE0-B47B-E16EBEF6AD3C}"/>
          </ac:spMkLst>
        </pc:spChg>
        <pc:spChg chg="mod">
          <ac:chgData name="Jade Cincotta" userId="ddd7473c-5421-4e7e-8e59-ff18d221bcc9" providerId="ADAL" clId="{03254484-257C-486C-97B3-04E14457FA65}" dt="2021-08-19T07:44:02.982" v="5934" actId="2085"/>
          <ac:spMkLst>
            <pc:docMk/>
            <pc:sldMk cId="3384826522" sldId="1097"/>
            <ac:spMk id="62" creationId="{CEDEBCD5-D200-4819-B7BA-F981CA5EA313}"/>
          </ac:spMkLst>
        </pc:spChg>
        <pc:spChg chg="mod">
          <ac:chgData name="Jade Cincotta" userId="ddd7473c-5421-4e7e-8e59-ff18d221bcc9" providerId="ADAL" clId="{03254484-257C-486C-97B3-04E14457FA65}" dt="2021-08-19T07:44:02.982" v="5934" actId="2085"/>
          <ac:spMkLst>
            <pc:docMk/>
            <pc:sldMk cId="3384826522" sldId="1097"/>
            <ac:spMk id="63" creationId="{DB86AADC-F075-4981-B3F5-84A83CA15451}"/>
          </ac:spMkLst>
        </pc:spChg>
        <pc:spChg chg="mod">
          <ac:chgData name="Jade Cincotta" userId="ddd7473c-5421-4e7e-8e59-ff18d221bcc9" providerId="ADAL" clId="{03254484-257C-486C-97B3-04E14457FA65}" dt="2021-08-19T07:43:26.418" v="5930"/>
          <ac:spMkLst>
            <pc:docMk/>
            <pc:sldMk cId="3384826522" sldId="1097"/>
            <ac:spMk id="65" creationId="{4219B2DC-2C6F-4A21-8506-1221E14A0A97}"/>
          </ac:spMkLst>
        </pc:spChg>
        <pc:spChg chg="mod">
          <ac:chgData name="Jade Cincotta" userId="ddd7473c-5421-4e7e-8e59-ff18d221bcc9" providerId="ADAL" clId="{03254484-257C-486C-97B3-04E14457FA65}" dt="2021-08-19T07:43:26.418" v="5930"/>
          <ac:spMkLst>
            <pc:docMk/>
            <pc:sldMk cId="3384826522" sldId="1097"/>
            <ac:spMk id="66" creationId="{DFDABA83-D7E0-4364-A326-D014522C4795}"/>
          </ac:spMkLst>
        </pc:spChg>
        <pc:spChg chg="mod">
          <ac:chgData name="Jade Cincotta" userId="ddd7473c-5421-4e7e-8e59-ff18d221bcc9" providerId="ADAL" clId="{03254484-257C-486C-97B3-04E14457FA65}" dt="2021-08-19T07:43:26.418" v="5930"/>
          <ac:spMkLst>
            <pc:docMk/>
            <pc:sldMk cId="3384826522" sldId="1097"/>
            <ac:spMk id="68" creationId="{D12F0F10-98B0-4C49-A09D-F2C39AC30921}"/>
          </ac:spMkLst>
        </pc:spChg>
        <pc:spChg chg="mod">
          <ac:chgData name="Jade Cincotta" userId="ddd7473c-5421-4e7e-8e59-ff18d221bcc9" providerId="ADAL" clId="{03254484-257C-486C-97B3-04E14457FA65}" dt="2021-08-19T07:43:26.418" v="5930"/>
          <ac:spMkLst>
            <pc:docMk/>
            <pc:sldMk cId="3384826522" sldId="1097"/>
            <ac:spMk id="69" creationId="{35A51166-6770-408F-98FF-7298E3DD8FF4}"/>
          </ac:spMkLst>
        </pc:spChg>
        <pc:spChg chg="add mod">
          <ac:chgData name="Jade Cincotta" userId="ddd7473c-5421-4e7e-8e59-ff18d221bcc9" providerId="ADAL" clId="{03254484-257C-486C-97B3-04E14457FA65}" dt="2021-08-19T07:45:38.900" v="5964" actId="207"/>
          <ac:spMkLst>
            <pc:docMk/>
            <pc:sldMk cId="3384826522" sldId="1097"/>
            <ac:spMk id="72" creationId="{DE515B04-94FA-4CE9-8654-AFF1343FA29F}"/>
          </ac:spMkLst>
        </pc:spChg>
        <pc:spChg chg="mod">
          <ac:chgData name="Jade Cincotta" userId="ddd7473c-5421-4e7e-8e59-ff18d221bcc9" providerId="ADAL" clId="{03254484-257C-486C-97B3-04E14457FA65}" dt="2021-08-19T07:43:26.418" v="5930"/>
          <ac:spMkLst>
            <pc:docMk/>
            <pc:sldMk cId="3384826522" sldId="1097"/>
            <ac:spMk id="85" creationId="{070CA8DB-EC42-4EAF-8818-E0298B1C0533}"/>
          </ac:spMkLst>
        </pc:spChg>
        <pc:spChg chg="mod">
          <ac:chgData name="Jade Cincotta" userId="ddd7473c-5421-4e7e-8e59-ff18d221bcc9" providerId="ADAL" clId="{03254484-257C-486C-97B3-04E14457FA65}" dt="2021-08-19T07:43:26.418" v="5930"/>
          <ac:spMkLst>
            <pc:docMk/>
            <pc:sldMk cId="3384826522" sldId="1097"/>
            <ac:spMk id="86" creationId="{49BDEC4D-CC3E-4D53-8B33-4A9D77F97620}"/>
          </ac:spMkLst>
        </pc:spChg>
        <pc:spChg chg="mod">
          <ac:chgData name="Jade Cincotta" userId="ddd7473c-5421-4e7e-8e59-ff18d221bcc9" providerId="ADAL" clId="{03254484-257C-486C-97B3-04E14457FA65}" dt="2021-08-19T07:43:26.418" v="5930"/>
          <ac:spMkLst>
            <pc:docMk/>
            <pc:sldMk cId="3384826522" sldId="1097"/>
            <ac:spMk id="87" creationId="{107C5545-EEEC-4CE0-83B8-D9A22ECC0C50}"/>
          </ac:spMkLst>
        </pc:spChg>
        <pc:spChg chg="mod">
          <ac:chgData name="Jade Cincotta" userId="ddd7473c-5421-4e7e-8e59-ff18d221bcc9" providerId="ADAL" clId="{03254484-257C-486C-97B3-04E14457FA65}" dt="2021-08-19T07:43:26.418" v="5930"/>
          <ac:spMkLst>
            <pc:docMk/>
            <pc:sldMk cId="3384826522" sldId="1097"/>
            <ac:spMk id="88" creationId="{0C3ACCA1-34A2-40D4-BC5F-028EDD1C9723}"/>
          </ac:spMkLst>
        </pc:spChg>
        <pc:spChg chg="mod">
          <ac:chgData name="Jade Cincotta" userId="ddd7473c-5421-4e7e-8e59-ff18d221bcc9" providerId="ADAL" clId="{03254484-257C-486C-97B3-04E14457FA65}" dt="2021-08-19T07:43:26.418" v="5930"/>
          <ac:spMkLst>
            <pc:docMk/>
            <pc:sldMk cId="3384826522" sldId="1097"/>
            <ac:spMk id="89" creationId="{BE70995C-A76C-459A-A29E-0D3F29EC44C2}"/>
          </ac:spMkLst>
        </pc:spChg>
        <pc:spChg chg="mod">
          <ac:chgData name="Jade Cincotta" userId="ddd7473c-5421-4e7e-8e59-ff18d221bcc9" providerId="ADAL" clId="{03254484-257C-486C-97B3-04E14457FA65}" dt="2021-08-19T07:43:26.418" v="5930"/>
          <ac:spMkLst>
            <pc:docMk/>
            <pc:sldMk cId="3384826522" sldId="1097"/>
            <ac:spMk id="90" creationId="{0D9E9505-69F1-4D8F-B7FC-628DA0D5FC8D}"/>
          </ac:spMkLst>
        </pc:spChg>
        <pc:spChg chg="mod">
          <ac:chgData name="Jade Cincotta" userId="ddd7473c-5421-4e7e-8e59-ff18d221bcc9" providerId="ADAL" clId="{03254484-257C-486C-97B3-04E14457FA65}" dt="2021-08-19T07:43:26.418" v="5930"/>
          <ac:spMkLst>
            <pc:docMk/>
            <pc:sldMk cId="3384826522" sldId="1097"/>
            <ac:spMk id="91" creationId="{45AD29B9-ECD1-4884-9572-6D8AAE5BA9B2}"/>
          </ac:spMkLst>
        </pc:spChg>
        <pc:spChg chg="mod">
          <ac:chgData name="Jade Cincotta" userId="ddd7473c-5421-4e7e-8e59-ff18d221bcc9" providerId="ADAL" clId="{03254484-257C-486C-97B3-04E14457FA65}" dt="2021-08-19T07:43:26.418" v="5930"/>
          <ac:spMkLst>
            <pc:docMk/>
            <pc:sldMk cId="3384826522" sldId="1097"/>
            <ac:spMk id="92" creationId="{E88844D4-FF5F-4F26-95B7-9A7CD635DDEA}"/>
          </ac:spMkLst>
        </pc:spChg>
        <pc:spChg chg="mod">
          <ac:chgData name="Jade Cincotta" userId="ddd7473c-5421-4e7e-8e59-ff18d221bcc9" providerId="ADAL" clId="{03254484-257C-486C-97B3-04E14457FA65}" dt="2021-08-19T07:43:26.418" v="5930"/>
          <ac:spMkLst>
            <pc:docMk/>
            <pc:sldMk cId="3384826522" sldId="1097"/>
            <ac:spMk id="93" creationId="{63500A47-1A8E-418A-BF7C-16B842C3CDE3}"/>
          </ac:spMkLst>
        </pc:spChg>
        <pc:spChg chg="mod">
          <ac:chgData name="Jade Cincotta" userId="ddd7473c-5421-4e7e-8e59-ff18d221bcc9" providerId="ADAL" clId="{03254484-257C-486C-97B3-04E14457FA65}" dt="2021-08-19T07:43:26.418" v="5930"/>
          <ac:spMkLst>
            <pc:docMk/>
            <pc:sldMk cId="3384826522" sldId="1097"/>
            <ac:spMk id="94" creationId="{958D2DFD-BF5A-459B-8E3D-6AE7A1D88493}"/>
          </ac:spMkLst>
        </pc:spChg>
        <pc:spChg chg="mod">
          <ac:chgData name="Jade Cincotta" userId="ddd7473c-5421-4e7e-8e59-ff18d221bcc9" providerId="ADAL" clId="{03254484-257C-486C-97B3-04E14457FA65}" dt="2021-08-19T07:43:26.418" v="5930"/>
          <ac:spMkLst>
            <pc:docMk/>
            <pc:sldMk cId="3384826522" sldId="1097"/>
            <ac:spMk id="95" creationId="{48CD9802-84B8-41F8-8D86-FDB64D3EDADB}"/>
          </ac:spMkLst>
        </pc:spChg>
        <pc:spChg chg="mod">
          <ac:chgData name="Jade Cincotta" userId="ddd7473c-5421-4e7e-8e59-ff18d221bcc9" providerId="ADAL" clId="{03254484-257C-486C-97B3-04E14457FA65}" dt="2021-08-19T07:43:26.418" v="5930"/>
          <ac:spMkLst>
            <pc:docMk/>
            <pc:sldMk cId="3384826522" sldId="1097"/>
            <ac:spMk id="96" creationId="{360956C1-D66D-418A-92FE-8152680CCEC8}"/>
          </ac:spMkLst>
        </pc:spChg>
        <pc:spChg chg="mod">
          <ac:chgData name="Jade Cincotta" userId="ddd7473c-5421-4e7e-8e59-ff18d221bcc9" providerId="ADAL" clId="{03254484-257C-486C-97B3-04E14457FA65}" dt="2021-08-19T07:43:57.371" v="5933" actId="207"/>
          <ac:spMkLst>
            <pc:docMk/>
            <pc:sldMk cId="3384826522" sldId="1097"/>
            <ac:spMk id="99" creationId="{17D36F7C-5FC9-4921-BE95-340C7C2D3670}"/>
          </ac:spMkLst>
        </pc:spChg>
        <pc:spChg chg="mod">
          <ac:chgData name="Jade Cincotta" userId="ddd7473c-5421-4e7e-8e59-ff18d221bcc9" providerId="ADAL" clId="{03254484-257C-486C-97B3-04E14457FA65}" dt="2021-08-19T07:43:57.371" v="5933" actId="207"/>
          <ac:spMkLst>
            <pc:docMk/>
            <pc:sldMk cId="3384826522" sldId="1097"/>
            <ac:spMk id="100" creationId="{BBCF73CA-3164-4EAB-BBC8-E4D9E7FABEFB}"/>
          </ac:spMkLst>
        </pc:spChg>
        <pc:spChg chg="mod">
          <ac:chgData name="Jade Cincotta" userId="ddd7473c-5421-4e7e-8e59-ff18d221bcc9" providerId="ADAL" clId="{03254484-257C-486C-97B3-04E14457FA65}" dt="2021-08-19T07:43:57.371" v="5933" actId="207"/>
          <ac:spMkLst>
            <pc:docMk/>
            <pc:sldMk cId="3384826522" sldId="1097"/>
            <ac:spMk id="102" creationId="{A4D8F0FE-E900-4242-9043-71058AF752D2}"/>
          </ac:spMkLst>
        </pc:spChg>
        <pc:spChg chg="mod">
          <ac:chgData name="Jade Cincotta" userId="ddd7473c-5421-4e7e-8e59-ff18d221bcc9" providerId="ADAL" clId="{03254484-257C-486C-97B3-04E14457FA65}" dt="2021-08-19T07:43:57.371" v="5933" actId="207"/>
          <ac:spMkLst>
            <pc:docMk/>
            <pc:sldMk cId="3384826522" sldId="1097"/>
            <ac:spMk id="103" creationId="{6A5F1D12-C297-4190-99A1-146BE6641E6E}"/>
          </ac:spMkLst>
        </pc:spChg>
        <pc:spChg chg="mod">
          <ac:chgData name="Jade Cincotta" userId="ddd7473c-5421-4e7e-8e59-ff18d221bcc9" providerId="ADAL" clId="{03254484-257C-486C-97B3-04E14457FA65}" dt="2021-08-19T07:43:57.371" v="5933" actId="207"/>
          <ac:spMkLst>
            <pc:docMk/>
            <pc:sldMk cId="3384826522" sldId="1097"/>
            <ac:spMk id="105" creationId="{61680F36-C526-43F8-B514-F2ED4ED2607E}"/>
          </ac:spMkLst>
        </pc:spChg>
        <pc:spChg chg="mod">
          <ac:chgData name="Jade Cincotta" userId="ddd7473c-5421-4e7e-8e59-ff18d221bcc9" providerId="ADAL" clId="{03254484-257C-486C-97B3-04E14457FA65}" dt="2021-08-19T07:43:57.371" v="5933" actId="207"/>
          <ac:spMkLst>
            <pc:docMk/>
            <pc:sldMk cId="3384826522" sldId="1097"/>
            <ac:spMk id="106" creationId="{F92C63C7-A966-41C0-AF19-48843DC0A7A5}"/>
          </ac:spMkLst>
        </pc:spChg>
        <pc:spChg chg="add mod">
          <ac:chgData name="Jade Cincotta" userId="ddd7473c-5421-4e7e-8e59-ff18d221bcc9" providerId="ADAL" clId="{03254484-257C-486C-97B3-04E14457FA65}" dt="2021-08-19T07:43:26.418" v="5930"/>
          <ac:spMkLst>
            <pc:docMk/>
            <pc:sldMk cId="3384826522" sldId="1097"/>
            <ac:spMk id="107" creationId="{24AD4695-7CA8-4134-BE58-2A2CE2A4A606}"/>
          </ac:spMkLst>
        </pc:spChg>
        <pc:spChg chg="add mod">
          <ac:chgData name="Jade Cincotta" userId="ddd7473c-5421-4e7e-8e59-ff18d221bcc9" providerId="ADAL" clId="{03254484-257C-486C-97B3-04E14457FA65}" dt="2021-08-19T07:43:26.418" v="5930"/>
          <ac:spMkLst>
            <pc:docMk/>
            <pc:sldMk cId="3384826522" sldId="1097"/>
            <ac:spMk id="108" creationId="{78E00897-F86A-4663-86C3-3E8A00292069}"/>
          </ac:spMkLst>
        </pc:spChg>
        <pc:spChg chg="mod">
          <ac:chgData name="Jade Cincotta" userId="ddd7473c-5421-4e7e-8e59-ff18d221bcc9" providerId="ADAL" clId="{03254484-257C-486C-97B3-04E14457FA65}" dt="2021-08-19T07:43:57.371" v="5933" actId="207"/>
          <ac:spMkLst>
            <pc:docMk/>
            <pc:sldMk cId="3384826522" sldId="1097"/>
            <ac:spMk id="110" creationId="{E68DE9F5-844D-49FF-81EC-80AB435FB544}"/>
          </ac:spMkLst>
        </pc:spChg>
        <pc:spChg chg="mod">
          <ac:chgData name="Jade Cincotta" userId="ddd7473c-5421-4e7e-8e59-ff18d221bcc9" providerId="ADAL" clId="{03254484-257C-486C-97B3-04E14457FA65}" dt="2021-08-19T07:43:57.371" v="5933" actId="207"/>
          <ac:spMkLst>
            <pc:docMk/>
            <pc:sldMk cId="3384826522" sldId="1097"/>
            <ac:spMk id="111" creationId="{179E49E5-9475-4C71-9986-27300C885D4E}"/>
          </ac:spMkLst>
        </pc:spChg>
        <pc:spChg chg="add del mod">
          <ac:chgData name="Jade Cincotta" userId="ddd7473c-5421-4e7e-8e59-ff18d221bcc9" providerId="ADAL" clId="{03254484-257C-486C-97B3-04E14457FA65}" dt="2021-08-19T07:44:32.687" v="5952" actId="478"/>
          <ac:spMkLst>
            <pc:docMk/>
            <pc:sldMk cId="3384826522" sldId="1097"/>
            <ac:spMk id="112" creationId="{AEC1D033-0AD0-4426-8D8D-3257CAC206B7}"/>
          </ac:spMkLst>
        </pc:spChg>
        <pc:spChg chg="add del mod">
          <ac:chgData name="Jade Cincotta" userId="ddd7473c-5421-4e7e-8e59-ff18d221bcc9" providerId="ADAL" clId="{03254484-257C-486C-97B3-04E14457FA65}" dt="2021-08-19T07:44:30.471" v="5951" actId="478"/>
          <ac:spMkLst>
            <pc:docMk/>
            <pc:sldMk cId="3384826522" sldId="1097"/>
            <ac:spMk id="113" creationId="{FF0F34E5-B948-4EF6-BABE-2E690B196241}"/>
          </ac:spMkLst>
        </pc:spChg>
        <pc:spChg chg="add del mod">
          <ac:chgData name="Jade Cincotta" userId="ddd7473c-5421-4e7e-8e59-ff18d221bcc9" providerId="ADAL" clId="{03254484-257C-486C-97B3-04E14457FA65}" dt="2021-08-19T07:45:05.531" v="5956" actId="478"/>
          <ac:spMkLst>
            <pc:docMk/>
            <pc:sldMk cId="3384826522" sldId="1097"/>
            <ac:spMk id="115" creationId="{634FBAA8-87B0-4619-A233-B1CBBD5CA486}"/>
          </ac:spMkLst>
        </pc:spChg>
        <pc:spChg chg="add del mod">
          <ac:chgData name="Jade Cincotta" userId="ddd7473c-5421-4e7e-8e59-ff18d221bcc9" providerId="ADAL" clId="{03254484-257C-486C-97B3-04E14457FA65}" dt="2021-08-23T03:22:52.268" v="7639" actId="478"/>
          <ac:spMkLst>
            <pc:docMk/>
            <pc:sldMk cId="3384826522" sldId="1097"/>
            <ac:spMk id="117" creationId="{C505B79E-6BEF-4526-A1CC-DA5C4173C7BC}"/>
          </ac:spMkLst>
        </pc:spChg>
        <pc:spChg chg="add del mod">
          <ac:chgData name="Jade Cincotta" userId="ddd7473c-5421-4e7e-8e59-ff18d221bcc9" providerId="ADAL" clId="{03254484-257C-486C-97B3-04E14457FA65}" dt="2021-08-23T03:22:46.596" v="7638" actId="478"/>
          <ac:spMkLst>
            <pc:docMk/>
            <pc:sldMk cId="3384826522" sldId="1097"/>
            <ac:spMk id="119" creationId="{5CE7B5A0-D591-434E-A4AE-F94AFF6B49D9}"/>
          </ac:spMkLst>
        </pc:spChg>
        <pc:grpChg chg="add del mod">
          <ac:chgData name="Jade Cincotta" userId="ddd7473c-5421-4e7e-8e59-ff18d221bcc9" providerId="ADAL" clId="{03254484-257C-486C-97B3-04E14457FA65}" dt="2021-08-19T07:43:23.756" v="5928"/>
          <ac:grpSpMkLst>
            <pc:docMk/>
            <pc:sldMk cId="3384826522" sldId="1097"/>
            <ac:grpSpMk id="6" creationId="{D0CA9E3B-5FAD-4730-80A0-F387B811809C}"/>
          </ac:grpSpMkLst>
        </pc:grpChg>
        <pc:grpChg chg="add del mod">
          <ac:chgData name="Jade Cincotta" userId="ddd7473c-5421-4e7e-8e59-ff18d221bcc9" providerId="ADAL" clId="{03254484-257C-486C-97B3-04E14457FA65}" dt="2021-08-19T07:43:23.756" v="5928"/>
          <ac:grpSpMkLst>
            <pc:docMk/>
            <pc:sldMk cId="3384826522" sldId="1097"/>
            <ac:grpSpMk id="9" creationId="{33BC347A-CA6E-40C2-A71E-F9F9CAD1EED4}"/>
          </ac:grpSpMkLst>
        </pc:grpChg>
        <pc:grpChg chg="add del mod">
          <ac:chgData name="Jade Cincotta" userId="ddd7473c-5421-4e7e-8e59-ff18d221bcc9" providerId="ADAL" clId="{03254484-257C-486C-97B3-04E14457FA65}" dt="2021-08-19T07:43:23.756" v="5928"/>
          <ac:grpSpMkLst>
            <pc:docMk/>
            <pc:sldMk cId="3384826522" sldId="1097"/>
            <ac:grpSpMk id="12" creationId="{EC6F5782-0F27-4974-95A4-F30AEA81787F}"/>
          </ac:grpSpMkLst>
        </pc:grpChg>
        <pc:grpChg chg="add del mod">
          <ac:chgData name="Jade Cincotta" userId="ddd7473c-5421-4e7e-8e59-ff18d221bcc9" providerId="ADAL" clId="{03254484-257C-486C-97B3-04E14457FA65}" dt="2021-08-19T07:43:23.756" v="5928"/>
          <ac:grpSpMkLst>
            <pc:docMk/>
            <pc:sldMk cId="3384826522" sldId="1097"/>
            <ac:grpSpMk id="18" creationId="{46CD4DD4-AAD6-4AA9-B741-EBE2500904DF}"/>
          </ac:grpSpMkLst>
        </pc:grpChg>
        <pc:grpChg chg="add del mod">
          <ac:chgData name="Jade Cincotta" userId="ddd7473c-5421-4e7e-8e59-ff18d221bcc9" providerId="ADAL" clId="{03254484-257C-486C-97B3-04E14457FA65}" dt="2021-08-19T07:43:23.756" v="5928"/>
          <ac:grpSpMkLst>
            <pc:docMk/>
            <pc:sldMk cId="3384826522" sldId="1097"/>
            <ac:grpSpMk id="43" creationId="{0D6937EA-138A-41A0-871C-DE695AA2C427}"/>
          </ac:grpSpMkLst>
        </pc:grpChg>
        <pc:grpChg chg="add del mod">
          <ac:chgData name="Jade Cincotta" userId="ddd7473c-5421-4e7e-8e59-ff18d221bcc9" providerId="ADAL" clId="{03254484-257C-486C-97B3-04E14457FA65}" dt="2021-08-19T07:43:23.756" v="5928"/>
          <ac:grpSpMkLst>
            <pc:docMk/>
            <pc:sldMk cId="3384826522" sldId="1097"/>
            <ac:grpSpMk id="46" creationId="{820A719B-2CB5-463A-9190-CB9AC218BC8E}"/>
          </ac:grpSpMkLst>
        </pc:grpChg>
        <pc:grpChg chg="add del mod">
          <ac:chgData name="Jade Cincotta" userId="ddd7473c-5421-4e7e-8e59-ff18d221bcc9" providerId="ADAL" clId="{03254484-257C-486C-97B3-04E14457FA65}" dt="2021-08-19T07:43:23.756" v="5928"/>
          <ac:grpSpMkLst>
            <pc:docMk/>
            <pc:sldMk cId="3384826522" sldId="1097"/>
            <ac:grpSpMk id="49" creationId="{AE5D5F05-C588-4B45-AF33-B2E466F3F95B}"/>
          </ac:grpSpMkLst>
        </pc:grpChg>
        <pc:grpChg chg="add del mod">
          <ac:chgData name="Jade Cincotta" userId="ddd7473c-5421-4e7e-8e59-ff18d221bcc9" providerId="ADAL" clId="{03254484-257C-486C-97B3-04E14457FA65}" dt="2021-08-19T07:43:23.756" v="5928"/>
          <ac:grpSpMkLst>
            <pc:docMk/>
            <pc:sldMk cId="3384826522" sldId="1097"/>
            <ac:grpSpMk id="54" creationId="{58D0E98D-7E3E-4733-9826-097F477550B1}"/>
          </ac:grpSpMkLst>
        </pc:grpChg>
        <pc:grpChg chg="add mod">
          <ac:chgData name="Jade Cincotta" userId="ddd7473c-5421-4e7e-8e59-ff18d221bcc9" providerId="ADAL" clId="{03254484-257C-486C-97B3-04E14457FA65}" dt="2021-08-19T07:43:26.418" v="5930"/>
          <ac:grpSpMkLst>
            <pc:docMk/>
            <pc:sldMk cId="3384826522" sldId="1097"/>
            <ac:grpSpMk id="61" creationId="{7599B3C3-FD98-48DA-8636-5C7E57265B11}"/>
          </ac:grpSpMkLst>
        </pc:grpChg>
        <pc:grpChg chg="add mod">
          <ac:chgData name="Jade Cincotta" userId="ddd7473c-5421-4e7e-8e59-ff18d221bcc9" providerId="ADAL" clId="{03254484-257C-486C-97B3-04E14457FA65}" dt="2021-08-19T07:43:26.418" v="5930"/>
          <ac:grpSpMkLst>
            <pc:docMk/>
            <pc:sldMk cId="3384826522" sldId="1097"/>
            <ac:grpSpMk id="64" creationId="{B333FCE5-C247-44E8-B57B-FFB8F7F21CA0}"/>
          </ac:grpSpMkLst>
        </pc:grpChg>
        <pc:grpChg chg="add mod">
          <ac:chgData name="Jade Cincotta" userId="ddd7473c-5421-4e7e-8e59-ff18d221bcc9" providerId="ADAL" clId="{03254484-257C-486C-97B3-04E14457FA65}" dt="2021-08-19T07:43:26.418" v="5930"/>
          <ac:grpSpMkLst>
            <pc:docMk/>
            <pc:sldMk cId="3384826522" sldId="1097"/>
            <ac:grpSpMk id="67" creationId="{4D917B34-EDF3-4009-A0A2-5480B8B4D21A}"/>
          </ac:grpSpMkLst>
        </pc:grpChg>
        <pc:grpChg chg="add mod">
          <ac:chgData name="Jade Cincotta" userId="ddd7473c-5421-4e7e-8e59-ff18d221bcc9" providerId="ADAL" clId="{03254484-257C-486C-97B3-04E14457FA65}" dt="2021-08-19T07:43:26.418" v="5930"/>
          <ac:grpSpMkLst>
            <pc:docMk/>
            <pc:sldMk cId="3384826522" sldId="1097"/>
            <ac:grpSpMk id="73" creationId="{6B5908E7-B422-40CE-BFC4-4A633608E475}"/>
          </ac:grpSpMkLst>
        </pc:grpChg>
        <pc:grpChg chg="add mod">
          <ac:chgData name="Jade Cincotta" userId="ddd7473c-5421-4e7e-8e59-ff18d221bcc9" providerId="ADAL" clId="{03254484-257C-486C-97B3-04E14457FA65}" dt="2021-08-19T07:43:26.418" v="5930"/>
          <ac:grpSpMkLst>
            <pc:docMk/>
            <pc:sldMk cId="3384826522" sldId="1097"/>
            <ac:grpSpMk id="98" creationId="{8122838A-F2A2-4443-8162-263C754AAE48}"/>
          </ac:grpSpMkLst>
        </pc:grpChg>
        <pc:grpChg chg="add mod">
          <ac:chgData name="Jade Cincotta" userId="ddd7473c-5421-4e7e-8e59-ff18d221bcc9" providerId="ADAL" clId="{03254484-257C-486C-97B3-04E14457FA65}" dt="2021-08-19T07:43:26.418" v="5930"/>
          <ac:grpSpMkLst>
            <pc:docMk/>
            <pc:sldMk cId="3384826522" sldId="1097"/>
            <ac:grpSpMk id="101" creationId="{83538D5D-29D1-44E2-B326-7AD8E6491B13}"/>
          </ac:grpSpMkLst>
        </pc:grpChg>
        <pc:grpChg chg="add mod">
          <ac:chgData name="Jade Cincotta" userId="ddd7473c-5421-4e7e-8e59-ff18d221bcc9" providerId="ADAL" clId="{03254484-257C-486C-97B3-04E14457FA65}" dt="2021-08-19T07:45:58.326" v="5970" actId="1076"/>
          <ac:grpSpMkLst>
            <pc:docMk/>
            <pc:sldMk cId="3384826522" sldId="1097"/>
            <ac:grpSpMk id="104" creationId="{B552FBF4-1C1F-40E6-A328-0220F9E0891E}"/>
          </ac:grpSpMkLst>
        </pc:grpChg>
        <pc:grpChg chg="add mod">
          <ac:chgData name="Jade Cincotta" userId="ddd7473c-5421-4e7e-8e59-ff18d221bcc9" providerId="ADAL" clId="{03254484-257C-486C-97B3-04E14457FA65}" dt="2021-08-19T07:44:45.195" v="5954" actId="1076"/>
          <ac:grpSpMkLst>
            <pc:docMk/>
            <pc:sldMk cId="3384826522" sldId="1097"/>
            <ac:grpSpMk id="109" creationId="{87104126-384F-4251-8EE2-B1CAB920E3AE}"/>
          </ac:grpSpMkLst>
        </pc:grpChg>
        <pc:cxnChg chg="add del mod">
          <ac:chgData name="Jade Cincotta" userId="ddd7473c-5421-4e7e-8e59-ff18d221bcc9" providerId="ADAL" clId="{03254484-257C-486C-97B3-04E14457FA65}" dt="2021-08-19T07:43:23.756" v="5928"/>
          <ac:cxnSpMkLst>
            <pc:docMk/>
            <pc:sldMk cId="3384826522" sldId="1097"/>
            <ac:cxnSpMk id="15" creationId="{A93081EF-357B-4112-B722-BE4B92D1740C}"/>
          </ac:cxnSpMkLst>
        </pc:cxnChg>
        <pc:cxnChg chg="add del mod">
          <ac:chgData name="Jade Cincotta" userId="ddd7473c-5421-4e7e-8e59-ff18d221bcc9" providerId="ADAL" clId="{03254484-257C-486C-97B3-04E14457FA65}" dt="2021-08-19T07:43:23.756" v="5928"/>
          <ac:cxnSpMkLst>
            <pc:docMk/>
            <pc:sldMk cId="3384826522" sldId="1097"/>
            <ac:cxnSpMk id="16" creationId="{9209315E-6351-4592-8AE5-A3C0169A63F0}"/>
          </ac:cxnSpMkLst>
        </pc:cxnChg>
        <pc:cxnChg chg="mod">
          <ac:chgData name="Jade Cincotta" userId="ddd7473c-5421-4e7e-8e59-ff18d221bcc9" providerId="ADAL" clId="{03254484-257C-486C-97B3-04E14457FA65}" dt="2021-08-19T07:43:15.774" v="5925"/>
          <ac:cxnSpMkLst>
            <pc:docMk/>
            <pc:sldMk cId="3384826522" sldId="1097"/>
            <ac:cxnSpMk id="19" creationId="{74D135EC-917A-4A9F-B408-4431227C2BA7}"/>
          </ac:cxnSpMkLst>
        </pc:cxnChg>
        <pc:cxnChg chg="mod">
          <ac:chgData name="Jade Cincotta" userId="ddd7473c-5421-4e7e-8e59-ff18d221bcc9" providerId="ADAL" clId="{03254484-257C-486C-97B3-04E14457FA65}" dt="2021-08-19T07:43:15.774" v="5925"/>
          <ac:cxnSpMkLst>
            <pc:docMk/>
            <pc:sldMk cId="3384826522" sldId="1097"/>
            <ac:cxnSpMk id="20" creationId="{EBE78183-7635-443C-B347-EBC82B98D4DF}"/>
          </ac:cxnSpMkLst>
        </pc:cxnChg>
        <pc:cxnChg chg="mod">
          <ac:chgData name="Jade Cincotta" userId="ddd7473c-5421-4e7e-8e59-ff18d221bcc9" providerId="ADAL" clId="{03254484-257C-486C-97B3-04E14457FA65}" dt="2021-08-19T07:43:15.774" v="5925"/>
          <ac:cxnSpMkLst>
            <pc:docMk/>
            <pc:sldMk cId="3384826522" sldId="1097"/>
            <ac:cxnSpMk id="21" creationId="{E4337141-85E9-4985-BA7B-035A82067B78}"/>
          </ac:cxnSpMkLst>
        </pc:cxnChg>
        <pc:cxnChg chg="mod">
          <ac:chgData name="Jade Cincotta" userId="ddd7473c-5421-4e7e-8e59-ff18d221bcc9" providerId="ADAL" clId="{03254484-257C-486C-97B3-04E14457FA65}" dt="2021-08-19T07:43:15.774" v="5925"/>
          <ac:cxnSpMkLst>
            <pc:docMk/>
            <pc:sldMk cId="3384826522" sldId="1097"/>
            <ac:cxnSpMk id="22" creationId="{F03B9CB1-DFFB-49EE-971F-C45FDF71A9C8}"/>
          </ac:cxnSpMkLst>
        </pc:cxnChg>
        <pc:cxnChg chg="mod">
          <ac:chgData name="Jade Cincotta" userId="ddd7473c-5421-4e7e-8e59-ff18d221bcc9" providerId="ADAL" clId="{03254484-257C-486C-97B3-04E14457FA65}" dt="2021-08-19T07:43:15.774" v="5925"/>
          <ac:cxnSpMkLst>
            <pc:docMk/>
            <pc:sldMk cId="3384826522" sldId="1097"/>
            <ac:cxnSpMk id="23" creationId="{79358A3B-0F90-4357-9680-A378315C0A07}"/>
          </ac:cxnSpMkLst>
        </pc:cxnChg>
        <pc:cxnChg chg="mod">
          <ac:chgData name="Jade Cincotta" userId="ddd7473c-5421-4e7e-8e59-ff18d221bcc9" providerId="ADAL" clId="{03254484-257C-486C-97B3-04E14457FA65}" dt="2021-08-19T07:43:15.774" v="5925"/>
          <ac:cxnSpMkLst>
            <pc:docMk/>
            <pc:sldMk cId="3384826522" sldId="1097"/>
            <ac:cxnSpMk id="24" creationId="{1708F316-F016-4E24-AE7E-B4E5CB6B23AE}"/>
          </ac:cxnSpMkLst>
        </pc:cxnChg>
        <pc:cxnChg chg="mod">
          <ac:chgData name="Jade Cincotta" userId="ddd7473c-5421-4e7e-8e59-ff18d221bcc9" providerId="ADAL" clId="{03254484-257C-486C-97B3-04E14457FA65}" dt="2021-08-19T07:43:15.774" v="5925"/>
          <ac:cxnSpMkLst>
            <pc:docMk/>
            <pc:sldMk cId="3384826522" sldId="1097"/>
            <ac:cxnSpMk id="25" creationId="{2B2A0CD1-2517-4C18-85B3-D9BABFE707A4}"/>
          </ac:cxnSpMkLst>
        </pc:cxnChg>
        <pc:cxnChg chg="mod">
          <ac:chgData name="Jade Cincotta" userId="ddd7473c-5421-4e7e-8e59-ff18d221bcc9" providerId="ADAL" clId="{03254484-257C-486C-97B3-04E14457FA65}" dt="2021-08-19T07:43:15.774" v="5925"/>
          <ac:cxnSpMkLst>
            <pc:docMk/>
            <pc:sldMk cId="3384826522" sldId="1097"/>
            <ac:cxnSpMk id="26" creationId="{9A9B5E88-016B-437A-BEFA-DE8140F24486}"/>
          </ac:cxnSpMkLst>
        </pc:cxnChg>
        <pc:cxnChg chg="mod">
          <ac:chgData name="Jade Cincotta" userId="ddd7473c-5421-4e7e-8e59-ff18d221bcc9" providerId="ADAL" clId="{03254484-257C-486C-97B3-04E14457FA65}" dt="2021-08-19T07:43:15.774" v="5925"/>
          <ac:cxnSpMkLst>
            <pc:docMk/>
            <pc:sldMk cId="3384826522" sldId="1097"/>
            <ac:cxnSpMk id="27" creationId="{873955E9-3514-4048-87C9-2619409CDFA5}"/>
          </ac:cxnSpMkLst>
        </pc:cxnChg>
        <pc:cxnChg chg="mod">
          <ac:chgData name="Jade Cincotta" userId="ddd7473c-5421-4e7e-8e59-ff18d221bcc9" providerId="ADAL" clId="{03254484-257C-486C-97B3-04E14457FA65}" dt="2021-08-19T07:43:15.774" v="5925"/>
          <ac:cxnSpMkLst>
            <pc:docMk/>
            <pc:sldMk cId="3384826522" sldId="1097"/>
            <ac:cxnSpMk id="28" creationId="{48D83937-FEFA-4D26-B65D-9D1F6D2D565D}"/>
          </ac:cxnSpMkLst>
        </pc:cxnChg>
        <pc:cxnChg chg="mod">
          <ac:chgData name="Jade Cincotta" userId="ddd7473c-5421-4e7e-8e59-ff18d221bcc9" providerId="ADAL" clId="{03254484-257C-486C-97B3-04E14457FA65}" dt="2021-08-19T07:43:15.774" v="5925"/>
          <ac:cxnSpMkLst>
            <pc:docMk/>
            <pc:sldMk cId="3384826522" sldId="1097"/>
            <ac:cxnSpMk id="29" creationId="{24B29370-CE97-4CDF-833C-C391A42B3A3B}"/>
          </ac:cxnSpMkLst>
        </pc:cxnChg>
        <pc:cxnChg chg="add del mod">
          <ac:chgData name="Jade Cincotta" userId="ddd7473c-5421-4e7e-8e59-ff18d221bcc9" providerId="ADAL" clId="{03254484-257C-486C-97B3-04E14457FA65}" dt="2021-08-19T07:43:23.756" v="5928"/>
          <ac:cxnSpMkLst>
            <pc:docMk/>
            <pc:sldMk cId="3384826522" sldId="1097"/>
            <ac:cxnSpMk id="42" creationId="{F9E03D82-46EC-4835-A2B2-5DEBB38B5E93}"/>
          </ac:cxnSpMkLst>
        </pc:cxnChg>
        <pc:cxnChg chg="add mod">
          <ac:chgData name="Jade Cincotta" userId="ddd7473c-5421-4e7e-8e59-ff18d221bcc9" providerId="ADAL" clId="{03254484-257C-486C-97B3-04E14457FA65}" dt="2021-08-19T07:43:26.418" v="5930"/>
          <ac:cxnSpMkLst>
            <pc:docMk/>
            <pc:sldMk cId="3384826522" sldId="1097"/>
            <ac:cxnSpMk id="70" creationId="{BAC73439-7957-46C1-B870-3B79AE3AE833}"/>
          </ac:cxnSpMkLst>
        </pc:cxnChg>
        <pc:cxnChg chg="add mod">
          <ac:chgData name="Jade Cincotta" userId="ddd7473c-5421-4e7e-8e59-ff18d221bcc9" providerId="ADAL" clId="{03254484-257C-486C-97B3-04E14457FA65}" dt="2021-08-19T07:43:26.418" v="5930"/>
          <ac:cxnSpMkLst>
            <pc:docMk/>
            <pc:sldMk cId="3384826522" sldId="1097"/>
            <ac:cxnSpMk id="71" creationId="{D7D2017F-E137-4005-B113-4D048969AEEE}"/>
          </ac:cxnSpMkLst>
        </pc:cxnChg>
        <pc:cxnChg chg="mod">
          <ac:chgData name="Jade Cincotta" userId="ddd7473c-5421-4e7e-8e59-ff18d221bcc9" providerId="ADAL" clId="{03254484-257C-486C-97B3-04E14457FA65}" dt="2021-08-19T07:43:26.418" v="5930"/>
          <ac:cxnSpMkLst>
            <pc:docMk/>
            <pc:sldMk cId="3384826522" sldId="1097"/>
            <ac:cxnSpMk id="74" creationId="{891C2A04-B5BB-4510-8E95-53E576B9050A}"/>
          </ac:cxnSpMkLst>
        </pc:cxnChg>
        <pc:cxnChg chg="mod">
          <ac:chgData name="Jade Cincotta" userId="ddd7473c-5421-4e7e-8e59-ff18d221bcc9" providerId="ADAL" clId="{03254484-257C-486C-97B3-04E14457FA65}" dt="2021-08-19T07:43:26.418" v="5930"/>
          <ac:cxnSpMkLst>
            <pc:docMk/>
            <pc:sldMk cId="3384826522" sldId="1097"/>
            <ac:cxnSpMk id="75" creationId="{77A4AC54-0F3E-4709-A365-F83805C745B1}"/>
          </ac:cxnSpMkLst>
        </pc:cxnChg>
        <pc:cxnChg chg="mod">
          <ac:chgData name="Jade Cincotta" userId="ddd7473c-5421-4e7e-8e59-ff18d221bcc9" providerId="ADAL" clId="{03254484-257C-486C-97B3-04E14457FA65}" dt="2021-08-19T07:43:26.418" v="5930"/>
          <ac:cxnSpMkLst>
            <pc:docMk/>
            <pc:sldMk cId="3384826522" sldId="1097"/>
            <ac:cxnSpMk id="76" creationId="{8CE414FB-16B1-4293-841E-625530687E1B}"/>
          </ac:cxnSpMkLst>
        </pc:cxnChg>
        <pc:cxnChg chg="mod">
          <ac:chgData name="Jade Cincotta" userId="ddd7473c-5421-4e7e-8e59-ff18d221bcc9" providerId="ADAL" clId="{03254484-257C-486C-97B3-04E14457FA65}" dt="2021-08-19T07:43:26.418" v="5930"/>
          <ac:cxnSpMkLst>
            <pc:docMk/>
            <pc:sldMk cId="3384826522" sldId="1097"/>
            <ac:cxnSpMk id="77" creationId="{E3E205A0-D278-4FE6-BFA9-7972FE3092F7}"/>
          </ac:cxnSpMkLst>
        </pc:cxnChg>
        <pc:cxnChg chg="mod">
          <ac:chgData name="Jade Cincotta" userId="ddd7473c-5421-4e7e-8e59-ff18d221bcc9" providerId="ADAL" clId="{03254484-257C-486C-97B3-04E14457FA65}" dt="2021-08-19T07:43:26.418" v="5930"/>
          <ac:cxnSpMkLst>
            <pc:docMk/>
            <pc:sldMk cId="3384826522" sldId="1097"/>
            <ac:cxnSpMk id="78" creationId="{1F8A450A-A2F5-4E0D-852A-E738EB6277F5}"/>
          </ac:cxnSpMkLst>
        </pc:cxnChg>
        <pc:cxnChg chg="mod">
          <ac:chgData name="Jade Cincotta" userId="ddd7473c-5421-4e7e-8e59-ff18d221bcc9" providerId="ADAL" clId="{03254484-257C-486C-97B3-04E14457FA65}" dt="2021-08-19T07:43:26.418" v="5930"/>
          <ac:cxnSpMkLst>
            <pc:docMk/>
            <pc:sldMk cId="3384826522" sldId="1097"/>
            <ac:cxnSpMk id="79" creationId="{99BE3E2C-34A7-478A-8AAD-B539F8040F84}"/>
          </ac:cxnSpMkLst>
        </pc:cxnChg>
        <pc:cxnChg chg="mod">
          <ac:chgData name="Jade Cincotta" userId="ddd7473c-5421-4e7e-8e59-ff18d221bcc9" providerId="ADAL" clId="{03254484-257C-486C-97B3-04E14457FA65}" dt="2021-08-19T07:43:26.418" v="5930"/>
          <ac:cxnSpMkLst>
            <pc:docMk/>
            <pc:sldMk cId="3384826522" sldId="1097"/>
            <ac:cxnSpMk id="80" creationId="{8101F473-D133-46A9-92D1-AF7857586F9C}"/>
          </ac:cxnSpMkLst>
        </pc:cxnChg>
        <pc:cxnChg chg="mod">
          <ac:chgData name="Jade Cincotta" userId="ddd7473c-5421-4e7e-8e59-ff18d221bcc9" providerId="ADAL" clId="{03254484-257C-486C-97B3-04E14457FA65}" dt="2021-08-19T07:43:26.418" v="5930"/>
          <ac:cxnSpMkLst>
            <pc:docMk/>
            <pc:sldMk cId="3384826522" sldId="1097"/>
            <ac:cxnSpMk id="81" creationId="{04D4D2A9-33AC-4D17-ADE8-01FA07F806C6}"/>
          </ac:cxnSpMkLst>
        </pc:cxnChg>
        <pc:cxnChg chg="mod">
          <ac:chgData name="Jade Cincotta" userId="ddd7473c-5421-4e7e-8e59-ff18d221bcc9" providerId="ADAL" clId="{03254484-257C-486C-97B3-04E14457FA65}" dt="2021-08-19T07:43:26.418" v="5930"/>
          <ac:cxnSpMkLst>
            <pc:docMk/>
            <pc:sldMk cId="3384826522" sldId="1097"/>
            <ac:cxnSpMk id="82" creationId="{CD8698AE-6169-4C1E-9319-F7D9F2569CA3}"/>
          </ac:cxnSpMkLst>
        </pc:cxnChg>
        <pc:cxnChg chg="mod">
          <ac:chgData name="Jade Cincotta" userId="ddd7473c-5421-4e7e-8e59-ff18d221bcc9" providerId="ADAL" clId="{03254484-257C-486C-97B3-04E14457FA65}" dt="2021-08-19T07:43:26.418" v="5930"/>
          <ac:cxnSpMkLst>
            <pc:docMk/>
            <pc:sldMk cId="3384826522" sldId="1097"/>
            <ac:cxnSpMk id="83" creationId="{BB04FA69-3848-4D81-BE06-EF907BF677B4}"/>
          </ac:cxnSpMkLst>
        </pc:cxnChg>
        <pc:cxnChg chg="mod">
          <ac:chgData name="Jade Cincotta" userId="ddd7473c-5421-4e7e-8e59-ff18d221bcc9" providerId="ADAL" clId="{03254484-257C-486C-97B3-04E14457FA65}" dt="2021-08-19T07:43:26.418" v="5930"/>
          <ac:cxnSpMkLst>
            <pc:docMk/>
            <pc:sldMk cId="3384826522" sldId="1097"/>
            <ac:cxnSpMk id="84" creationId="{E5EB3A38-B2A2-4ED4-8E58-BBF2217B1FEA}"/>
          </ac:cxnSpMkLst>
        </pc:cxnChg>
        <pc:cxnChg chg="add mod">
          <ac:chgData name="Jade Cincotta" userId="ddd7473c-5421-4e7e-8e59-ff18d221bcc9" providerId="ADAL" clId="{03254484-257C-486C-97B3-04E14457FA65}" dt="2021-08-19T07:43:26.418" v="5930"/>
          <ac:cxnSpMkLst>
            <pc:docMk/>
            <pc:sldMk cId="3384826522" sldId="1097"/>
            <ac:cxnSpMk id="97" creationId="{9EB79491-9F71-4156-B8C2-7673F3DBD367}"/>
          </ac:cxnSpMkLst>
        </pc:cxnChg>
      </pc:sldChg>
      <pc:sldChg chg="new del">
        <pc:chgData name="Jade Cincotta" userId="ddd7473c-5421-4e7e-8e59-ff18d221bcc9" providerId="ADAL" clId="{03254484-257C-486C-97B3-04E14457FA65}" dt="2021-08-19T07:44:15.974" v="5937" actId="47"/>
        <pc:sldMkLst>
          <pc:docMk/>
          <pc:sldMk cId="134129454" sldId="1098"/>
        </pc:sldMkLst>
      </pc:sldChg>
      <pc:sldChg chg="modSp add mod">
        <pc:chgData name="Jade Cincotta" userId="ddd7473c-5421-4e7e-8e59-ff18d221bcc9" providerId="ADAL" clId="{03254484-257C-486C-97B3-04E14457FA65}" dt="2021-08-19T07:44:23.293" v="5950" actId="1076"/>
        <pc:sldMkLst>
          <pc:docMk/>
          <pc:sldMk cId="4270390439" sldId="1099"/>
        </pc:sldMkLst>
        <pc:spChg chg="mod">
          <ac:chgData name="Jade Cincotta" userId="ddd7473c-5421-4e7e-8e59-ff18d221bcc9" providerId="ADAL" clId="{03254484-257C-486C-97B3-04E14457FA65}" dt="2021-08-19T07:44:23.293" v="5950" actId="1076"/>
          <ac:spMkLst>
            <pc:docMk/>
            <pc:sldMk cId="4270390439" sldId="1099"/>
            <ac:spMk id="2" creationId="{464B0335-CC14-4202-97C7-6DCCCBB6E47B}"/>
          </ac:spMkLst>
        </pc:spChg>
      </pc:sldChg>
      <pc:sldChg chg="delSp modSp add mod">
        <pc:chgData name="Jade Cincotta" userId="ddd7473c-5421-4e7e-8e59-ff18d221bcc9" providerId="ADAL" clId="{03254484-257C-486C-97B3-04E14457FA65}" dt="2021-08-23T20:58:48.717" v="8227" actId="20577"/>
        <pc:sldMkLst>
          <pc:docMk/>
          <pc:sldMk cId="323542893" sldId="1100"/>
        </pc:sldMkLst>
        <pc:spChg chg="mod">
          <ac:chgData name="Jade Cincotta" userId="ddd7473c-5421-4e7e-8e59-ff18d221bcc9" providerId="ADAL" clId="{03254484-257C-486C-97B3-04E14457FA65}" dt="2021-08-23T20:58:48.717" v="8227" actId="20577"/>
          <ac:spMkLst>
            <pc:docMk/>
            <pc:sldMk cId="323542893" sldId="1100"/>
            <ac:spMk id="3" creationId="{1975E7A7-7D13-42F3-9666-5C53C9D960CE}"/>
          </ac:spMkLst>
        </pc:spChg>
        <pc:spChg chg="del">
          <ac:chgData name="Jade Cincotta" userId="ddd7473c-5421-4e7e-8e59-ff18d221bcc9" providerId="ADAL" clId="{03254484-257C-486C-97B3-04E14457FA65}" dt="2021-08-23T03:23:11.983" v="7640" actId="478"/>
          <ac:spMkLst>
            <pc:docMk/>
            <pc:sldMk cId="323542893" sldId="1100"/>
            <ac:spMk id="117" creationId="{C505B79E-6BEF-4526-A1CC-DA5C4173C7BC}"/>
          </ac:spMkLst>
        </pc:spChg>
      </pc:sldChg>
      <pc:sldChg chg="addSp delSp modSp add del mod ord modNotesTx">
        <pc:chgData name="Jade Cincotta" userId="ddd7473c-5421-4e7e-8e59-ff18d221bcc9" providerId="ADAL" clId="{03254484-257C-486C-97B3-04E14457FA65}" dt="2021-08-19T07:50:30.758" v="6440" actId="47"/>
        <pc:sldMkLst>
          <pc:docMk/>
          <pc:sldMk cId="3308734384" sldId="1100"/>
        </pc:sldMkLst>
        <pc:spChg chg="del">
          <ac:chgData name="Jade Cincotta" userId="ddd7473c-5421-4e7e-8e59-ff18d221bcc9" providerId="ADAL" clId="{03254484-257C-486C-97B3-04E14457FA65}" dt="2021-08-19T07:50:02.104" v="6435" actId="478"/>
          <ac:spMkLst>
            <pc:docMk/>
            <pc:sldMk cId="3308734384" sldId="1100"/>
            <ac:spMk id="2" creationId="{653EF6A2-B567-4F3E-AE07-55CF47FC2E84}"/>
          </ac:spMkLst>
        </pc:spChg>
        <pc:spChg chg="del">
          <ac:chgData name="Jade Cincotta" userId="ddd7473c-5421-4e7e-8e59-ff18d221bcc9" providerId="ADAL" clId="{03254484-257C-486C-97B3-04E14457FA65}" dt="2021-08-19T07:49:59.702" v="6434" actId="478"/>
          <ac:spMkLst>
            <pc:docMk/>
            <pc:sldMk cId="3308734384" sldId="1100"/>
            <ac:spMk id="3" creationId="{1975E7A7-7D13-42F3-9666-5C53C9D960CE}"/>
          </ac:spMkLst>
        </pc:spChg>
        <pc:spChg chg="add mod">
          <ac:chgData name="Jade Cincotta" userId="ddd7473c-5421-4e7e-8e59-ff18d221bcc9" providerId="ADAL" clId="{03254484-257C-486C-97B3-04E14457FA65}" dt="2021-08-19T07:49:59.702" v="6434" actId="478"/>
          <ac:spMkLst>
            <pc:docMk/>
            <pc:sldMk cId="3308734384" sldId="1100"/>
            <ac:spMk id="5" creationId="{9D204C68-0BC4-4B93-AC05-841E7C74CA72}"/>
          </ac:spMkLst>
        </pc:spChg>
        <pc:spChg chg="add mod">
          <ac:chgData name="Jade Cincotta" userId="ddd7473c-5421-4e7e-8e59-ff18d221bcc9" providerId="ADAL" clId="{03254484-257C-486C-97B3-04E14457FA65}" dt="2021-08-19T07:50:02.104" v="6435" actId="478"/>
          <ac:spMkLst>
            <pc:docMk/>
            <pc:sldMk cId="3308734384" sldId="1100"/>
            <ac:spMk id="7" creationId="{78519B1F-5A9A-4AEB-9BC5-285A57E42D1A}"/>
          </ac:spMkLst>
        </pc:spChg>
        <pc:spChg chg="del">
          <ac:chgData name="Jade Cincotta" userId="ddd7473c-5421-4e7e-8e59-ff18d221bcc9" providerId="ADAL" clId="{03254484-257C-486C-97B3-04E14457FA65}" dt="2021-08-19T07:50:23.463" v="6437" actId="478"/>
          <ac:spMkLst>
            <pc:docMk/>
            <pc:sldMk cId="3308734384" sldId="1100"/>
            <ac:spMk id="72" creationId="{DE515B04-94FA-4CE9-8654-AFF1343FA29F}"/>
          </ac:spMkLst>
        </pc:spChg>
        <pc:spChg chg="del">
          <ac:chgData name="Jade Cincotta" userId="ddd7473c-5421-4e7e-8e59-ff18d221bcc9" providerId="ADAL" clId="{03254484-257C-486C-97B3-04E14457FA65}" dt="2021-08-19T07:50:23.463" v="6437" actId="478"/>
          <ac:spMkLst>
            <pc:docMk/>
            <pc:sldMk cId="3308734384" sldId="1100"/>
            <ac:spMk id="108" creationId="{78E00897-F86A-4663-86C3-3E8A00292069}"/>
          </ac:spMkLst>
        </pc:spChg>
        <pc:grpChg chg="del">
          <ac:chgData name="Jade Cincotta" userId="ddd7473c-5421-4e7e-8e59-ff18d221bcc9" providerId="ADAL" clId="{03254484-257C-486C-97B3-04E14457FA65}" dt="2021-08-19T07:50:23.463" v="6437" actId="478"/>
          <ac:grpSpMkLst>
            <pc:docMk/>
            <pc:sldMk cId="3308734384" sldId="1100"/>
            <ac:grpSpMk id="101" creationId="{83538D5D-29D1-44E2-B326-7AD8E6491B13}"/>
          </ac:grpSpMkLst>
        </pc:grpChg>
        <pc:grpChg chg="del">
          <ac:chgData name="Jade Cincotta" userId="ddd7473c-5421-4e7e-8e59-ff18d221bcc9" providerId="ADAL" clId="{03254484-257C-486C-97B3-04E14457FA65}" dt="2021-08-19T07:50:23.463" v="6437" actId="478"/>
          <ac:grpSpMkLst>
            <pc:docMk/>
            <pc:sldMk cId="3308734384" sldId="1100"/>
            <ac:grpSpMk id="104" creationId="{B552FBF4-1C1F-40E6-A328-0220F9E0891E}"/>
          </ac:grpSpMkLst>
        </pc:grpChg>
        <pc:grpChg chg="del">
          <ac:chgData name="Jade Cincotta" userId="ddd7473c-5421-4e7e-8e59-ff18d221bcc9" providerId="ADAL" clId="{03254484-257C-486C-97B3-04E14457FA65}" dt="2021-08-19T07:50:23.463" v="6437" actId="478"/>
          <ac:grpSpMkLst>
            <pc:docMk/>
            <pc:sldMk cId="3308734384" sldId="1100"/>
            <ac:grpSpMk id="109" creationId="{87104126-384F-4251-8EE2-B1CAB920E3AE}"/>
          </ac:grpSpMkLst>
        </pc:grpChg>
        <pc:cxnChg chg="del mod">
          <ac:chgData name="Jade Cincotta" userId="ddd7473c-5421-4e7e-8e59-ff18d221bcc9" providerId="ADAL" clId="{03254484-257C-486C-97B3-04E14457FA65}" dt="2021-08-19T07:50:23.463" v="6437" actId="478"/>
          <ac:cxnSpMkLst>
            <pc:docMk/>
            <pc:sldMk cId="3308734384" sldId="1100"/>
            <ac:cxnSpMk id="97" creationId="{9EB79491-9F71-4156-B8C2-7673F3DBD367}"/>
          </ac:cxnSpMkLst>
        </pc:cxnChg>
      </pc:sldChg>
      <pc:sldChg chg="modSp add del mod">
        <pc:chgData name="Jade Cincotta" userId="ddd7473c-5421-4e7e-8e59-ff18d221bcc9" providerId="ADAL" clId="{03254484-257C-486C-97B3-04E14457FA65}" dt="2021-08-19T07:49:35.800" v="6366" actId="47"/>
        <pc:sldMkLst>
          <pc:docMk/>
          <pc:sldMk cId="189853190" sldId="1101"/>
        </pc:sldMkLst>
        <pc:spChg chg="mod">
          <ac:chgData name="Jade Cincotta" userId="ddd7473c-5421-4e7e-8e59-ff18d221bcc9" providerId="ADAL" clId="{03254484-257C-486C-97B3-04E14457FA65}" dt="2021-08-19T07:49:33.931" v="6365" actId="20577"/>
          <ac:spMkLst>
            <pc:docMk/>
            <pc:sldMk cId="189853190" sldId="1101"/>
            <ac:spMk id="2" creationId="{D522537E-B5D5-4796-834A-4857C9319DDA}"/>
          </ac:spMkLst>
        </pc:spChg>
      </pc:sldChg>
      <pc:sldChg chg="modSp add mod ord">
        <pc:chgData name="Jade Cincotta" userId="ddd7473c-5421-4e7e-8e59-ff18d221bcc9" providerId="ADAL" clId="{03254484-257C-486C-97B3-04E14457FA65}" dt="2021-08-23T03:09:51.410" v="6782" actId="20577"/>
        <pc:sldMkLst>
          <pc:docMk/>
          <pc:sldMk cId="1546197393" sldId="1101"/>
        </pc:sldMkLst>
        <pc:spChg chg="mod">
          <ac:chgData name="Jade Cincotta" userId="ddd7473c-5421-4e7e-8e59-ff18d221bcc9" providerId="ADAL" clId="{03254484-257C-486C-97B3-04E14457FA65}" dt="2021-08-23T03:09:51.410" v="6782" actId="20577"/>
          <ac:spMkLst>
            <pc:docMk/>
            <pc:sldMk cId="1546197393" sldId="1101"/>
            <ac:spMk id="2" creationId="{F0529C4C-5BBF-47A3-AD8E-6BD3EC707A34}"/>
          </ac:spMkLst>
        </pc:spChg>
      </pc:sldChg>
      <pc:sldChg chg="add del">
        <pc:chgData name="Jade Cincotta" userId="ddd7473c-5421-4e7e-8e59-ff18d221bcc9" providerId="ADAL" clId="{03254484-257C-486C-97B3-04E14457FA65}" dt="2021-08-19T07:50:29.206" v="6439" actId="2696"/>
        <pc:sldMkLst>
          <pc:docMk/>
          <pc:sldMk cId="3536913221" sldId="1101"/>
        </pc:sldMkLst>
      </pc:sldChg>
      <pc:sldChg chg="modSp new mod ord modNotesTx">
        <pc:chgData name="Jade Cincotta" userId="ddd7473c-5421-4e7e-8e59-ff18d221bcc9" providerId="ADAL" clId="{03254484-257C-486C-97B3-04E14457FA65}" dt="2021-08-23T20:16:17.568" v="7864" actId="14100"/>
        <pc:sldMkLst>
          <pc:docMk/>
          <pc:sldMk cId="832900853" sldId="1102"/>
        </pc:sldMkLst>
        <pc:spChg chg="mod">
          <ac:chgData name="Jade Cincotta" userId="ddd7473c-5421-4e7e-8e59-ff18d221bcc9" providerId="ADAL" clId="{03254484-257C-486C-97B3-04E14457FA65}" dt="2021-08-23T03:14:01.471" v="7171" actId="20577"/>
          <ac:spMkLst>
            <pc:docMk/>
            <pc:sldMk cId="832900853" sldId="1102"/>
            <ac:spMk id="2" creationId="{1EA2A86D-DD51-4193-B1ED-F842167D0F21}"/>
          </ac:spMkLst>
        </pc:spChg>
        <pc:spChg chg="mod">
          <ac:chgData name="Jade Cincotta" userId="ddd7473c-5421-4e7e-8e59-ff18d221bcc9" providerId="ADAL" clId="{03254484-257C-486C-97B3-04E14457FA65}" dt="2021-08-23T20:16:17.568" v="7864" actId="14100"/>
          <ac:spMkLst>
            <pc:docMk/>
            <pc:sldMk cId="832900853" sldId="1102"/>
            <ac:spMk id="3" creationId="{DD0FF02A-211C-410A-864D-BE713DD11C98}"/>
          </ac:spMkLst>
        </pc:spChg>
      </pc:sldChg>
      <pc:sldMasterChg chg="del delSldLayout">
        <pc:chgData name="Jade Cincotta" userId="ddd7473c-5421-4e7e-8e59-ff18d221bcc9" providerId="ADAL" clId="{03254484-257C-486C-97B3-04E14457FA65}" dt="2021-08-19T01:41:16.758" v="1545" actId="47"/>
        <pc:sldMasterMkLst>
          <pc:docMk/>
          <pc:sldMasterMk cId="1818061781" sldId="2147483648"/>
        </pc:sldMasterMkLst>
        <pc:sldLayoutChg chg="del">
          <pc:chgData name="Jade Cincotta" userId="ddd7473c-5421-4e7e-8e59-ff18d221bcc9" providerId="ADAL" clId="{03254484-257C-486C-97B3-04E14457FA65}" dt="2021-08-19T01:41:16.758" v="1545" actId="47"/>
          <pc:sldLayoutMkLst>
            <pc:docMk/>
            <pc:sldMasterMk cId="1818061781" sldId="2147483648"/>
            <pc:sldLayoutMk cId="1302001621" sldId="2147483649"/>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3101714101" sldId="2147483650"/>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1912238292" sldId="2147483651"/>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3368349763" sldId="2147483652"/>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2033857107" sldId="2147483653"/>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4023915211" sldId="2147483654"/>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3134543657" sldId="2147483655"/>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1468956037" sldId="2147483656"/>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2604617840" sldId="2147483657"/>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1217906154" sldId="2147483658"/>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1409152109" sldId="2147483659"/>
          </pc:sldLayoutMkLst>
        </pc:sldLayoutChg>
        <pc:sldLayoutChg chg="del">
          <pc:chgData name="Jade Cincotta" userId="ddd7473c-5421-4e7e-8e59-ff18d221bcc9" providerId="ADAL" clId="{03254484-257C-486C-97B3-04E14457FA65}" dt="2021-08-19T01:41:16.758" v="1545" actId="47"/>
          <pc:sldLayoutMkLst>
            <pc:docMk/>
            <pc:sldMasterMk cId="1818061781" sldId="2147483648"/>
            <pc:sldLayoutMk cId="317413508" sldId="2147483660"/>
          </pc:sldLayoutMkLst>
        </pc:sldLayoutChg>
      </pc:sldMasterChg>
    </pc:docChg>
  </pc:docChgLst>
  <pc:docChgLst>
    <pc:chgData name="Jade Cincotta" userId="ddd7473c-5421-4e7e-8e59-ff18d221bcc9" providerId="ADAL" clId="{02CBBF6F-42BF-4485-BECE-F5E8C67B2A18}"/>
    <pc:docChg chg="undo custSel mod addSld delSld modSld sldOrd modSection">
      <pc:chgData name="Jade Cincotta" userId="ddd7473c-5421-4e7e-8e59-ff18d221bcc9" providerId="ADAL" clId="{02CBBF6F-42BF-4485-BECE-F5E8C67B2A18}" dt="2021-08-16T06:18:00.181" v="3836" actId="2696"/>
      <pc:docMkLst>
        <pc:docMk/>
      </pc:docMkLst>
      <pc:sldChg chg="add del">
        <pc:chgData name="Jade Cincotta" userId="ddd7473c-5421-4e7e-8e59-ff18d221bcc9" providerId="ADAL" clId="{02CBBF6F-42BF-4485-BECE-F5E8C67B2A18}" dt="2021-08-16T01:54:07.894" v="449" actId="2696"/>
        <pc:sldMkLst>
          <pc:docMk/>
          <pc:sldMk cId="71324312" sldId="260"/>
        </pc:sldMkLst>
      </pc:sldChg>
      <pc:sldChg chg="del">
        <pc:chgData name="Jade Cincotta" userId="ddd7473c-5421-4e7e-8e59-ff18d221bcc9" providerId="ADAL" clId="{02CBBF6F-42BF-4485-BECE-F5E8C67B2A18}" dt="2021-08-16T01:58:23.443" v="808" actId="2696"/>
        <pc:sldMkLst>
          <pc:docMk/>
          <pc:sldMk cId="2510236070" sldId="262"/>
        </pc:sldMkLst>
      </pc:sldChg>
      <pc:sldChg chg="del">
        <pc:chgData name="Jade Cincotta" userId="ddd7473c-5421-4e7e-8e59-ff18d221bcc9" providerId="ADAL" clId="{02CBBF6F-42BF-4485-BECE-F5E8C67B2A18}" dt="2021-08-16T06:17:59.489" v="3835" actId="2696"/>
        <pc:sldMkLst>
          <pc:docMk/>
          <pc:sldMk cId="400755595" sldId="348"/>
        </pc:sldMkLst>
      </pc:sldChg>
      <pc:sldChg chg="del">
        <pc:chgData name="Jade Cincotta" userId="ddd7473c-5421-4e7e-8e59-ff18d221bcc9" providerId="ADAL" clId="{02CBBF6F-42BF-4485-BECE-F5E8C67B2A18}" dt="2021-08-16T06:17:58.618" v="3834" actId="2696"/>
        <pc:sldMkLst>
          <pc:docMk/>
          <pc:sldMk cId="828146639" sldId="1000"/>
        </pc:sldMkLst>
      </pc:sldChg>
      <pc:sldChg chg="del">
        <pc:chgData name="Jade Cincotta" userId="ddd7473c-5421-4e7e-8e59-ff18d221bcc9" providerId="ADAL" clId="{02CBBF6F-42BF-4485-BECE-F5E8C67B2A18}" dt="2021-08-16T06:18:00.181" v="3836" actId="2696"/>
        <pc:sldMkLst>
          <pc:docMk/>
          <pc:sldMk cId="505339582" sldId="1019"/>
        </pc:sldMkLst>
      </pc:sldChg>
      <pc:sldChg chg="del">
        <pc:chgData name="Jade Cincotta" userId="ddd7473c-5421-4e7e-8e59-ff18d221bcc9" providerId="ADAL" clId="{02CBBF6F-42BF-4485-BECE-F5E8C67B2A18}" dt="2021-08-16T05:37:28.167" v="834" actId="2696"/>
        <pc:sldMkLst>
          <pc:docMk/>
          <pc:sldMk cId="2791303326" sldId="1020"/>
        </pc:sldMkLst>
      </pc:sldChg>
      <pc:sldChg chg="modSp del">
        <pc:chgData name="Jade Cincotta" userId="ddd7473c-5421-4e7e-8e59-ff18d221bcc9" providerId="ADAL" clId="{02CBBF6F-42BF-4485-BECE-F5E8C67B2A18}" dt="2021-08-16T01:54:02.214" v="447" actId="2696"/>
        <pc:sldMkLst>
          <pc:docMk/>
          <pc:sldMk cId="294652455" sldId="1021"/>
        </pc:sldMkLst>
        <pc:spChg chg="mod">
          <ac:chgData name="Jade Cincotta" userId="ddd7473c-5421-4e7e-8e59-ff18d221bcc9" providerId="ADAL" clId="{02CBBF6F-42BF-4485-BECE-F5E8C67B2A18}" dt="2021-08-16T01:53:00.097" v="366" actId="27636"/>
          <ac:spMkLst>
            <pc:docMk/>
            <pc:sldMk cId="294652455" sldId="1021"/>
            <ac:spMk id="4" creationId="{CAD6BCDC-B0F5-420C-ADC6-5BF82D12998E}"/>
          </ac:spMkLst>
        </pc:spChg>
      </pc:sldChg>
      <pc:sldChg chg="delSp modSp del">
        <pc:chgData name="Jade Cincotta" userId="ddd7473c-5421-4e7e-8e59-ff18d221bcc9" providerId="ADAL" clId="{02CBBF6F-42BF-4485-BECE-F5E8C67B2A18}" dt="2021-08-16T06:17:55.546" v="3833" actId="2696"/>
        <pc:sldMkLst>
          <pc:docMk/>
          <pc:sldMk cId="3228071043" sldId="1022"/>
        </pc:sldMkLst>
        <pc:spChg chg="del mod">
          <ac:chgData name="Jade Cincotta" userId="ddd7473c-5421-4e7e-8e59-ff18d221bcc9" providerId="ADAL" clId="{02CBBF6F-42BF-4485-BECE-F5E8C67B2A18}" dt="2021-08-16T06:14:18.011" v="3204"/>
          <ac:spMkLst>
            <pc:docMk/>
            <pc:sldMk cId="3228071043" sldId="1022"/>
            <ac:spMk id="3" creationId="{22A79448-A981-4706-8306-75153314DA21}"/>
          </ac:spMkLst>
        </pc:spChg>
      </pc:sldChg>
      <pc:sldChg chg="del">
        <pc:chgData name="Jade Cincotta" userId="ddd7473c-5421-4e7e-8e59-ff18d221bcc9" providerId="ADAL" clId="{02CBBF6F-42BF-4485-BECE-F5E8C67B2A18}" dt="2021-08-16T05:37:15.925" v="833" actId="2696"/>
        <pc:sldMkLst>
          <pc:docMk/>
          <pc:sldMk cId="1720803607" sldId="1052"/>
        </pc:sldMkLst>
      </pc:sldChg>
      <pc:sldChg chg="del">
        <pc:chgData name="Jade Cincotta" userId="ddd7473c-5421-4e7e-8e59-ff18d221bcc9" providerId="ADAL" clId="{02CBBF6F-42BF-4485-BECE-F5E8C67B2A18}" dt="2021-08-16T01:58:22.576" v="807" actId="2696"/>
        <pc:sldMkLst>
          <pc:docMk/>
          <pc:sldMk cId="2679257191" sldId="1053"/>
        </pc:sldMkLst>
      </pc:sldChg>
      <pc:sldChg chg="delSp del">
        <pc:chgData name="Jade Cincotta" userId="ddd7473c-5421-4e7e-8e59-ff18d221bcc9" providerId="ADAL" clId="{02CBBF6F-42BF-4485-BECE-F5E8C67B2A18}" dt="2021-08-16T01:58:40.412" v="812" actId="2696"/>
        <pc:sldMkLst>
          <pc:docMk/>
          <pc:sldMk cId="1995597090" sldId="1055"/>
        </pc:sldMkLst>
        <pc:picChg chg="del">
          <ac:chgData name="Jade Cincotta" userId="ddd7473c-5421-4e7e-8e59-ff18d221bcc9" providerId="ADAL" clId="{02CBBF6F-42BF-4485-BECE-F5E8C67B2A18}" dt="2021-08-16T01:58:28.745" v="809"/>
          <ac:picMkLst>
            <pc:docMk/>
            <pc:sldMk cId="1995597090" sldId="1055"/>
            <ac:picMk id="4" creationId="{32084404-21A0-40C8-815D-94D76F94CB8E}"/>
          </ac:picMkLst>
        </pc:picChg>
      </pc:sldChg>
      <pc:sldChg chg="del">
        <pc:chgData name="Jade Cincotta" userId="ddd7473c-5421-4e7e-8e59-ff18d221bcc9" providerId="ADAL" clId="{02CBBF6F-42BF-4485-BECE-F5E8C67B2A18}" dt="2021-08-16T06:14:10.541" v="3201" actId="2696"/>
        <pc:sldMkLst>
          <pc:docMk/>
          <pc:sldMk cId="1947854358" sldId="1056"/>
        </pc:sldMkLst>
      </pc:sldChg>
      <pc:sldChg chg="del">
        <pc:chgData name="Jade Cincotta" userId="ddd7473c-5421-4e7e-8e59-ff18d221bcc9" providerId="ADAL" clId="{02CBBF6F-42BF-4485-BECE-F5E8C67B2A18}" dt="2021-08-16T01:54:55.195" v="560" actId="2696"/>
        <pc:sldMkLst>
          <pc:docMk/>
          <pc:sldMk cId="4237661427" sldId="1057"/>
        </pc:sldMkLst>
      </pc:sldChg>
      <pc:sldChg chg="addSp delSp modSp ord">
        <pc:chgData name="Jade Cincotta" userId="ddd7473c-5421-4e7e-8e59-ff18d221bcc9" providerId="ADAL" clId="{02CBBF6F-42BF-4485-BECE-F5E8C67B2A18}" dt="2021-08-16T05:54:54.433" v="2131" actId="1037"/>
        <pc:sldMkLst>
          <pc:docMk/>
          <pc:sldMk cId="2638583752" sldId="1058"/>
        </pc:sldMkLst>
        <pc:spChg chg="mod">
          <ac:chgData name="Jade Cincotta" userId="ddd7473c-5421-4e7e-8e59-ff18d221bcc9" providerId="ADAL" clId="{02CBBF6F-42BF-4485-BECE-F5E8C67B2A18}" dt="2021-08-16T01:56:53.269" v="689" actId="20577"/>
          <ac:spMkLst>
            <pc:docMk/>
            <pc:sldMk cId="2638583752" sldId="1058"/>
            <ac:spMk id="2" creationId="{2123A6DF-0196-4D1B-BBD2-2E0F1D60B92E}"/>
          </ac:spMkLst>
        </pc:spChg>
        <pc:spChg chg="mod">
          <ac:chgData name="Jade Cincotta" userId="ddd7473c-5421-4e7e-8e59-ff18d221bcc9" providerId="ADAL" clId="{02CBBF6F-42BF-4485-BECE-F5E8C67B2A18}" dt="2021-08-16T05:54:51.829" v="2129" actId="14100"/>
          <ac:spMkLst>
            <pc:docMk/>
            <pc:sldMk cId="2638583752" sldId="1058"/>
            <ac:spMk id="3" creationId="{F284B648-9E29-474C-807F-7B61F984796F}"/>
          </ac:spMkLst>
        </pc:spChg>
        <pc:spChg chg="add del mod">
          <ac:chgData name="Jade Cincotta" userId="ddd7473c-5421-4e7e-8e59-ff18d221bcc9" providerId="ADAL" clId="{02CBBF6F-42BF-4485-BECE-F5E8C67B2A18}" dt="2021-08-16T01:55:45.081" v="615"/>
          <ac:spMkLst>
            <pc:docMk/>
            <pc:sldMk cId="2638583752" sldId="1058"/>
            <ac:spMk id="4" creationId="{EEFF34CA-2E6B-4689-9A53-4F374E0D00C2}"/>
          </ac:spMkLst>
        </pc:spChg>
        <pc:spChg chg="add">
          <ac:chgData name="Jade Cincotta" userId="ddd7473c-5421-4e7e-8e59-ff18d221bcc9" providerId="ADAL" clId="{02CBBF6F-42BF-4485-BECE-F5E8C67B2A18}" dt="2021-08-16T01:50:54.469" v="252"/>
          <ac:spMkLst>
            <pc:docMk/>
            <pc:sldMk cId="2638583752" sldId="1058"/>
            <ac:spMk id="5" creationId="{51E1CB91-D14B-43C2-AB97-024578F24FCD}"/>
          </ac:spMkLst>
        </pc:spChg>
        <pc:spChg chg="add del mod">
          <ac:chgData name="Jade Cincotta" userId="ddd7473c-5421-4e7e-8e59-ff18d221bcc9" providerId="ADAL" clId="{02CBBF6F-42BF-4485-BECE-F5E8C67B2A18}" dt="2021-08-16T01:55:51.397" v="617"/>
          <ac:spMkLst>
            <pc:docMk/>
            <pc:sldMk cId="2638583752" sldId="1058"/>
            <ac:spMk id="6" creationId="{E7EEEA58-88FF-4367-A2A2-304D3A4677F1}"/>
          </ac:spMkLst>
        </pc:spChg>
        <pc:graphicFrameChg chg="add del mod">
          <ac:chgData name="Jade Cincotta" userId="ddd7473c-5421-4e7e-8e59-ff18d221bcc9" providerId="ADAL" clId="{02CBBF6F-42BF-4485-BECE-F5E8C67B2A18}" dt="2021-08-16T01:57:27.215" v="742" actId="478"/>
          <ac:graphicFrameMkLst>
            <pc:docMk/>
            <pc:sldMk cId="2638583752" sldId="1058"/>
            <ac:graphicFrameMk id="7" creationId="{760054D8-8D8E-4F46-AC63-D66C77C99386}"/>
          </ac:graphicFrameMkLst>
        </pc:graphicFrameChg>
        <pc:picChg chg="add mod">
          <ac:chgData name="Jade Cincotta" userId="ddd7473c-5421-4e7e-8e59-ff18d221bcc9" providerId="ADAL" clId="{02CBBF6F-42BF-4485-BECE-F5E8C67B2A18}" dt="2021-08-16T05:54:54.433" v="2131" actId="1037"/>
          <ac:picMkLst>
            <pc:docMk/>
            <pc:sldMk cId="2638583752" sldId="1058"/>
            <ac:picMk id="9" creationId="{6642CA5E-B57E-4B60-B832-96D841A5D802}"/>
          </ac:picMkLst>
        </pc:picChg>
      </pc:sldChg>
      <pc:sldChg chg="addSp delSp modSp ord">
        <pc:chgData name="Jade Cincotta" userId="ddd7473c-5421-4e7e-8e59-ff18d221bcc9" providerId="ADAL" clId="{02CBBF6F-42BF-4485-BECE-F5E8C67B2A18}" dt="2021-08-16T01:54:06.712" v="448"/>
        <pc:sldMkLst>
          <pc:docMk/>
          <pc:sldMk cId="233575434" sldId="1059"/>
        </pc:sldMkLst>
        <pc:spChg chg="mod">
          <ac:chgData name="Jade Cincotta" userId="ddd7473c-5421-4e7e-8e59-ff18d221bcc9" providerId="ADAL" clId="{02CBBF6F-42BF-4485-BECE-F5E8C67B2A18}" dt="2021-08-16T01:49:21.051" v="131" actId="20577"/>
          <ac:spMkLst>
            <pc:docMk/>
            <pc:sldMk cId="233575434" sldId="1059"/>
            <ac:spMk id="2" creationId="{DA62B066-2ECB-4692-AC7C-4663E9B1A484}"/>
          </ac:spMkLst>
        </pc:spChg>
        <pc:spChg chg="mod">
          <ac:chgData name="Jade Cincotta" userId="ddd7473c-5421-4e7e-8e59-ff18d221bcc9" providerId="ADAL" clId="{02CBBF6F-42BF-4485-BECE-F5E8C67B2A18}" dt="2021-08-16T01:50:37.457" v="236" actId="20577"/>
          <ac:spMkLst>
            <pc:docMk/>
            <pc:sldMk cId="233575434" sldId="1059"/>
            <ac:spMk id="3" creationId="{04628DD0-70FE-47B1-B944-4DD05A7D71D9}"/>
          </ac:spMkLst>
        </pc:spChg>
        <pc:spChg chg="del mod">
          <ac:chgData name="Jade Cincotta" userId="ddd7473c-5421-4e7e-8e59-ff18d221bcc9" providerId="ADAL" clId="{02CBBF6F-42BF-4485-BECE-F5E8C67B2A18}" dt="2021-08-16T01:50:53.666" v="251"/>
          <ac:spMkLst>
            <pc:docMk/>
            <pc:sldMk cId="233575434" sldId="1059"/>
            <ac:spMk id="4" creationId="{61F9579B-A5A4-456D-9AC3-682E8ED17ED4}"/>
          </ac:spMkLst>
        </pc:spChg>
        <pc:spChg chg="add del mod">
          <ac:chgData name="Jade Cincotta" userId="ddd7473c-5421-4e7e-8e59-ff18d221bcc9" providerId="ADAL" clId="{02CBBF6F-42BF-4485-BECE-F5E8C67B2A18}" dt="2021-08-16T01:50:53.666" v="251"/>
          <ac:spMkLst>
            <pc:docMk/>
            <pc:sldMk cId="233575434" sldId="1059"/>
            <ac:spMk id="7" creationId="{A643E9DA-D8C8-4832-9B8D-5F58373319E3}"/>
          </ac:spMkLst>
        </pc:spChg>
        <pc:spChg chg="add mod">
          <ac:chgData name="Jade Cincotta" userId="ddd7473c-5421-4e7e-8e59-ff18d221bcc9" providerId="ADAL" clId="{02CBBF6F-42BF-4485-BECE-F5E8C67B2A18}" dt="2021-08-16T01:50:53.666" v="251"/>
          <ac:spMkLst>
            <pc:docMk/>
            <pc:sldMk cId="233575434" sldId="1059"/>
            <ac:spMk id="8" creationId="{ADC212DD-B4CE-40D5-91A3-8E4D46E16D86}"/>
          </ac:spMkLst>
        </pc:spChg>
      </pc:sldChg>
      <pc:sldChg chg="addSp modSp add">
        <pc:chgData name="Jade Cincotta" userId="ddd7473c-5421-4e7e-8e59-ff18d221bcc9" providerId="ADAL" clId="{02CBBF6F-42BF-4485-BECE-F5E8C67B2A18}" dt="2021-08-16T01:53:57.903" v="446" actId="20577"/>
        <pc:sldMkLst>
          <pc:docMk/>
          <pc:sldMk cId="2879158169" sldId="1060"/>
        </pc:sldMkLst>
        <pc:spChg chg="mod">
          <ac:chgData name="Jade Cincotta" userId="ddd7473c-5421-4e7e-8e59-ff18d221bcc9" providerId="ADAL" clId="{02CBBF6F-42BF-4485-BECE-F5E8C67B2A18}" dt="2021-08-16T01:53:57.903" v="446" actId="20577"/>
          <ac:spMkLst>
            <pc:docMk/>
            <pc:sldMk cId="2879158169" sldId="1060"/>
            <ac:spMk id="2" creationId="{170E0EA5-7102-487A-867B-841B6876FB71}"/>
          </ac:spMkLst>
        </pc:spChg>
        <pc:spChg chg="mod">
          <ac:chgData name="Jade Cincotta" userId="ddd7473c-5421-4e7e-8e59-ff18d221bcc9" providerId="ADAL" clId="{02CBBF6F-42BF-4485-BECE-F5E8C67B2A18}" dt="2021-08-16T01:53:17.147" v="374" actId="14100"/>
          <ac:spMkLst>
            <pc:docMk/>
            <pc:sldMk cId="2879158169" sldId="1060"/>
            <ac:spMk id="3" creationId="{D50252FC-BD7A-4D37-8CBB-D3DF016595CF}"/>
          </ac:spMkLst>
        </pc:spChg>
        <pc:spChg chg="add mod">
          <ac:chgData name="Jade Cincotta" userId="ddd7473c-5421-4e7e-8e59-ff18d221bcc9" providerId="ADAL" clId="{02CBBF6F-42BF-4485-BECE-F5E8C67B2A18}" dt="2021-08-16T01:53:39.976" v="381" actId="14100"/>
          <ac:spMkLst>
            <pc:docMk/>
            <pc:sldMk cId="2879158169" sldId="1060"/>
            <ac:spMk id="4" creationId="{16D99718-5F9A-44B1-9F58-D2E10D73A794}"/>
          </ac:spMkLst>
        </pc:spChg>
      </pc:sldChg>
      <pc:sldChg chg="addSp modSp add ord">
        <pc:chgData name="Jade Cincotta" userId="ddd7473c-5421-4e7e-8e59-ff18d221bcc9" providerId="ADAL" clId="{02CBBF6F-42BF-4485-BECE-F5E8C67B2A18}" dt="2021-08-16T05:55:31.332" v="2141" actId="1038"/>
        <pc:sldMkLst>
          <pc:docMk/>
          <pc:sldMk cId="3985912275" sldId="1061"/>
        </pc:sldMkLst>
        <pc:spChg chg="mod">
          <ac:chgData name="Jade Cincotta" userId="ddd7473c-5421-4e7e-8e59-ff18d221bcc9" providerId="ADAL" clId="{02CBBF6F-42BF-4485-BECE-F5E8C67B2A18}" dt="2021-08-16T01:55:18.886" v="595" actId="20577"/>
          <ac:spMkLst>
            <pc:docMk/>
            <pc:sldMk cId="3985912275" sldId="1061"/>
            <ac:spMk id="2" creationId="{0664F664-3850-4307-9061-3C17CC9EF2BF}"/>
          </ac:spMkLst>
        </pc:spChg>
        <pc:spChg chg="mod">
          <ac:chgData name="Jade Cincotta" userId="ddd7473c-5421-4e7e-8e59-ff18d221bcc9" providerId="ADAL" clId="{02CBBF6F-42BF-4485-BECE-F5E8C67B2A18}" dt="2021-08-16T01:59:18.851" v="830" actId="5793"/>
          <ac:spMkLst>
            <pc:docMk/>
            <pc:sldMk cId="3985912275" sldId="1061"/>
            <ac:spMk id="3" creationId="{903C5BB3-C694-4413-AF9F-F03EFADFCBE6}"/>
          </ac:spMkLst>
        </pc:spChg>
        <pc:picChg chg="add mod">
          <ac:chgData name="Jade Cincotta" userId="ddd7473c-5421-4e7e-8e59-ff18d221bcc9" providerId="ADAL" clId="{02CBBF6F-42BF-4485-BECE-F5E8C67B2A18}" dt="2021-08-16T05:55:31.332" v="2141" actId="1038"/>
          <ac:picMkLst>
            <pc:docMk/>
            <pc:sldMk cId="3985912275" sldId="1061"/>
            <ac:picMk id="4" creationId="{CB33AF4B-E823-4906-8AD1-99B03DD25618}"/>
          </ac:picMkLst>
        </pc:picChg>
      </pc:sldChg>
      <pc:sldChg chg="addSp delSp modSp add ord">
        <pc:chgData name="Jade Cincotta" userId="ddd7473c-5421-4e7e-8e59-ff18d221bcc9" providerId="ADAL" clId="{02CBBF6F-42BF-4485-BECE-F5E8C67B2A18}" dt="2021-08-16T01:56:38.526" v="657" actId="20577"/>
        <pc:sldMkLst>
          <pc:docMk/>
          <pc:sldMk cId="1552205158" sldId="1062"/>
        </pc:sldMkLst>
        <pc:spChg chg="mod">
          <ac:chgData name="Jade Cincotta" userId="ddd7473c-5421-4e7e-8e59-ff18d221bcc9" providerId="ADAL" clId="{02CBBF6F-42BF-4485-BECE-F5E8C67B2A18}" dt="2021-08-16T01:56:38.526" v="657" actId="20577"/>
          <ac:spMkLst>
            <pc:docMk/>
            <pc:sldMk cId="1552205158" sldId="1062"/>
            <ac:spMk id="2" creationId="{E5915684-AB80-47DA-9395-3A63B8594890}"/>
          </ac:spMkLst>
        </pc:spChg>
        <pc:spChg chg="add del mod">
          <ac:chgData name="Jade Cincotta" userId="ddd7473c-5421-4e7e-8e59-ff18d221bcc9" providerId="ADAL" clId="{02CBBF6F-42BF-4485-BECE-F5E8C67B2A18}" dt="2021-08-16T01:56:07.649" v="623" actId="478"/>
          <ac:spMkLst>
            <pc:docMk/>
            <pc:sldMk cId="1552205158" sldId="1062"/>
            <ac:spMk id="3" creationId="{45130F3C-6323-4893-8A1A-FDB395B9295B}"/>
          </ac:spMkLst>
        </pc:spChg>
        <pc:spChg chg="add">
          <ac:chgData name="Jade Cincotta" userId="ddd7473c-5421-4e7e-8e59-ff18d221bcc9" providerId="ADAL" clId="{02CBBF6F-42BF-4485-BECE-F5E8C67B2A18}" dt="2021-08-16T01:55:45.783" v="616"/>
          <ac:spMkLst>
            <pc:docMk/>
            <pc:sldMk cId="1552205158" sldId="1062"/>
            <ac:spMk id="4" creationId="{7BE8DA1D-DC25-4674-8890-DEFDCF38855F}"/>
          </ac:spMkLst>
        </pc:spChg>
        <pc:spChg chg="add del">
          <ac:chgData name="Jade Cincotta" userId="ddd7473c-5421-4e7e-8e59-ff18d221bcc9" providerId="ADAL" clId="{02CBBF6F-42BF-4485-BECE-F5E8C67B2A18}" dt="2021-08-16T01:55:54.891" v="619"/>
          <ac:spMkLst>
            <pc:docMk/>
            <pc:sldMk cId="1552205158" sldId="1062"/>
            <ac:spMk id="5" creationId="{73B51F9D-B997-4832-9B56-327554571492}"/>
          </ac:spMkLst>
        </pc:spChg>
        <pc:spChg chg="add">
          <ac:chgData name="Jade Cincotta" userId="ddd7473c-5421-4e7e-8e59-ff18d221bcc9" providerId="ADAL" clId="{02CBBF6F-42BF-4485-BECE-F5E8C67B2A18}" dt="2021-08-16T01:55:55.727" v="620"/>
          <ac:spMkLst>
            <pc:docMk/>
            <pc:sldMk cId="1552205158" sldId="1062"/>
            <ac:spMk id="6" creationId="{655D3AB8-A6FE-40D0-AE77-C4F93CE617DE}"/>
          </ac:spMkLst>
        </pc:spChg>
      </pc:sldChg>
      <pc:sldChg chg="addSp delSp modSp add mod setBg">
        <pc:chgData name="Jade Cincotta" userId="ddd7473c-5421-4e7e-8e59-ff18d221bcc9" providerId="ADAL" clId="{02CBBF6F-42BF-4485-BECE-F5E8C67B2A18}" dt="2021-08-16T05:44:28.137" v="1803" actId="14100"/>
        <pc:sldMkLst>
          <pc:docMk/>
          <pc:sldMk cId="2112953489" sldId="1063"/>
        </pc:sldMkLst>
        <pc:spChg chg="mod">
          <ac:chgData name="Jade Cincotta" userId="ddd7473c-5421-4e7e-8e59-ff18d221bcc9" providerId="ADAL" clId="{02CBBF6F-42BF-4485-BECE-F5E8C67B2A18}" dt="2021-08-16T05:41:25.900" v="1468" actId="26606"/>
          <ac:spMkLst>
            <pc:docMk/>
            <pc:sldMk cId="2112953489" sldId="1063"/>
            <ac:spMk id="2" creationId="{7BC5E844-583C-4A88-BF01-339AEA8F6683}"/>
          </ac:spMkLst>
        </pc:spChg>
        <pc:spChg chg="add del mod">
          <ac:chgData name="Jade Cincotta" userId="ddd7473c-5421-4e7e-8e59-ff18d221bcc9" providerId="ADAL" clId="{02CBBF6F-42BF-4485-BECE-F5E8C67B2A18}" dt="2021-08-16T05:44:28.137" v="1803" actId="14100"/>
          <ac:spMkLst>
            <pc:docMk/>
            <pc:sldMk cId="2112953489" sldId="1063"/>
            <ac:spMk id="3" creationId="{B0064C3A-C62C-4D74-94D8-D1AAD0215000}"/>
          </ac:spMkLst>
        </pc:spChg>
        <pc:spChg chg="add del">
          <ac:chgData name="Jade Cincotta" userId="ddd7473c-5421-4e7e-8e59-ff18d221bcc9" providerId="ADAL" clId="{02CBBF6F-42BF-4485-BECE-F5E8C67B2A18}" dt="2021-08-16T05:41:25.900" v="1468" actId="26606"/>
          <ac:spMkLst>
            <pc:docMk/>
            <pc:sldMk cId="2112953489" sldId="1063"/>
            <ac:spMk id="9" creationId="{8E761768-3858-4B55-A983-E0B7B1409F0F}"/>
          </ac:spMkLst>
        </pc:spChg>
        <pc:spChg chg="add del">
          <ac:chgData name="Jade Cincotta" userId="ddd7473c-5421-4e7e-8e59-ff18d221bcc9" providerId="ADAL" clId="{02CBBF6F-42BF-4485-BECE-F5E8C67B2A18}" dt="2021-08-16T05:41:25.900" v="1468" actId="26606"/>
          <ac:spMkLst>
            <pc:docMk/>
            <pc:sldMk cId="2112953489" sldId="1063"/>
            <ac:spMk id="11" creationId="{E3E51905-F374-4E1A-97CF-B741584B74D5}"/>
          </ac:spMkLst>
        </pc:spChg>
        <pc:spChg chg="add del">
          <ac:chgData name="Jade Cincotta" userId="ddd7473c-5421-4e7e-8e59-ff18d221bcc9" providerId="ADAL" clId="{02CBBF6F-42BF-4485-BECE-F5E8C67B2A18}" dt="2021-08-16T05:41:25.900" v="1468" actId="26606"/>
          <ac:spMkLst>
            <pc:docMk/>
            <pc:sldMk cId="2112953489" sldId="1063"/>
            <ac:spMk id="13" creationId="{A210685A-6235-45A7-850D-A6F555466EF7}"/>
          </ac:spMkLst>
        </pc:spChg>
        <pc:grpChg chg="add del">
          <ac:chgData name="Jade Cincotta" userId="ddd7473c-5421-4e7e-8e59-ff18d221bcc9" providerId="ADAL" clId="{02CBBF6F-42BF-4485-BECE-F5E8C67B2A18}" dt="2021-08-16T05:41:25.900" v="1468" actId="26606"/>
          <ac:grpSpMkLst>
            <pc:docMk/>
            <pc:sldMk cId="2112953489" sldId="1063"/>
            <ac:grpSpMk id="15" creationId="{AB70F8CE-E82E-416C-9783-C495D90B9EAC}"/>
          </ac:grpSpMkLst>
        </pc:grpChg>
        <pc:graphicFrameChg chg="add del">
          <ac:chgData name="Jade Cincotta" userId="ddd7473c-5421-4e7e-8e59-ff18d221bcc9" providerId="ADAL" clId="{02CBBF6F-42BF-4485-BECE-F5E8C67B2A18}" dt="2021-08-16T05:41:25.900" v="1468" actId="26606"/>
          <ac:graphicFrameMkLst>
            <pc:docMk/>
            <pc:sldMk cId="2112953489" sldId="1063"/>
            <ac:graphicFrameMk id="5" creationId="{5AFC46C8-15FF-45BF-8D5E-39F64CD0A9D3}"/>
          </ac:graphicFrameMkLst>
        </pc:graphicFrameChg>
      </pc:sldChg>
      <pc:sldChg chg="addSp delSp modSp add">
        <pc:chgData name="Jade Cincotta" userId="ddd7473c-5421-4e7e-8e59-ff18d221bcc9" providerId="ADAL" clId="{02CBBF6F-42BF-4485-BECE-F5E8C67B2A18}" dt="2021-08-16T05:54:02.192" v="2123" actId="1076"/>
        <pc:sldMkLst>
          <pc:docMk/>
          <pc:sldMk cId="4281385927" sldId="1064"/>
        </pc:sldMkLst>
        <pc:spChg chg="mod">
          <ac:chgData name="Jade Cincotta" userId="ddd7473c-5421-4e7e-8e59-ff18d221bcc9" providerId="ADAL" clId="{02CBBF6F-42BF-4485-BECE-F5E8C67B2A18}" dt="2021-08-16T05:50:56.934" v="2119" actId="1076"/>
          <ac:spMkLst>
            <pc:docMk/>
            <pc:sldMk cId="4281385927" sldId="1064"/>
            <ac:spMk id="2" creationId="{22028501-E4B7-47E1-8DD2-FA8FCE12BB8F}"/>
          </ac:spMkLst>
        </pc:spChg>
        <pc:spChg chg="mod">
          <ac:chgData name="Jade Cincotta" userId="ddd7473c-5421-4e7e-8e59-ff18d221bcc9" providerId="ADAL" clId="{02CBBF6F-42BF-4485-BECE-F5E8C67B2A18}" dt="2021-08-16T05:54:02.192" v="2123" actId="1076"/>
          <ac:spMkLst>
            <pc:docMk/>
            <pc:sldMk cId="4281385927" sldId="1064"/>
            <ac:spMk id="3" creationId="{BD9F6EAB-4E9B-4E98-AB75-646017E08625}"/>
          </ac:spMkLst>
        </pc:spChg>
        <pc:spChg chg="add del mod">
          <ac:chgData name="Jade Cincotta" userId="ddd7473c-5421-4e7e-8e59-ff18d221bcc9" providerId="ADAL" clId="{02CBBF6F-42BF-4485-BECE-F5E8C67B2A18}" dt="2021-08-16T05:45:51.365" v="1913"/>
          <ac:spMkLst>
            <pc:docMk/>
            <pc:sldMk cId="4281385927" sldId="1064"/>
            <ac:spMk id="4" creationId="{95D4CD8F-1662-4E20-8851-6440AF5E923B}"/>
          </ac:spMkLst>
        </pc:spChg>
        <pc:spChg chg="add del mod">
          <ac:chgData name="Jade Cincotta" userId="ddd7473c-5421-4e7e-8e59-ff18d221bcc9" providerId="ADAL" clId="{02CBBF6F-42BF-4485-BECE-F5E8C67B2A18}" dt="2021-08-16T05:49:36.074" v="2104"/>
          <ac:spMkLst>
            <pc:docMk/>
            <pc:sldMk cId="4281385927" sldId="1064"/>
            <ac:spMk id="5" creationId="{42D8C779-68CB-43C1-BEEC-D3EE1D8AEC2D}"/>
          </ac:spMkLst>
        </pc:spChg>
      </pc:sldChg>
      <pc:sldChg chg="addSp delSp modSp add del">
        <pc:chgData name="Jade Cincotta" userId="ddd7473c-5421-4e7e-8e59-ff18d221bcc9" providerId="ADAL" clId="{02CBBF6F-42BF-4485-BECE-F5E8C67B2A18}" dt="2021-08-16T06:06:33.657" v="3028" actId="2696"/>
        <pc:sldMkLst>
          <pc:docMk/>
          <pc:sldMk cId="3299750609" sldId="1065"/>
        </pc:sldMkLst>
        <pc:spChg chg="del">
          <ac:chgData name="Jade Cincotta" userId="ddd7473c-5421-4e7e-8e59-ff18d221bcc9" providerId="ADAL" clId="{02CBBF6F-42BF-4485-BECE-F5E8C67B2A18}" dt="2021-08-16T05:58:02.526" v="2164" actId="478"/>
          <ac:spMkLst>
            <pc:docMk/>
            <pc:sldMk cId="3299750609" sldId="1065"/>
            <ac:spMk id="2" creationId="{676456E3-84D4-4AF8-A446-87C5A219690E}"/>
          </ac:spMkLst>
        </pc:spChg>
        <pc:spChg chg="del">
          <ac:chgData name="Jade Cincotta" userId="ddd7473c-5421-4e7e-8e59-ff18d221bcc9" providerId="ADAL" clId="{02CBBF6F-42BF-4485-BECE-F5E8C67B2A18}" dt="2021-08-16T05:56:24.968" v="2142"/>
          <ac:spMkLst>
            <pc:docMk/>
            <pc:sldMk cId="3299750609" sldId="1065"/>
            <ac:spMk id="3" creationId="{C7F83177-4505-474E-BEC6-026DAD04348E}"/>
          </ac:spMkLst>
        </pc:spChg>
        <pc:spChg chg="add del mod">
          <ac:chgData name="Jade Cincotta" userId="ddd7473c-5421-4e7e-8e59-ff18d221bcc9" providerId="ADAL" clId="{02CBBF6F-42BF-4485-BECE-F5E8C67B2A18}" dt="2021-08-16T05:57:59.985" v="2163" actId="478"/>
          <ac:spMkLst>
            <pc:docMk/>
            <pc:sldMk cId="3299750609" sldId="1065"/>
            <ac:spMk id="7" creationId="{3B3F13B0-57FC-456C-9316-851E97A02177}"/>
          </ac:spMkLst>
        </pc:spChg>
        <pc:picChg chg="add del mod">
          <ac:chgData name="Jade Cincotta" userId="ddd7473c-5421-4e7e-8e59-ff18d221bcc9" providerId="ADAL" clId="{02CBBF6F-42BF-4485-BECE-F5E8C67B2A18}" dt="2021-08-16T05:57:21.802" v="2150" actId="478"/>
          <ac:picMkLst>
            <pc:docMk/>
            <pc:sldMk cId="3299750609" sldId="1065"/>
            <ac:picMk id="4" creationId="{3096A373-81A0-455A-9A49-ED4027E929F4}"/>
          </ac:picMkLst>
        </pc:picChg>
        <pc:picChg chg="add del">
          <ac:chgData name="Jade Cincotta" userId="ddd7473c-5421-4e7e-8e59-ff18d221bcc9" providerId="ADAL" clId="{02CBBF6F-42BF-4485-BECE-F5E8C67B2A18}" dt="2021-08-16T05:57:20.262" v="2149" actId="478"/>
          <ac:picMkLst>
            <pc:docMk/>
            <pc:sldMk cId="3299750609" sldId="1065"/>
            <ac:picMk id="5" creationId="{D9EE434D-8AFF-4985-B384-FFA6D9A635A2}"/>
          </ac:picMkLst>
        </pc:picChg>
        <pc:picChg chg="add del mod">
          <ac:chgData name="Jade Cincotta" userId="ddd7473c-5421-4e7e-8e59-ff18d221bcc9" providerId="ADAL" clId="{02CBBF6F-42BF-4485-BECE-F5E8C67B2A18}" dt="2021-08-16T06:00:06.265" v="2234"/>
          <ac:picMkLst>
            <pc:docMk/>
            <pc:sldMk cId="3299750609" sldId="1065"/>
            <ac:picMk id="8" creationId="{D5D376C8-3963-4FEA-B72A-FC746F791FF2}"/>
          </ac:picMkLst>
        </pc:picChg>
        <pc:picChg chg="add del mod">
          <ac:chgData name="Jade Cincotta" userId="ddd7473c-5421-4e7e-8e59-ff18d221bcc9" providerId="ADAL" clId="{02CBBF6F-42BF-4485-BECE-F5E8C67B2A18}" dt="2021-08-16T06:00:06.265" v="2234"/>
          <ac:picMkLst>
            <pc:docMk/>
            <pc:sldMk cId="3299750609" sldId="1065"/>
            <ac:picMk id="9" creationId="{64BBA314-6244-497C-B7A9-0B48234C8D57}"/>
          </ac:picMkLst>
        </pc:picChg>
      </pc:sldChg>
      <pc:sldChg chg="addSp modSp add ord">
        <pc:chgData name="Jade Cincotta" userId="ddd7473c-5421-4e7e-8e59-ff18d221bcc9" providerId="ADAL" clId="{02CBBF6F-42BF-4485-BECE-F5E8C67B2A18}" dt="2021-08-16T06:06:28.122" v="3027" actId="6549"/>
        <pc:sldMkLst>
          <pc:docMk/>
          <pc:sldMk cId="2812894498" sldId="1066"/>
        </pc:sldMkLst>
        <pc:spChg chg="mod">
          <ac:chgData name="Jade Cincotta" userId="ddd7473c-5421-4e7e-8e59-ff18d221bcc9" providerId="ADAL" clId="{02CBBF6F-42BF-4485-BECE-F5E8C67B2A18}" dt="2021-08-16T06:06:28.122" v="3027" actId="6549"/>
          <ac:spMkLst>
            <pc:docMk/>
            <pc:sldMk cId="2812894498" sldId="1066"/>
            <ac:spMk id="2" creationId="{6638B8F7-AEFA-4246-8F29-C35E9BFF527F}"/>
          </ac:spMkLst>
        </pc:spChg>
        <pc:picChg chg="add mod">
          <ac:chgData name="Jade Cincotta" userId="ddd7473c-5421-4e7e-8e59-ff18d221bcc9" providerId="ADAL" clId="{02CBBF6F-42BF-4485-BECE-F5E8C67B2A18}" dt="2021-08-16T06:00:24.973" v="2264" actId="1037"/>
          <ac:picMkLst>
            <pc:docMk/>
            <pc:sldMk cId="2812894498" sldId="1066"/>
            <ac:picMk id="4" creationId="{574316E4-1BA3-4649-B6E4-19C350F4FC16}"/>
          </ac:picMkLst>
        </pc:picChg>
        <pc:picChg chg="add mod">
          <ac:chgData name="Jade Cincotta" userId="ddd7473c-5421-4e7e-8e59-ff18d221bcc9" providerId="ADAL" clId="{02CBBF6F-42BF-4485-BECE-F5E8C67B2A18}" dt="2021-08-16T06:00:33.551" v="2280" actId="1037"/>
          <ac:picMkLst>
            <pc:docMk/>
            <pc:sldMk cId="2812894498" sldId="1066"/>
            <ac:picMk id="5" creationId="{4F40E54A-E4CF-46CF-B440-FC1E9C70DB1F}"/>
          </ac:picMkLst>
        </pc:picChg>
      </pc:sldChg>
      <pc:sldChg chg="modSp add">
        <pc:chgData name="Jade Cincotta" userId="ddd7473c-5421-4e7e-8e59-ff18d221bcc9" providerId="ADAL" clId="{02CBBF6F-42BF-4485-BECE-F5E8C67B2A18}" dt="2021-08-16T06:06:05.880" v="3017" actId="20577"/>
        <pc:sldMkLst>
          <pc:docMk/>
          <pc:sldMk cId="1217075420" sldId="1067"/>
        </pc:sldMkLst>
        <pc:spChg chg="mod">
          <ac:chgData name="Jade Cincotta" userId="ddd7473c-5421-4e7e-8e59-ff18d221bcc9" providerId="ADAL" clId="{02CBBF6F-42BF-4485-BECE-F5E8C67B2A18}" dt="2021-08-16T06:01:06.444" v="2324" actId="20577"/>
          <ac:spMkLst>
            <pc:docMk/>
            <pc:sldMk cId="1217075420" sldId="1067"/>
            <ac:spMk id="2" creationId="{D522537E-B5D5-4796-834A-4857C9319DDA}"/>
          </ac:spMkLst>
        </pc:spChg>
        <pc:spChg chg="mod">
          <ac:chgData name="Jade Cincotta" userId="ddd7473c-5421-4e7e-8e59-ff18d221bcc9" providerId="ADAL" clId="{02CBBF6F-42BF-4485-BECE-F5E8C67B2A18}" dt="2021-08-16T06:06:05.880" v="3017" actId="20577"/>
          <ac:spMkLst>
            <pc:docMk/>
            <pc:sldMk cId="1217075420" sldId="1067"/>
            <ac:spMk id="3" creationId="{3AF98401-C004-4A54-87D0-23A67C956306}"/>
          </ac:spMkLst>
        </pc:spChg>
      </pc:sldChg>
      <pc:sldChg chg="addSp delSp modSp add">
        <pc:chgData name="Jade Cincotta" userId="ddd7473c-5421-4e7e-8e59-ff18d221bcc9" providerId="ADAL" clId="{02CBBF6F-42BF-4485-BECE-F5E8C67B2A18}" dt="2021-08-16T06:14:02.663" v="3200" actId="20577"/>
        <pc:sldMkLst>
          <pc:docMk/>
          <pc:sldMk cId="2578413429" sldId="1068"/>
        </pc:sldMkLst>
        <pc:spChg chg="mod">
          <ac:chgData name="Jade Cincotta" userId="ddd7473c-5421-4e7e-8e59-ff18d221bcc9" providerId="ADAL" clId="{02CBBF6F-42BF-4485-BECE-F5E8C67B2A18}" dt="2021-08-16T06:14:02.663" v="3200" actId="20577"/>
          <ac:spMkLst>
            <pc:docMk/>
            <pc:sldMk cId="2578413429" sldId="1068"/>
            <ac:spMk id="2" creationId="{5255E6DB-FA48-43D4-9853-9D7EC347CC45}"/>
          </ac:spMkLst>
        </pc:spChg>
        <pc:spChg chg="del mod">
          <ac:chgData name="Jade Cincotta" userId="ddd7473c-5421-4e7e-8e59-ff18d221bcc9" providerId="ADAL" clId="{02CBBF6F-42BF-4485-BECE-F5E8C67B2A18}" dt="2021-08-16T06:13:16.700" v="3182"/>
          <ac:spMkLst>
            <pc:docMk/>
            <pc:sldMk cId="2578413429" sldId="1068"/>
            <ac:spMk id="3" creationId="{A9177A26-A347-4B76-8A87-61601A2C4827}"/>
          </ac:spMkLst>
        </pc:spChg>
        <pc:spChg chg="add mod">
          <ac:chgData name="Jade Cincotta" userId="ddd7473c-5421-4e7e-8e59-ff18d221bcc9" providerId="ADAL" clId="{02CBBF6F-42BF-4485-BECE-F5E8C67B2A18}" dt="2021-08-16T06:12:20.228" v="3181" actId="14100"/>
          <ac:spMkLst>
            <pc:docMk/>
            <pc:sldMk cId="2578413429" sldId="1068"/>
            <ac:spMk id="6" creationId="{439853BE-46B3-4AF4-8EA5-0A6A51D12404}"/>
          </ac:spMkLst>
        </pc:spChg>
        <pc:spChg chg="add del mod">
          <ac:chgData name="Jade Cincotta" userId="ddd7473c-5421-4e7e-8e59-ff18d221bcc9" providerId="ADAL" clId="{02CBBF6F-42BF-4485-BECE-F5E8C67B2A18}" dt="2021-08-16T06:09:26.782" v="3137" actId="478"/>
          <ac:spMkLst>
            <pc:docMk/>
            <pc:sldMk cId="2578413429" sldId="1068"/>
            <ac:spMk id="7" creationId="{27E1446D-00A1-48B5-AE17-F592078CC4C9}"/>
          </ac:spMkLst>
        </pc:spChg>
        <pc:spChg chg="add mod">
          <ac:chgData name="Jade Cincotta" userId="ddd7473c-5421-4e7e-8e59-ff18d221bcc9" providerId="ADAL" clId="{02CBBF6F-42BF-4485-BECE-F5E8C67B2A18}" dt="2021-08-16T06:13:47.421" v="3186" actId="478"/>
          <ac:spMkLst>
            <pc:docMk/>
            <pc:sldMk cId="2578413429" sldId="1068"/>
            <ac:spMk id="24" creationId="{82C7EE50-7DBA-4D8C-97F5-2F44E23926A3}"/>
          </ac:spMkLst>
        </pc:spChg>
        <pc:picChg chg="add">
          <ac:chgData name="Jade Cincotta" userId="ddd7473c-5421-4e7e-8e59-ff18d221bcc9" providerId="ADAL" clId="{02CBBF6F-42BF-4485-BECE-F5E8C67B2A18}" dt="2021-08-16T06:07:07.129" v="3119"/>
          <ac:picMkLst>
            <pc:docMk/>
            <pc:sldMk cId="2578413429" sldId="1068"/>
            <ac:picMk id="4" creationId="{102EC997-AA62-48E8-AD0A-2141DF3B1E32}"/>
          </ac:picMkLst>
        </pc:picChg>
        <pc:picChg chg="add mod">
          <ac:chgData name="Jade Cincotta" userId="ddd7473c-5421-4e7e-8e59-ff18d221bcc9" providerId="ADAL" clId="{02CBBF6F-42BF-4485-BECE-F5E8C67B2A18}" dt="2021-08-16T06:09:30.754" v="3139" actId="1076"/>
          <ac:picMkLst>
            <pc:docMk/>
            <pc:sldMk cId="2578413429" sldId="1068"/>
            <ac:picMk id="5" creationId="{20287B6F-49F7-4D3F-B41A-7373A469E953}"/>
          </ac:picMkLst>
        </pc:picChg>
        <pc:picChg chg="add del mod ord">
          <ac:chgData name="Jade Cincotta" userId="ddd7473c-5421-4e7e-8e59-ff18d221bcc9" providerId="ADAL" clId="{02CBBF6F-42BF-4485-BECE-F5E8C67B2A18}" dt="2021-08-16T06:13:47.421" v="3186" actId="478"/>
          <ac:picMkLst>
            <pc:docMk/>
            <pc:sldMk cId="2578413429" sldId="1068"/>
            <ac:picMk id="22" creationId="{16CD2F84-9765-41EE-84E0-28D33917225A}"/>
          </ac:picMkLst>
        </pc:picChg>
        <pc:inkChg chg="add del">
          <ac:chgData name="Jade Cincotta" userId="ddd7473c-5421-4e7e-8e59-ff18d221bcc9" providerId="ADAL" clId="{02CBBF6F-42BF-4485-BECE-F5E8C67B2A18}" dt="2021-08-16T06:09:53.194" v="3141" actId="9405"/>
          <ac:inkMkLst>
            <pc:docMk/>
            <pc:sldMk cId="2578413429" sldId="1068"/>
            <ac:inkMk id="8" creationId="{313A6CB3-F957-4CF6-A53F-A1350EA347FB}"/>
          </ac:inkMkLst>
        </pc:inkChg>
        <pc:inkChg chg="add del">
          <ac:chgData name="Jade Cincotta" userId="ddd7473c-5421-4e7e-8e59-ff18d221bcc9" providerId="ADAL" clId="{02CBBF6F-42BF-4485-BECE-F5E8C67B2A18}" dt="2021-08-16T06:10:01.199" v="3143" actId="9405"/>
          <ac:inkMkLst>
            <pc:docMk/>
            <pc:sldMk cId="2578413429" sldId="1068"/>
            <ac:inkMk id="9" creationId="{DB6B7D99-AA6D-4169-BF52-D3EE4ED81C8A}"/>
          </ac:inkMkLst>
        </pc:inkChg>
        <pc:inkChg chg="add del">
          <ac:chgData name="Jade Cincotta" userId="ddd7473c-5421-4e7e-8e59-ff18d221bcc9" providerId="ADAL" clId="{02CBBF6F-42BF-4485-BECE-F5E8C67B2A18}" dt="2021-08-16T06:10:06.577" v="3147" actId="9405"/>
          <ac:inkMkLst>
            <pc:docMk/>
            <pc:sldMk cId="2578413429" sldId="1068"/>
            <ac:inkMk id="10" creationId="{2A106DD6-6043-478C-84FE-4179A88CB539}"/>
          </ac:inkMkLst>
        </pc:inkChg>
        <pc:inkChg chg="add del">
          <ac:chgData name="Jade Cincotta" userId="ddd7473c-5421-4e7e-8e59-ff18d221bcc9" providerId="ADAL" clId="{02CBBF6F-42BF-4485-BECE-F5E8C67B2A18}" dt="2021-08-16T06:10:05.271" v="3146" actId="9405"/>
          <ac:inkMkLst>
            <pc:docMk/>
            <pc:sldMk cId="2578413429" sldId="1068"/>
            <ac:inkMk id="11" creationId="{6FF5A421-448A-447C-B774-E7B1D6C5B497}"/>
          </ac:inkMkLst>
        </pc:inkChg>
        <pc:inkChg chg="add del">
          <ac:chgData name="Jade Cincotta" userId="ddd7473c-5421-4e7e-8e59-ff18d221bcc9" providerId="ADAL" clId="{02CBBF6F-42BF-4485-BECE-F5E8C67B2A18}" dt="2021-08-16T06:10:09.900" v="3149" actId="9405"/>
          <ac:inkMkLst>
            <pc:docMk/>
            <pc:sldMk cId="2578413429" sldId="1068"/>
            <ac:inkMk id="12" creationId="{DD90A79D-0A09-4B15-9018-EA0927A336F5}"/>
          </ac:inkMkLst>
        </pc:inkChg>
        <pc:inkChg chg="add">
          <ac:chgData name="Jade Cincotta" userId="ddd7473c-5421-4e7e-8e59-ff18d221bcc9" providerId="ADAL" clId="{02CBBF6F-42BF-4485-BECE-F5E8C67B2A18}" dt="2021-08-16T06:10:11.655" v="3150" actId="9405"/>
          <ac:inkMkLst>
            <pc:docMk/>
            <pc:sldMk cId="2578413429" sldId="1068"/>
            <ac:inkMk id="13" creationId="{14ADA9FA-9B26-41B7-9832-3678E729BFA2}"/>
          </ac:inkMkLst>
        </pc:inkChg>
        <pc:inkChg chg="add">
          <ac:chgData name="Jade Cincotta" userId="ddd7473c-5421-4e7e-8e59-ff18d221bcc9" providerId="ADAL" clId="{02CBBF6F-42BF-4485-BECE-F5E8C67B2A18}" dt="2021-08-16T06:10:12.977" v="3151" actId="9405"/>
          <ac:inkMkLst>
            <pc:docMk/>
            <pc:sldMk cId="2578413429" sldId="1068"/>
            <ac:inkMk id="14" creationId="{170B6006-0A62-4E49-A208-BD5828938DF8}"/>
          </ac:inkMkLst>
        </pc:inkChg>
        <pc:inkChg chg="add del">
          <ac:chgData name="Jade Cincotta" userId="ddd7473c-5421-4e7e-8e59-ff18d221bcc9" providerId="ADAL" clId="{02CBBF6F-42BF-4485-BECE-F5E8C67B2A18}" dt="2021-08-16T06:10:29.960" v="3153" actId="9405"/>
          <ac:inkMkLst>
            <pc:docMk/>
            <pc:sldMk cId="2578413429" sldId="1068"/>
            <ac:inkMk id="15" creationId="{4502879A-10C5-4E3D-907F-1BCDCDB7C944}"/>
          </ac:inkMkLst>
        </pc:inkChg>
        <pc:inkChg chg="add del">
          <ac:chgData name="Jade Cincotta" userId="ddd7473c-5421-4e7e-8e59-ff18d221bcc9" providerId="ADAL" clId="{02CBBF6F-42BF-4485-BECE-F5E8C67B2A18}" dt="2021-08-16T06:10:36.683" v="3155" actId="9405"/>
          <ac:inkMkLst>
            <pc:docMk/>
            <pc:sldMk cId="2578413429" sldId="1068"/>
            <ac:inkMk id="16" creationId="{8BA3A930-229B-409B-84F9-6151F283F272}"/>
          </ac:inkMkLst>
        </pc:inkChg>
        <pc:inkChg chg="add mod">
          <ac:chgData name="Jade Cincotta" userId="ddd7473c-5421-4e7e-8e59-ff18d221bcc9" providerId="ADAL" clId="{02CBBF6F-42BF-4485-BECE-F5E8C67B2A18}" dt="2021-08-16T06:11:32.298" v="3176" actId="1582"/>
          <ac:inkMkLst>
            <pc:docMk/>
            <pc:sldMk cId="2578413429" sldId="1068"/>
            <ac:inkMk id="17" creationId="{E2E4F0BD-561D-45A4-80A2-D87D65C98535}"/>
          </ac:inkMkLst>
        </pc:inkChg>
        <pc:inkChg chg="add del">
          <ac:chgData name="Jade Cincotta" userId="ddd7473c-5421-4e7e-8e59-ff18d221bcc9" providerId="ADAL" clId="{02CBBF6F-42BF-4485-BECE-F5E8C67B2A18}" dt="2021-08-16T06:11:18.905" v="3174" actId="9405"/>
          <ac:inkMkLst>
            <pc:docMk/>
            <pc:sldMk cId="2578413429" sldId="1068"/>
            <ac:inkMk id="18" creationId="{CAD456BD-3752-4503-BDC6-9D047125EECF}"/>
          </ac:inkMkLst>
        </pc:inkChg>
        <pc:inkChg chg="add">
          <ac:chgData name="Jade Cincotta" userId="ddd7473c-5421-4e7e-8e59-ff18d221bcc9" providerId="ADAL" clId="{02CBBF6F-42BF-4485-BECE-F5E8C67B2A18}" dt="2021-08-16T06:11:42.404" v="3177" actId="9405"/>
          <ac:inkMkLst>
            <pc:docMk/>
            <pc:sldMk cId="2578413429" sldId="1068"/>
            <ac:inkMk id="19" creationId="{E1C834C6-E08B-4113-B24C-BAC8EC7CFFAA}"/>
          </ac:inkMkLst>
        </pc:inkChg>
        <pc:inkChg chg="add mod">
          <ac:chgData name="Jade Cincotta" userId="ddd7473c-5421-4e7e-8e59-ff18d221bcc9" providerId="ADAL" clId="{02CBBF6F-42BF-4485-BECE-F5E8C67B2A18}" dt="2021-08-16T06:12:02.928" v="3179" actId="1582"/>
          <ac:inkMkLst>
            <pc:docMk/>
            <pc:sldMk cId="2578413429" sldId="1068"/>
            <ac:inkMk id="20" creationId="{5964FD34-AB5C-45D5-9729-586944A092E2}"/>
          </ac:inkMkLst>
        </pc:inkChg>
      </pc:sldChg>
      <pc:sldChg chg="addSp modSp add">
        <pc:chgData name="Jade Cincotta" userId="ddd7473c-5421-4e7e-8e59-ff18d221bcc9" providerId="ADAL" clId="{02CBBF6F-42BF-4485-BECE-F5E8C67B2A18}" dt="2021-08-16T06:17:49.269" v="3832" actId="404"/>
        <pc:sldMkLst>
          <pc:docMk/>
          <pc:sldMk cId="1227213106" sldId="1069"/>
        </pc:sldMkLst>
        <pc:spChg chg="mod">
          <ac:chgData name="Jade Cincotta" userId="ddd7473c-5421-4e7e-8e59-ff18d221bcc9" providerId="ADAL" clId="{02CBBF6F-42BF-4485-BECE-F5E8C67B2A18}" dt="2021-08-16T06:14:36.594" v="3302" actId="20577"/>
          <ac:spMkLst>
            <pc:docMk/>
            <pc:sldMk cId="1227213106" sldId="1069"/>
            <ac:spMk id="2" creationId="{1BA757AE-02FA-4C37-8797-EB0A23867287}"/>
          </ac:spMkLst>
        </pc:spChg>
        <pc:spChg chg="mod">
          <ac:chgData name="Jade Cincotta" userId="ddd7473c-5421-4e7e-8e59-ff18d221bcc9" providerId="ADAL" clId="{02CBBF6F-42BF-4485-BECE-F5E8C67B2A18}" dt="2021-08-16T06:17:49.269" v="3832" actId="404"/>
          <ac:spMkLst>
            <pc:docMk/>
            <pc:sldMk cId="1227213106" sldId="1069"/>
            <ac:spMk id="3" creationId="{4DC4A20F-0F3D-4D8D-88A3-5AEC31FAB492}"/>
          </ac:spMkLst>
        </pc:spChg>
        <pc:picChg chg="add mod">
          <ac:chgData name="Jade Cincotta" userId="ddd7473c-5421-4e7e-8e59-ff18d221bcc9" providerId="ADAL" clId="{02CBBF6F-42BF-4485-BECE-F5E8C67B2A18}" dt="2021-08-16T06:15:45.077" v="3311" actId="1076"/>
          <ac:picMkLst>
            <pc:docMk/>
            <pc:sldMk cId="1227213106" sldId="1069"/>
            <ac:picMk id="4" creationId="{C48C874E-F51F-4FEB-B3F4-0084143B4E29}"/>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6T06:10:11.6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70,'31'10,"0"-2,1-2,0-1,1-1,-1-1,24-3,-15 2,597-9,-144-4,526-34,-358 6,-383 33,104 18,-247-2,182 11,101-15,-139-10,204-11,-466 14,-3-1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6T06:10:12.9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365 0,'6'5,"2"1,-1-2,0 1,1-1,0 0,0-1,0 0,0 0,1 0,1-1,87 14,-82-15,97 8,0-6,41-6,29 0,-332 9,0 7,-58 15,65-7,0-6,-97-4,151-14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6T06:10:45.028"/>
    </inkml:context>
    <inkml:brush xml:id="br0">
      <inkml:brushProperty name="width" value="0.10583" units="cm"/>
      <inkml:brushProperty name="height" value="0.10583" units="cm"/>
      <inkml:brushProperty name="color" value="#E71224"/>
      <inkml:brushProperty name="ignorePressure" value="1"/>
    </inkml:brush>
  </inkml:definitions>
  <inkml:trace contextRef="#ctx0" brushRef="#br0">0 10,'472'0,"-442"2,-1 1,29 7,-27-4,1-1,14-1,-15-4,1 2,-1 2,27 7,-32-7,0 0,0-2,23-1,-22-1,0 2,0 0,16 5,23 4,1-3,0-4,1-2,33-7,27 3,1628 2,-1703 2,49 10,-49-4,0-3,1-3,387-3,-417-1,0 0,0-2,7-3,-5 2,0 1,20-1,20 3,-1-3,15-5,15-7,1 4,94 3,-159 10,4 1,0-1,-1-2,1-2,-1-1,4-2,3-1,0 2,0 3,1 1,-1 2,17 4,40-1,62 0,81 17,-128-12,-65-6,-1 2,18 5,0 0,1-3,-1-3,61-7,-3 1,-5 6,-25-1,62-7,-140 2,0-1,0 0,-1-2,0 1,1-2,-2 0,11-7,-13 8,8-5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6T06:11:42.4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19,'0'-1,"1"0,-1 0,1 0,-1 0,1 0,0 0,0 0,-1 0,1 0,0 0,0 0,0 1,0-1,0 0,0 0,0 1,0-1,0 1,1-1,-1 1,0 0,0-1,0 1,0 0,1 0,-1 0,0-1,0 1,1 1,-1-1,0 0,44 0,-43 0,435 40,-151-30,11-12,-50-1,-224 4,1 1,-1 1,1 1,-1 1,18 6,27 13,15 9,-29-10,1-3,21 3,-56-19,1-1,0-1,0-1,0 0,1-2,0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6T06:11:51.106"/>
    </inkml:context>
    <inkml:brush xml:id="br0">
      <inkml:brushProperty name="width" value="0.10583" units="cm"/>
      <inkml:brushProperty name="height" value="0.10583" units="cm"/>
      <inkml:brushProperty name="color" value="#E71224"/>
      <inkml:brushProperty name="ignorePressure" value="1"/>
    </inkml:brush>
  </inkml:definitions>
  <inkml:trace contextRef="#ctx0" brushRef="#br0">0 0,'5'1,"1"0,-1 0,0 1,0-1,0 1,0 0,0 0,3 3,15 5,-5-3,25 9,0-2,1-2,0-1,1-3,0-1,26-1,94 5,-28-1,-24-2,58 14,-34-4,-55-10,0-5,1-3,24-5,-67 0,1-2,-2-2,13-5,78-16,-13 19,0 4,118 10,-60-1,37 0,233-4,-289-11,-60 4,38 4,-34 7,84 13,131 38,-256-46,1-2,-1-2,1-3,6-3,39 0,31 5,-23 0,32-7,-125 2,1 0,0-2,-1 0,2-2,63-14,1 13,-64 8,1-2,-1 0,0-2,0 0,0-1,2-2,16-6,1 1,0 3,0 1,1 3,19-1,77 2,2 5,-31 1,570-2,-592 3,0 4,0 4,-1 4,18 8,-34-5,53 23,-109-36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A9818-7F94-493E-A876-A6BD5F500C28}" type="datetimeFigureOut">
              <a:rPr lang="en-NZ" smtClean="0"/>
              <a:t>15/09/2021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816F6-97BA-44B2-8A94-08F9B4305433}" type="slidenum">
              <a:rPr lang="en-NZ" smtClean="0"/>
              <a:t>‹#›</a:t>
            </a:fld>
            <a:endParaRPr lang="en-NZ" dirty="0"/>
          </a:p>
        </p:txBody>
      </p:sp>
    </p:spTree>
    <p:extLst>
      <p:ext uri="{BB962C8B-B14F-4D97-AF65-F5344CB8AC3E}">
        <p14:creationId xmlns:p14="http://schemas.microsoft.com/office/powerpoint/2010/main" val="303485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8</a:t>
            </a:fld>
            <a:endParaRPr lang="en-NZ" dirty="0"/>
          </a:p>
        </p:txBody>
      </p:sp>
    </p:spTree>
    <p:extLst>
      <p:ext uri="{BB962C8B-B14F-4D97-AF65-F5344CB8AC3E}">
        <p14:creationId xmlns:p14="http://schemas.microsoft.com/office/powerpoint/2010/main" val="423476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Jade to speak to (if you want this at all!)</a:t>
            </a:r>
          </a:p>
        </p:txBody>
      </p:sp>
      <p:sp>
        <p:nvSpPr>
          <p:cNvPr id="4" name="Slide Number Placeholder 3"/>
          <p:cNvSpPr>
            <a:spLocks noGrp="1"/>
          </p:cNvSpPr>
          <p:nvPr>
            <p:ph type="sldNum" sz="quarter" idx="5"/>
          </p:nvPr>
        </p:nvSpPr>
        <p:spPr/>
        <p:txBody>
          <a:bodyPr/>
          <a:lstStyle/>
          <a:p>
            <a:fld id="{FF1816F6-97BA-44B2-8A94-08F9B4305433}" type="slidenum">
              <a:rPr lang="en-NZ" smtClean="0"/>
              <a:t>28</a:t>
            </a:fld>
            <a:endParaRPr lang="en-NZ" dirty="0"/>
          </a:p>
        </p:txBody>
      </p:sp>
    </p:spTree>
    <p:extLst>
      <p:ext uri="{BB962C8B-B14F-4D97-AF65-F5344CB8AC3E}">
        <p14:creationId xmlns:p14="http://schemas.microsoft.com/office/powerpoint/2010/main" val="181207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Admittedly there is not much guidance here – but as with the current standard, there is not necessarily going to be guidance for every single criteria. There are, of course, ways that you can go about exploring what might demonstrate this. For example, a good option for this criteria could be to go to the Ministry’s website for disabled people. </a:t>
            </a:r>
          </a:p>
        </p:txBody>
      </p:sp>
      <p:sp>
        <p:nvSpPr>
          <p:cNvPr id="4" name="Slide Number Placeholder 3"/>
          <p:cNvSpPr>
            <a:spLocks noGrp="1"/>
          </p:cNvSpPr>
          <p:nvPr>
            <p:ph type="sldNum" sz="quarter" idx="5"/>
          </p:nvPr>
        </p:nvSpPr>
        <p:spPr/>
        <p:txBody>
          <a:bodyPr/>
          <a:lstStyle/>
          <a:p>
            <a:fld id="{FF1816F6-97BA-44B2-8A94-08F9B4305433}" type="slidenum">
              <a:rPr lang="en-NZ" smtClean="0"/>
              <a:t>12</a:t>
            </a:fld>
            <a:endParaRPr lang="en-NZ" dirty="0"/>
          </a:p>
        </p:txBody>
      </p:sp>
    </p:spTree>
    <p:extLst>
      <p:ext uri="{BB962C8B-B14F-4D97-AF65-F5344CB8AC3E}">
        <p14:creationId xmlns:p14="http://schemas.microsoft.com/office/powerpoint/2010/main" val="8148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13</a:t>
            </a:fld>
            <a:endParaRPr lang="en-NZ" dirty="0"/>
          </a:p>
        </p:txBody>
      </p:sp>
    </p:spTree>
    <p:extLst>
      <p:ext uri="{BB962C8B-B14F-4D97-AF65-F5344CB8AC3E}">
        <p14:creationId xmlns:p14="http://schemas.microsoft.com/office/powerpoint/2010/main" val="7626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Sometimes good guidance</a:t>
            </a:r>
          </a:p>
        </p:txBody>
      </p:sp>
      <p:sp>
        <p:nvSpPr>
          <p:cNvPr id="4" name="Slide Number Placeholder 3"/>
          <p:cNvSpPr>
            <a:spLocks noGrp="1"/>
          </p:cNvSpPr>
          <p:nvPr>
            <p:ph type="sldNum" sz="quarter" idx="5"/>
          </p:nvPr>
        </p:nvSpPr>
        <p:spPr/>
        <p:txBody>
          <a:bodyPr/>
          <a:lstStyle/>
          <a:p>
            <a:fld id="{FF1816F6-97BA-44B2-8A94-08F9B4305433}" type="slidenum">
              <a:rPr lang="en-NZ" smtClean="0"/>
              <a:t>14</a:t>
            </a:fld>
            <a:endParaRPr lang="en-NZ" dirty="0"/>
          </a:p>
        </p:txBody>
      </p:sp>
    </p:spTree>
    <p:extLst>
      <p:ext uri="{BB962C8B-B14F-4D97-AF65-F5344CB8AC3E}">
        <p14:creationId xmlns:p14="http://schemas.microsoft.com/office/powerpoint/2010/main" val="133287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Follow link to demonstrate how there are more resources to be accessed</a:t>
            </a:r>
          </a:p>
        </p:txBody>
      </p:sp>
      <p:sp>
        <p:nvSpPr>
          <p:cNvPr id="4" name="Slide Number Placeholder 3"/>
          <p:cNvSpPr>
            <a:spLocks noGrp="1"/>
          </p:cNvSpPr>
          <p:nvPr>
            <p:ph type="sldNum" sz="quarter" idx="5"/>
          </p:nvPr>
        </p:nvSpPr>
        <p:spPr/>
        <p:txBody>
          <a:bodyPr/>
          <a:lstStyle/>
          <a:p>
            <a:fld id="{FF1816F6-97BA-44B2-8A94-08F9B4305433}" type="slidenum">
              <a:rPr lang="en-NZ" smtClean="0"/>
              <a:t>15</a:t>
            </a:fld>
            <a:endParaRPr lang="en-NZ" dirty="0"/>
          </a:p>
        </p:txBody>
      </p:sp>
    </p:spTree>
    <p:extLst>
      <p:ext uri="{BB962C8B-B14F-4D97-AF65-F5344CB8AC3E}">
        <p14:creationId xmlns:p14="http://schemas.microsoft.com/office/powerpoint/2010/main" val="236853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Add </a:t>
            </a:r>
          </a:p>
        </p:txBody>
      </p:sp>
      <p:sp>
        <p:nvSpPr>
          <p:cNvPr id="4" name="Slide Number Placeholder 3"/>
          <p:cNvSpPr>
            <a:spLocks noGrp="1"/>
          </p:cNvSpPr>
          <p:nvPr>
            <p:ph type="sldNum" sz="quarter" idx="5"/>
          </p:nvPr>
        </p:nvSpPr>
        <p:spPr/>
        <p:txBody>
          <a:bodyPr/>
          <a:lstStyle/>
          <a:p>
            <a:fld id="{FF1816F6-97BA-44B2-8A94-08F9B4305433}" type="slidenum">
              <a:rPr lang="en-NZ" smtClean="0"/>
              <a:t>19</a:t>
            </a:fld>
            <a:endParaRPr lang="en-NZ" dirty="0"/>
          </a:p>
        </p:txBody>
      </p:sp>
    </p:spTree>
    <p:extLst>
      <p:ext uri="{BB962C8B-B14F-4D97-AF65-F5344CB8AC3E}">
        <p14:creationId xmlns:p14="http://schemas.microsoft.com/office/powerpoint/2010/main" val="243969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Follow Te </a:t>
            </a:r>
            <a:r>
              <a:rPr lang="en-NZ" dirty="0" err="1"/>
              <a:t>Whata</a:t>
            </a:r>
            <a:r>
              <a:rPr lang="en-NZ" dirty="0"/>
              <a:t> link and demonstrate how it works. </a:t>
            </a:r>
          </a:p>
        </p:txBody>
      </p:sp>
      <p:sp>
        <p:nvSpPr>
          <p:cNvPr id="4" name="Slide Number Placeholder 3"/>
          <p:cNvSpPr>
            <a:spLocks noGrp="1"/>
          </p:cNvSpPr>
          <p:nvPr>
            <p:ph type="sldNum" sz="quarter" idx="5"/>
          </p:nvPr>
        </p:nvSpPr>
        <p:spPr/>
        <p:txBody>
          <a:bodyPr/>
          <a:lstStyle/>
          <a:p>
            <a:fld id="{FF1816F6-97BA-44B2-8A94-08F9B4305433}" type="slidenum">
              <a:rPr lang="en-NZ" smtClean="0"/>
              <a:t>20</a:t>
            </a:fld>
            <a:endParaRPr lang="en-NZ" dirty="0"/>
          </a:p>
        </p:txBody>
      </p:sp>
    </p:spTree>
    <p:extLst>
      <p:ext uri="{BB962C8B-B14F-4D97-AF65-F5344CB8AC3E}">
        <p14:creationId xmlns:p14="http://schemas.microsoft.com/office/powerpoint/2010/main" val="243943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is no sector guidance for 3.4.9, but directing whānau to relevant consumer advocacy websites and resources could be a good option</a:t>
            </a:r>
          </a:p>
        </p:txBody>
      </p:sp>
      <p:sp>
        <p:nvSpPr>
          <p:cNvPr id="4" name="Slide Number Placeholder 3"/>
          <p:cNvSpPr>
            <a:spLocks noGrp="1"/>
          </p:cNvSpPr>
          <p:nvPr>
            <p:ph type="sldNum" sz="quarter" idx="5"/>
          </p:nvPr>
        </p:nvSpPr>
        <p:spPr/>
        <p:txBody>
          <a:bodyPr/>
          <a:lstStyle/>
          <a:p>
            <a:fld id="{FF1816F6-97BA-44B2-8A94-08F9B4305433}" type="slidenum">
              <a:rPr lang="en-NZ" smtClean="0"/>
              <a:t>21</a:t>
            </a:fld>
            <a:endParaRPr lang="en-NZ" dirty="0"/>
          </a:p>
        </p:txBody>
      </p:sp>
    </p:spTree>
    <p:extLst>
      <p:ext uri="{BB962C8B-B14F-4D97-AF65-F5344CB8AC3E}">
        <p14:creationId xmlns:p14="http://schemas.microsoft.com/office/powerpoint/2010/main" val="143591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Jade to speak to (if you want this at all!)</a:t>
            </a:r>
          </a:p>
        </p:txBody>
      </p:sp>
      <p:sp>
        <p:nvSpPr>
          <p:cNvPr id="4" name="Slide Number Placeholder 3"/>
          <p:cNvSpPr>
            <a:spLocks noGrp="1"/>
          </p:cNvSpPr>
          <p:nvPr>
            <p:ph type="sldNum" sz="quarter" idx="5"/>
          </p:nvPr>
        </p:nvSpPr>
        <p:spPr/>
        <p:txBody>
          <a:bodyPr/>
          <a:lstStyle/>
          <a:p>
            <a:fld id="{FF1816F6-97BA-44B2-8A94-08F9B4305433}" type="slidenum">
              <a:rPr lang="en-NZ" smtClean="0"/>
              <a:t>27</a:t>
            </a:fld>
            <a:endParaRPr lang="en-NZ" dirty="0"/>
          </a:p>
        </p:txBody>
      </p:sp>
    </p:spTree>
    <p:extLst>
      <p:ext uri="{BB962C8B-B14F-4D97-AF65-F5344CB8AC3E}">
        <p14:creationId xmlns:p14="http://schemas.microsoft.com/office/powerpoint/2010/main" val="2092384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ang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12192001"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09" cy="646741"/>
          </a:xfrm>
          <a:prstGeom prst="rect">
            <a:avLst/>
          </a:prstGeom>
        </p:spPr>
      </p:pic>
    </p:spTree>
    <p:extLst>
      <p:ext uri="{BB962C8B-B14F-4D97-AF65-F5344CB8AC3E}">
        <p14:creationId xmlns:p14="http://schemas.microsoft.com/office/powerpoint/2010/main" val="178292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vl2pPr>
              <a:defRPr>
                <a:solidFill>
                  <a:schemeClr val="tx1"/>
                </a:solidFill>
                <a:latin typeface="Segoe UI" panose="020B0502040204020203" pitchFamily="34" charset="0"/>
                <a:cs typeface="Segoe UI" panose="020B0502040204020203" pitchFamily="34" charset="0"/>
              </a:defRPr>
            </a:lvl2pPr>
            <a:lvl3pPr>
              <a:defRPr>
                <a:solidFill>
                  <a:schemeClr val="tx1"/>
                </a:solidFill>
                <a:latin typeface="Segoe UI" panose="020B0502040204020203" pitchFamily="34" charset="0"/>
                <a:cs typeface="Segoe UI" panose="020B0502040204020203" pitchFamily="34" charset="0"/>
              </a:defRPr>
            </a:lvl3pPr>
            <a:lvl4pPr>
              <a:defRPr>
                <a:solidFill>
                  <a:schemeClr val="tx1"/>
                </a:solidFill>
                <a:latin typeface="Segoe UI" panose="020B0502040204020203" pitchFamily="34" charset="0"/>
                <a:cs typeface="Segoe UI" panose="020B0502040204020203" pitchFamily="34" charset="0"/>
              </a:defRPr>
            </a:lvl4pPr>
            <a:lvl5pPr>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143153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m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Tree>
    <p:extLst>
      <p:ext uri="{BB962C8B-B14F-4D97-AF65-F5344CB8AC3E}">
        <p14:creationId xmlns:p14="http://schemas.microsoft.com/office/powerpoint/2010/main" val="82022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im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7"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158882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a:lnSpc>
                <a:spcPct val="100000"/>
              </a:lnSpc>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tx1"/>
                </a:solidFill>
                <a:latin typeface="Segoe UI" panose="020B0502040204020203" pitchFamily="34" charset="0"/>
                <a:cs typeface="Segoe UI" panose="020B0502040204020203" pitchFamily="34" charset="0"/>
              </a:defRPr>
            </a:lvl3pPr>
            <a:lvl4pPr>
              <a:lnSpc>
                <a:spcPct val="100000"/>
              </a:lnSpc>
              <a:defRPr>
                <a:solidFill>
                  <a:schemeClr val="tx1"/>
                </a:solidFill>
                <a:latin typeface="Segoe UI" panose="020B0502040204020203" pitchFamily="34" charset="0"/>
                <a:cs typeface="Segoe UI" panose="020B0502040204020203" pitchFamily="34" charset="0"/>
              </a:defRPr>
            </a:lvl4pPr>
            <a:lvl5pPr>
              <a:lnSpc>
                <a:spcPct val="100000"/>
              </a:lnSpc>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4"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808639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
        <p:nvSpPr>
          <p:cNvPr id="11"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210230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4"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
        <p:nvSpPr>
          <p:cNvPr id="9"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160832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inset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marL="457200" indent="0">
              <a:lnSpc>
                <a:spcPct val="100000"/>
              </a:lnSpc>
              <a:buNone/>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tx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041987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inset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Tree>
    <p:extLst>
      <p:ext uri="{BB962C8B-B14F-4D97-AF65-F5344CB8AC3E}">
        <p14:creationId xmlns:p14="http://schemas.microsoft.com/office/powerpoint/2010/main" val="743183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inset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pic>
        <p:nvPicPr>
          <p:cNvPr id="22"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65121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432000" y="1"/>
            <a:ext cx="11760000"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09" cy="647268"/>
          </a:xfrm>
          <a:prstGeom prst="rect">
            <a:avLst/>
          </a:prstGeom>
        </p:spPr>
      </p:pic>
    </p:spTree>
    <p:extLst>
      <p:ext uri="{BB962C8B-B14F-4D97-AF65-F5344CB8AC3E}">
        <p14:creationId xmlns:p14="http://schemas.microsoft.com/office/powerpoint/2010/main" val="409958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432000" y="1"/>
            <a:ext cx="11760000"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11" cy="646741"/>
          </a:xfrm>
          <a:prstGeom prst="rect">
            <a:avLst/>
          </a:prstGeom>
        </p:spPr>
      </p:pic>
    </p:spTree>
    <p:extLst>
      <p:ext uri="{BB962C8B-B14F-4D97-AF65-F5344CB8AC3E}">
        <p14:creationId xmlns:p14="http://schemas.microsoft.com/office/powerpoint/2010/main" val="252086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5644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33245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52899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77752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41810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5252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035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914400" rtl="0" eaLnBrk="1" latinLnBrk="0" hangingPunct="1">
        <a:lnSpc>
          <a:spcPct val="90000"/>
        </a:lnSpc>
        <a:spcBef>
          <a:spcPct val="0"/>
        </a:spcBef>
        <a:buNone/>
        <a:defRPr sz="2800" b="1" kern="1200">
          <a:solidFill>
            <a:srgbClr val="00A99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ustomXml" Target="../ink/ink5.xm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govt.nz/publication/equity-health-care-maori-framework"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www.mcnz.org.nz/our-standards/current-standards/cultural-safety/" TargetMode="External"/><Relationship Id="rId4" Type="http://schemas.openxmlformats.org/officeDocument/2006/relationships/hyperlink" Target="https://www.mcnz.org.nz/about-us/news-and-updates/statement-on-cultural-safet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govt.nz/publication/primary-care-ethnicity-data-audit-toolkit" TargetMode="External"/><Relationship Id="rId2" Type="http://schemas.openxmlformats.org/officeDocument/2006/relationships/hyperlink" Target="https://www.health.govt.nz/publication/health-equity-assessment-tool-users-guide" TargetMode="External"/><Relationship Id="rId1" Type="http://schemas.openxmlformats.org/officeDocument/2006/relationships/slideLayout" Target="../slideLayouts/slideLayout6.xml"/><Relationship Id="rId4" Type="http://schemas.openxmlformats.org/officeDocument/2006/relationships/hyperlink" Target="https://www.health.govt.nz/publication/equity-health-care-maori-framewor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waikatodhb.govt.nz/assets/Docs/About-Us/Key-Publications/Plans/7bf3d1e7ca/Waikato-Health-System-Plan-Te-Korowai-Waiora.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www.waikatodhb.health.nz/assets/Docs/About-Us/Key-Publications/Reports/Equity-Report-Rapua-Te-Ara-Matua-2021.pdf" TargetMode="External"/><Relationship Id="rId4" Type="http://schemas.openxmlformats.org/officeDocument/2006/relationships/hyperlink" Target="http://www.waikatodhb.govt.nz/assets/Docs/About-Us/Key-Publications/Plans/Te-Manawa-Taki-Regional-Equity-Plan-2020-2023.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tewhata.io/"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www.kahuiraraunga.io/" TargetMode="External"/><Relationship Id="rId4" Type="http://schemas.openxmlformats.org/officeDocument/2006/relationships/hyperlink" Target="https://maorimaps.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B066-2ECB-4692-AC7C-4663E9B1A484}"/>
              </a:ext>
            </a:extLst>
          </p:cNvPr>
          <p:cNvSpPr>
            <a:spLocks noGrp="1"/>
          </p:cNvSpPr>
          <p:nvPr>
            <p:ph type="ctrTitle"/>
          </p:nvPr>
        </p:nvSpPr>
        <p:spPr/>
        <p:txBody>
          <a:bodyPr/>
          <a:lstStyle/>
          <a:p>
            <a:r>
              <a:rPr lang="en-NZ" dirty="0"/>
              <a:t>NZS 8134:2021 Ngā </a:t>
            </a:r>
            <a:r>
              <a:rPr lang="en-NZ" dirty="0" err="1"/>
              <a:t>paerewa</a:t>
            </a:r>
            <a:r>
              <a:rPr lang="en-NZ" dirty="0"/>
              <a:t> Health and disability services standard</a:t>
            </a:r>
          </a:p>
        </p:txBody>
      </p:sp>
      <p:sp>
        <p:nvSpPr>
          <p:cNvPr id="3" name="Subtitle 2">
            <a:extLst>
              <a:ext uri="{FF2B5EF4-FFF2-40B4-BE49-F238E27FC236}">
                <a16:creationId xmlns:a16="http://schemas.microsoft.com/office/drawing/2014/main" id="{04628DD0-70FE-47B1-B944-4DD05A7D71D9}"/>
              </a:ext>
            </a:extLst>
          </p:cNvPr>
          <p:cNvSpPr>
            <a:spLocks noGrp="1"/>
          </p:cNvSpPr>
          <p:nvPr>
            <p:ph type="subTitle" idx="1"/>
          </p:nvPr>
        </p:nvSpPr>
        <p:spPr>
          <a:xfrm>
            <a:off x="1153758" y="3383555"/>
            <a:ext cx="9949300" cy="1222849"/>
          </a:xfrm>
        </p:spPr>
        <p:txBody>
          <a:bodyPr/>
          <a:lstStyle/>
          <a:p>
            <a:r>
              <a:rPr lang="en-NZ" dirty="0"/>
              <a:t>Te Tiriti o Waitangi related criteria </a:t>
            </a:r>
          </a:p>
          <a:p>
            <a:r>
              <a:rPr lang="en-NZ" i="1" dirty="0"/>
              <a:t>for service providers </a:t>
            </a:r>
          </a:p>
          <a:p>
            <a:r>
              <a:rPr lang="en-NZ" dirty="0"/>
              <a:t>Thank you for attending this session. We will start at 11:35am</a:t>
            </a:r>
          </a:p>
          <a:p>
            <a:endParaRPr lang="en-NZ" i="1" dirty="0"/>
          </a:p>
        </p:txBody>
      </p:sp>
      <p:sp>
        <p:nvSpPr>
          <p:cNvPr id="8" name="Content Placeholder 7">
            <a:extLst>
              <a:ext uri="{FF2B5EF4-FFF2-40B4-BE49-F238E27FC236}">
                <a16:creationId xmlns:a16="http://schemas.microsoft.com/office/drawing/2014/main" id="{ADC212DD-B4CE-40D5-91A3-8E4D46E16D86}"/>
              </a:ext>
            </a:extLst>
          </p:cNvPr>
          <p:cNvSpPr>
            <a:spLocks noGrp="1"/>
          </p:cNvSpPr>
          <p:nvPr>
            <p:ph idx="10"/>
          </p:nvPr>
        </p:nvSpPr>
        <p:spPr/>
        <p:txBody>
          <a:bodyPr/>
          <a:lstStyle/>
          <a:p>
            <a:endParaRPr lang="en-NZ" dirty="0"/>
          </a:p>
        </p:txBody>
      </p:sp>
    </p:spTree>
    <p:extLst>
      <p:ext uri="{BB962C8B-B14F-4D97-AF65-F5344CB8AC3E}">
        <p14:creationId xmlns:p14="http://schemas.microsoft.com/office/powerpoint/2010/main" val="233575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E6DB-FA48-43D4-9853-9D7EC347CC45}"/>
              </a:ext>
            </a:extLst>
          </p:cNvPr>
          <p:cNvSpPr>
            <a:spLocks noGrp="1"/>
          </p:cNvSpPr>
          <p:nvPr>
            <p:ph type="title"/>
          </p:nvPr>
        </p:nvSpPr>
        <p:spPr/>
        <p:txBody>
          <a:bodyPr/>
          <a:lstStyle/>
          <a:p>
            <a:r>
              <a:rPr lang="en-NZ" dirty="0"/>
              <a:t>How do we do and then demonstrate that?</a:t>
            </a:r>
          </a:p>
        </p:txBody>
      </p:sp>
      <p:pic>
        <p:nvPicPr>
          <p:cNvPr id="4" name="Picture 3">
            <a:extLst>
              <a:ext uri="{FF2B5EF4-FFF2-40B4-BE49-F238E27FC236}">
                <a16:creationId xmlns:a16="http://schemas.microsoft.com/office/drawing/2014/main" id="{102EC997-AA62-48E8-AD0A-2141DF3B1E32}"/>
              </a:ext>
            </a:extLst>
          </p:cNvPr>
          <p:cNvPicPr>
            <a:picLocks noChangeAspect="1"/>
          </p:cNvPicPr>
          <p:nvPr/>
        </p:nvPicPr>
        <p:blipFill>
          <a:blip r:embed="rId2"/>
          <a:stretch>
            <a:fillRect/>
          </a:stretch>
        </p:blipFill>
        <p:spPr>
          <a:xfrm>
            <a:off x="695220" y="1190286"/>
            <a:ext cx="5393244" cy="4909799"/>
          </a:xfrm>
          <a:prstGeom prst="rect">
            <a:avLst/>
          </a:prstGeom>
          <a:ln>
            <a:noFill/>
          </a:ln>
        </p:spPr>
      </p:pic>
      <p:pic>
        <p:nvPicPr>
          <p:cNvPr id="5" name="Picture 4">
            <a:extLst>
              <a:ext uri="{FF2B5EF4-FFF2-40B4-BE49-F238E27FC236}">
                <a16:creationId xmlns:a16="http://schemas.microsoft.com/office/drawing/2014/main" id="{20287B6F-49F7-4D3F-B41A-7373A469E953}"/>
              </a:ext>
            </a:extLst>
          </p:cNvPr>
          <p:cNvPicPr>
            <a:picLocks noChangeAspect="1"/>
          </p:cNvPicPr>
          <p:nvPr/>
        </p:nvPicPr>
        <p:blipFill>
          <a:blip r:embed="rId3"/>
          <a:stretch>
            <a:fillRect/>
          </a:stretch>
        </p:blipFill>
        <p:spPr>
          <a:xfrm>
            <a:off x="6131299" y="1210674"/>
            <a:ext cx="5393242" cy="4891545"/>
          </a:xfrm>
          <a:prstGeom prst="rect">
            <a:avLst/>
          </a:prstGeom>
        </p:spPr>
      </p:pic>
      <p:sp>
        <p:nvSpPr>
          <p:cNvPr id="6" name="Oval 5">
            <a:extLst>
              <a:ext uri="{FF2B5EF4-FFF2-40B4-BE49-F238E27FC236}">
                <a16:creationId xmlns:a16="http://schemas.microsoft.com/office/drawing/2014/main" id="{439853BE-46B3-4AF4-8EA5-0A6A51D12404}"/>
              </a:ext>
            </a:extLst>
          </p:cNvPr>
          <p:cNvSpPr/>
          <p:nvPr/>
        </p:nvSpPr>
        <p:spPr>
          <a:xfrm>
            <a:off x="6496061" y="3531457"/>
            <a:ext cx="5230884" cy="673488"/>
          </a:xfrm>
          <a:custGeom>
            <a:avLst/>
            <a:gdLst>
              <a:gd name="connsiteX0" fmla="*/ 0 w 5230884"/>
              <a:gd name="connsiteY0" fmla="*/ 336744 h 673488"/>
              <a:gd name="connsiteX1" fmla="*/ 2615442 w 5230884"/>
              <a:gd name="connsiteY1" fmla="*/ 0 h 673488"/>
              <a:gd name="connsiteX2" fmla="*/ 5230884 w 5230884"/>
              <a:gd name="connsiteY2" fmla="*/ 336744 h 673488"/>
              <a:gd name="connsiteX3" fmla="*/ 2615442 w 5230884"/>
              <a:gd name="connsiteY3" fmla="*/ 673488 h 673488"/>
              <a:gd name="connsiteX4" fmla="*/ 0 w 5230884"/>
              <a:gd name="connsiteY4" fmla="*/ 336744 h 673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0884" h="673488" extrusionOk="0">
                <a:moveTo>
                  <a:pt x="0" y="336744"/>
                </a:moveTo>
                <a:cubicBezTo>
                  <a:pt x="-16479" y="176931"/>
                  <a:pt x="1334754" y="-143024"/>
                  <a:pt x="2615442" y="0"/>
                </a:cubicBezTo>
                <a:cubicBezTo>
                  <a:pt x="4071498" y="16501"/>
                  <a:pt x="5237462" y="145899"/>
                  <a:pt x="5230884" y="336744"/>
                </a:cubicBezTo>
                <a:cubicBezTo>
                  <a:pt x="5241322" y="470474"/>
                  <a:pt x="4205334" y="798334"/>
                  <a:pt x="2615442" y="673488"/>
                </a:cubicBezTo>
                <a:cubicBezTo>
                  <a:pt x="1168555" y="689433"/>
                  <a:pt x="-10747" y="512160"/>
                  <a:pt x="0" y="336744"/>
                </a:cubicBezTo>
                <a:close/>
              </a:path>
            </a:pathLst>
          </a:custGeom>
          <a:noFill/>
          <a:ln w="38100">
            <a:solidFill>
              <a:srgbClr val="FF0000"/>
            </a:solidFill>
            <a:extLst>
              <a:ext uri="{C807C97D-BFC1-408E-A445-0C87EB9F89A2}">
                <ask:lineSketchStyleProps xmlns:ask="http://schemas.microsoft.com/office/drawing/2018/sketchyshapes" sd="3809068511">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highlight>
                <a:srgbClr val="FFFF00"/>
              </a:highlight>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14ADA9FA-9B26-41B7-9832-3678E729BFA2}"/>
                  </a:ext>
                </a:extLst>
              </p14:cNvPr>
              <p14:cNvContentPartPr/>
              <p14:nvPr/>
            </p14:nvContentPartPr>
            <p14:xfrm>
              <a:off x="9551424" y="4423198"/>
              <a:ext cx="1956960" cy="39240"/>
            </p14:xfrm>
          </p:contentPart>
        </mc:Choice>
        <mc:Fallback xmlns="">
          <p:pic>
            <p:nvPicPr>
              <p:cNvPr id="13" name="Ink 12">
                <a:extLst>
                  <a:ext uri="{FF2B5EF4-FFF2-40B4-BE49-F238E27FC236}">
                    <a16:creationId xmlns:a16="http://schemas.microsoft.com/office/drawing/2014/main" id="{14ADA9FA-9B26-41B7-9832-3678E729BFA2}"/>
                  </a:ext>
                </a:extLst>
              </p:cNvPr>
              <p:cNvPicPr/>
              <p:nvPr/>
            </p:nvPicPr>
            <p:blipFill>
              <a:blip r:embed="rId5"/>
              <a:stretch>
                <a:fillRect/>
              </a:stretch>
            </p:blipFill>
            <p:spPr>
              <a:xfrm>
                <a:off x="9497784" y="4315198"/>
                <a:ext cx="2064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170B6006-0A62-4E49-A208-BD5828938DF8}"/>
                  </a:ext>
                </a:extLst>
              </p14:cNvPr>
              <p14:cNvContentPartPr/>
              <p14:nvPr/>
            </p14:nvContentPartPr>
            <p14:xfrm>
              <a:off x="6897504" y="4643878"/>
              <a:ext cx="404640" cy="57600"/>
            </p14:xfrm>
          </p:contentPart>
        </mc:Choice>
        <mc:Fallback xmlns="">
          <p:pic>
            <p:nvPicPr>
              <p:cNvPr id="14" name="Ink 13">
                <a:extLst>
                  <a:ext uri="{FF2B5EF4-FFF2-40B4-BE49-F238E27FC236}">
                    <a16:creationId xmlns:a16="http://schemas.microsoft.com/office/drawing/2014/main" id="{170B6006-0A62-4E49-A208-BD5828938DF8}"/>
                  </a:ext>
                </a:extLst>
              </p:cNvPr>
              <p:cNvPicPr/>
              <p:nvPr/>
            </p:nvPicPr>
            <p:blipFill>
              <a:blip r:embed="rId7"/>
              <a:stretch>
                <a:fillRect/>
              </a:stretch>
            </p:blipFill>
            <p:spPr>
              <a:xfrm>
                <a:off x="6843504" y="4535878"/>
                <a:ext cx="5122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E2E4F0BD-561D-45A4-80A2-D87D65C98535}"/>
                  </a:ext>
                </a:extLst>
              </p14:cNvPr>
              <p14:cNvContentPartPr/>
              <p14:nvPr/>
            </p14:nvContentPartPr>
            <p14:xfrm>
              <a:off x="8267304" y="5671317"/>
              <a:ext cx="2573280" cy="45719"/>
            </p14:xfrm>
          </p:contentPart>
        </mc:Choice>
        <mc:Fallback xmlns="">
          <p:pic>
            <p:nvPicPr>
              <p:cNvPr id="17" name="Ink 16">
                <a:extLst>
                  <a:ext uri="{FF2B5EF4-FFF2-40B4-BE49-F238E27FC236}">
                    <a16:creationId xmlns:a16="http://schemas.microsoft.com/office/drawing/2014/main" id="{E2E4F0BD-561D-45A4-80A2-D87D65C98535}"/>
                  </a:ext>
                </a:extLst>
              </p:cNvPr>
              <p:cNvPicPr/>
              <p:nvPr/>
            </p:nvPicPr>
            <p:blipFill>
              <a:blip r:embed="rId9"/>
              <a:stretch>
                <a:fillRect/>
              </a:stretch>
            </p:blipFill>
            <p:spPr>
              <a:xfrm>
                <a:off x="8248224" y="5652237"/>
                <a:ext cx="2610720" cy="8351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E1C834C6-E08B-4113-B24C-BAC8EC7CFFAA}"/>
                  </a:ext>
                </a:extLst>
              </p14:cNvPr>
              <p14:cNvContentPartPr/>
              <p14:nvPr/>
            </p14:nvContentPartPr>
            <p14:xfrm>
              <a:off x="10105104" y="5309518"/>
              <a:ext cx="715680" cy="74160"/>
            </p14:xfrm>
          </p:contentPart>
        </mc:Choice>
        <mc:Fallback xmlns="">
          <p:pic>
            <p:nvPicPr>
              <p:cNvPr id="19" name="Ink 18">
                <a:extLst>
                  <a:ext uri="{FF2B5EF4-FFF2-40B4-BE49-F238E27FC236}">
                    <a16:creationId xmlns:a16="http://schemas.microsoft.com/office/drawing/2014/main" id="{E1C834C6-E08B-4113-B24C-BAC8EC7CFFAA}"/>
                  </a:ext>
                </a:extLst>
              </p:cNvPr>
              <p:cNvPicPr/>
              <p:nvPr/>
            </p:nvPicPr>
            <p:blipFill>
              <a:blip r:embed="rId11"/>
              <a:stretch>
                <a:fillRect/>
              </a:stretch>
            </p:blipFill>
            <p:spPr>
              <a:xfrm>
                <a:off x="10051464" y="5201518"/>
                <a:ext cx="8233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5964FD34-AB5C-45D5-9729-586944A092E2}"/>
                  </a:ext>
                </a:extLst>
              </p14:cNvPr>
              <p14:cNvContentPartPr/>
              <p14:nvPr/>
            </p14:nvContentPartPr>
            <p14:xfrm>
              <a:off x="8295384" y="4939438"/>
              <a:ext cx="2633760" cy="68040"/>
            </p14:xfrm>
          </p:contentPart>
        </mc:Choice>
        <mc:Fallback xmlns="">
          <p:pic>
            <p:nvPicPr>
              <p:cNvPr id="20" name="Ink 19">
                <a:extLst>
                  <a:ext uri="{FF2B5EF4-FFF2-40B4-BE49-F238E27FC236}">
                    <a16:creationId xmlns:a16="http://schemas.microsoft.com/office/drawing/2014/main" id="{5964FD34-AB5C-45D5-9729-586944A092E2}"/>
                  </a:ext>
                </a:extLst>
              </p:cNvPr>
              <p:cNvPicPr/>
              <p:nvPr/>
            </p:nvPicPr>
            <p:blipFill>
              <a:blip r:embed="rId13"/>
              <a:stretch>
                <a:fillRect/>
              </a:stretch>
            </p:blipFill>
            <p:spPr>
              <a:xfrm>
                <a:off x="8276304" y="4920358"/>
                <a:ext cx="2671560" cy="105840"/>
              </a:xfrm>
              <a:prstGeom prst="rect">
                <a:avLst/>
              </a:prstGeom>
            </p:spPr>
          </p:pic>
        </mc:Fallback>
      </mc:AlternateContent>
    </p:spTree>
    <p:extLst>
      <p:ext uri="{BB962C8B-B14F-4D97-AF65-F5344CB8AC3E}">
        <p14:creationId xmlns:p14="http://schemas.microsoft.com/office/powerpoint/2010/main" val="257841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57AE-02FA-4C37-8797-EB0A23867287}"/>
              </a:ext>
            </a:extLst>
          </p:cNvPr>
          <p:cNvSpPr>
            <a:spLocks noGrp="1"/>
          </p:cNvSpPr>
          <p:nvPr>
            <p:ph type="title"/>
          </p:nvPr>
        </p:nvSpPr>
        <p:spPr>
          <a:xfrm>
            <a:off x="838200" y="556777"/>
            <a:ext cx="10515600" cy="1074060"/>
          </a:xfrm>
        </p:spPr>
        <p:txBody>
          <a:bodyPr/>
          <a:lstStyle/>
          <a:p>
            <a:r>
              <a:rPr lang="en-NZ" dirty="0"/>
              <a:t>The answers are (generally) in the Sector Guidance on the Ministry’s website</a:t>
            </a:r>
          </a:p>
        </p:txBody>
      </p:sp>
      <p:sp>
        <p:nvSpPr>
          <p:cNvPr id="3" name="Content Placeholder 2">
            <a:extLst>
              <a:ext uri="{FF2B5EF4-FFF2-40B4-BE49-F238E27FC236}">
                <a16:creationId xmlns:a16="http://schemas.microsoft.com/office/drawing/2014/main" id="{4DC4A20F-0F3D-4D8D-88A3-5AEC31FAB492}"/>
              </a:ext>
            </a:extLst>
          </p:cNvPr>
          <p:cNvSpPr>
            <a:spLocks noGrp="1"/>
          </p:cNvSpPr>
          <p:nvPr>
            <p:ph idx="1"/>
          </p:nvPr>
        </p:nvSpPr>
        <p:spPr>
          <a:xfrm>
            <a:off x="4794652" y="1630837"/>
            <a:ext cx="6627796" cy="4058340"/>
          </a:xfrm>
        </p:spPr>
        <p:txBody>
          <a:bodyPr/>
          <a:lstStyle/>
          <a:p>
            <a:r>
              <a:rPr lang="en-NZ" sz="2000" dirty="0"/>
              <a:t>With active links to frameworks and research to help guide you and your organisation.</a:t>
            </a:r>
          </a:p>
          <a:p>
            <a:r>
              <a:rPr lang="en-NZ" sz="2000" dirty="0"/>
              <a:t>This will be updated regularly to reflect the latest guidance and research in this space. </a:t>
            </a:r>
          </a:p>
          <a:p>
            <a:r>
              <a:rPr lang="en-NZ" sz="1600" u="sng" dirty="0">
                <a:solidFill>
                  <a:schemeClr val="accent5">
                    <a:lumMod val="75000"/>
                  </a:schemeClr>
                </a:solidFill>
                <a:latin typeface="Georgia" panose="02040502050405020303" pitchFamily="18" charset="0"/>
              </a:rPr>
              <a:t>https://www.health.govt.nz/our-work/regulation-health-and-disability-system/certification-health-care-services/services-standards/nga-paerewa-health-and-disability-services-standard/sector-guidance-nga-paerewa-health-and-disability-services-standard-nzs-81342021</a:t>
            </a:r>
          </a:p>
          <a:p>
            <a:endParaRPr lang="en-NZ" dirty="0"/>
          </a:p>
        </p:txBody>
      </p:sp>
      <p:pic>
        <p:nvPicPr>
          <p:cNvPr id="4" name="Picture 3">
            <a:extLst>
              <a:ext uri="{FF2B5EF4-FFF2-40B4-BE49-F238E27FC236}">
                <a16:creationId xmlns:a16="http://schemas.microsoft.com/office/drawing/2014/main" id="{C48C874E-F51F-4FEB-B3F4-0084143B4E29}"/>
              </a:ext>
            </a:extLst>
          </p:cNvPr>
          <p:cNvPicPr>
            <a:picLocks noChangeAspect="1"/>
          </p:cNvPicPr>
          <p:nvPr/>
        </p:nvPicPr>
        <p:blipFill>
          <a:blip r:embed="rId2"/>
          <a:stretch>
            <a:fillRect/>
          </a:stretch>
        </p:blipFill>
        <p:spPr>
          <a:xfrm>
            <a:off x="838200" y="1630837"/>
            <a:ext cx="3320380" cy="4253128"/>
          </a:xfrm>
          <a:prstGeom prst="rect">
            <a:avLst/>
          </a:prstGeom>
        </p:spPr>
      </p:pic>
    </p:spTree>
    <p:extLst>
      <p:ext uri="{BB962C8B-B14F-4D97-AF65-F5344CB8AC3E}">
        <p14:creationId xmlns:p14="http://schemas.microsoft.com/office/powerpoint/2010/main" val="122721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9630-FC26-46B8-8AD9-7D3DEE46C671}"/>
              </a:ext>
            </a:extLst>
          </p:cNvPr>
          <p:cNvSpPr>
            <a:spLocks noGrp="1"/>
          </p:cNvSpPr>
          <p:nvPr>
            <p:ph type="title"/>
          </p:nvPr>
        </p:nvSpPr>
        <p:spPr/>
        <p:txBody>
          <a:bodyPr/>
          <a:lstStyle/>
          <a:p>
            <a:r>
              <a:rPr lang="en-NZ" dirty="0"/>
              <a:t>1.4 E </a:t>
            </a:r>
            <a:r>
              <a:rPr lang="en-NZ" dirty="0" err="1"/>
              <a:t>whakakautetia</a:t>
            </a:r>
            <a:r>
              <a:rPr lang="en-NZ" dirty="0"/>
              <a:t> ana ahu I am treated with respect</a:t>
            </a:r>
          </a:p>
        </p:txBody>
      </p:sp>
      <p:sp>
        <p:nvSpPr>
          <p:cNvPr id="3" name="Content Placeholder 2">
            <a:extLst>
              <a:ext uri="{FF2B5EF4-FFF2-40B4-BE49-F238E27FC236}">
                <a16:creationId xmlns:a16="http://schemas.microsoft.com/office/drawing/2014/main" id="{F92C7808-F949-4C81-9C6C-3C5A016F770A}"/>
              </a:ext>
            </a:extLst>
          </p:cNvPr>
          <p:cNvSpPr>
            <a:spLocks noGrp="1"/>
          </p:cNvSpPr>
          <p:nvPr>
            <p:ph idx="1"/>
          </p:nvPr>
        </p:nvSpPr>
        <p:spPr>
          <a:xfrm>
            <a:off x="838200" y="1825625"/>
            <a:ext cx="10515600" cy="1074060"/>
          </a:xfrm>
        </p:spPr>
        <p:txBody>
          <a:bodyPr/>
          <a:lstStyle/>
          <a:p>
            <a:pPr marL="0" indent="0">
              <a:buNone/>
            </a:pPr>
            <a:r>
              <a:rPr lang="en-NZ" dirty="0"/>
              <a:t>1.4.6 Service providers shall respond to tāngata whaikaha needs and enable their participation in te ao Māori</a:t>
            </a:r>
          </a:p>
        </p:txBody>
      </p:sp>
      <p:sp>
        <p:nvSpPr>
          <p:cNvPr id="5" name="TextBox 4">
            <a:extLst>
              <a:ext uri="{FF2B5EF4-FFF2-40B4-BE49-F238E27FC236}">
                <a16:creationId xmlns:a16="http://schemas.microsoft.com/office/drawing/2014/main" id="{F98A7E2B-7615-4389-B11A-E5314235F610}"/>
              </a:ext>
            </a:extLst>
          </p:cNvPr>
          <p:cNvSpPr txBox="1"/>
          <p:nvPr/>
        </p:nvSpPr>
        <p:spPr>
          <a:xfrm>
            <a:off x="838200" y="3034986"/>
            <a:ext cx="10515600" cy="923330"/>
          </a:xfrm>
          <a:prstGeom prst="rect">
            <a:avLst/>
          </a:prstGeom>
          <a:noFill/>
        </p:spPr>
        <p:txBody>
          <a:bodyPr wrap="square">
            <a:spAutoFit/>
          </a:bodyPr>
          <a:lstStyle/>
          <a:p>
            <a:pPr algn="l"/>
            <a:r>
              <a:rPr lang="en-US" b="1" i="0" dirty="0">
                <a:solidFill>
                  <a:srgbClr val="002639"/>
                </a:solidFill>
                <a:effectLst/>
                <a:latin typeface="Georgia" panose="02040502050405020303" pitchFamily="18" charset="0"/>
              </a:rPr>
              <a:t>Sector Guidance</a:t>
            </a:r>
          </a:p>
          <a:p>
            <a:pPr algn="l"/>
            <a:r>
              <a:rPr lang="en-US" b="0" i="0" dirty="0">
                <a:solidFill>
                  <a:srgbClr val="002639"/>
                </a:solidFill>
                <a:effectLst/>
                <a:latin typeface="Arial" panose="020B0604020202020204" pitchFamily="34" charset="0"/>
              </a:rPr>
              <a:t>Service providers demonstrate an awareness of tāngata whaikaha needs and enable them to access te ao Māori</a:t>
            </a:r>
          </a:p>
        </p:txBody>
      </p:sp>
      <p:sp>
        <p:nvSpPr>
          <p:cNvPr id="6" name="TextBox 5">
            <a:extLst>
              <a:ext uri="{FF2B5EF4-FFF2-40B4-BE49-F238E27FC236}">
                <a16:creationId xmlns:a16="http://schemas.microsoft.com/office/drawing/2014/main" id="{D7FFB75A-5F38-4F4E-B1D8-C3CAB6F27DE4}"/>
              </a:ext>
            </a:extLst>
          </p:cNvPr>
          <p:cNvSpPr txBox="1"/>
          <p:nvPr/>
        </p:nvSpPr>
        <p:spPr>
          <a:xfrm>
            <a:off x="652669" y="4439716"/>
            <a:ext cx="10515600" cy="1384995"/>
          </a:xfrm>
          <a:prstGeom prst="rect">
            <a:avLst/>
          </a:prstGeom>
          <a:noFill/>
        </p:spPr>
        <p:txBody>
          <a:bodyPr wrap="square">
            <a:spAutoFit/>
          </a:bodyPr>
          <a:lstStyle/>
          <a:p>
            <a:pPr algn="l"/>
            <a:r>
              <a:rPr lang="en-US" sz="2800" dirty="0">
                <a:solidFill>
                  <a:srgbClr val="00853F"/>
                </a:solidFill>
                <a:latin typeface="Segoe UI" panose="020B0502040204020203" pitchFamily="34" charset="0"/>
                <a:cs typeface="Segoe UI" panose="020B0502040204020203" pitchFamily="34" charset="0"/>
              </a:rPr>
              <a:t>You can access your local resources as well – kaumātua, marae, </a:t>
            </a:r>
            <a:r>
              <a:rPr lang="en-US" sz="2800" dirty="0" err="1">
                <a:solidFill>
                  <a:srgbClr val="00853F"/>
                </a:solidFill>
                <a:latin typeface="Segoe UI" panose="020B0502040204020203" pitchFamily="34" charset="0"/>
                <a:cs typeface="Segoe UI" panose="020B0502040204020203" pitchFamily="34" charset="0"/>
              </a:rPr>
              <a:t>rōpū</a:t>
            </a:r>
            <a:r>
              <a:rPr lang="en-US" sz="2800" dirty="0">
                <a:solidFill>
                  <a:srgbClr val="00853F"/>
                </a:solidFill>
                <a:latin typeface="Segoe UI" panose="020B0502040204020203" pitchFamily="34" charset="0"/>
                <a:cs typeface="Segoe UI" panose="020B0502040204020203" pitchFamily="34" charset="0"/>
              </a:rPr>
              <a:t> to find out this information and how you can support Māori in your service</a:t>
            </a:r>
          </a:p>
        </p:txBody>
      </p:sp>
    </p:spTree>
    <p:extLst>
      <p:ext uri="{BB962C8B-B14F-4D97-AF65-F5344CB8AC3E}">
        <p14:creationId xmlns:p14="http://schemas.microsoft.com/office/powerpoint/2010/main" val="153795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36724-270E-494B-9701-B5CE1D3017EC}"/>
              </a:ext>
            </a:extLst>
          </p:cNvPr>
          <p:cNvSpPr>
            <a:spLocks noGrp="1"/>
          </p:cNvSpPr>
          <p:nvPr>
            <p:ph type="title"/>
          </p:nvPr>
        </p:nvSpPr>
        <p:spPr/>
        <p:txBody>
          <a:bodyPr/>
          <a:lstStyle/>
          <a:p>
            <a:r>
              <a:rPr lang="en-NZ" dirty="0"/>
              <a:t>Explore other sources</a:t>
            </a:r>
          </a:p>
        </p:txBody>
      </p:sp>
      <p:pic>
        <p:nvPicPr>
          <p:cNvPr id="5" name="Content Placeholder 4">
            <a:extLst>
              <a:ext uri="{FF2B5EF4-FFF2-40B4-BE49-F238E27FC236}">
                <a16:creationId xmlns:a16="http://schemas.microsoft.com/office/drawing/2014/main" id="{64416259-ADF6-4E16-A3AC-5309E731FF50}"/>
              </a:ext>
            </a:extLst>
          </p:cNvPr>
          <p:cNvPicPr>
            <a:picLocks noGrp="1" noChangeAspect="1"/>
          </p:cNvPicPr>
          <p:nvPr>
            <p:ph idx="1"/>
          </p:nvPr>
        </p:nvPicPr>
        <p:blipFill>
          <a:blip r:embed="rId3"/>
          <a:stretch>
            <a:fillRect/>
          </a:stretch>
        </p:blipFill>
        <p:spPr>
          <a:xfrm>
            <a:off x="572335" y="1400175"/>
            <a:ext cx="6496595" cy="4057650"/>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E5850712-7F79-4CFA-99AA-52D24DF13D51}"/>
              </a:ext>
            </a:extLst>
          </p:cNvPr>
          <p:cNvSpPr/>
          <p:nvPr/>
        </p:nvSpPr>
        <p:spPr>
          <a:xfrm>
            <a:off x="5146158" y="2573079"/>
            <a:ext cx="2179675" cy="754912"/>
          </a:xfrm>
          <a:custGeom>
            <a:avLst/>
            <a:gdLst>
              <a:gd name="connsiteX0" fmla="*/ 0 w 2179675"/>
              <a:gd name="connsiteY0" fmla="*/ 377456 h 754912"/>
              <a:gd name="connsiteX1" fmla="*/ 1089838 w 2179675"/>
              <a:gd name="connsiteY1" fmla="*/ 0 h 754912"/>
              <a:gd name="connsiteX2" fmla="*/ 2179676 w 2179675"/>
              <a:gd name="connsiteY2" fmla="*/ 377456 h 754912"/>
              <a:gd name="connsiteX3" fmla="*/ 1089838 w 2179675"/>
              <a:gd name="connsiteY3" fmla="*/ 754912 h 754912"/>
              <a:gd name="connsiteX4" fmla="*/ 0 w 2179675"/>
              <a:gd name="connsiteY4" fmla="*/ 377456 h 754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675" h="754912" extrusionOk="0">
                <a:moveTo>
                  <a:pt x="0" y="377456"/>
                </a:moveTo>
                <a:cubicBezTo>
                  <a:pt x="-83002" y="117796"/>
                  <a:pt x="477106" y="4065"/>
                  <a:pt x="1089838" y="0"/>
                </a:cubicBezTo>
                <a:cubicBezTo>
                  <a:pt x="1720073" y="5965"/>
                  <a:pt x="2147006" y="170032"/>
                  <a:pt x="2179676" y="377456"/>
                </a:cubicBezTo>
                <a:cubicBezTo>
                  <a:pt x="2089773" y="673714"/>
                  <a:pt x="1668783" y="881795"/>
                  <a:pt x="1089838" y="754912"/>
                </a:cubicBezTo>
                <a:cubicBezTo>
                  <a:pt x="475717" y="748226"/>
                  <a:pt x="51635" y="610591"/>
                  <a:pt x="0" y="377456"/>
                </a:cubicBezTo>
                <a:close/>
              </a:path>
            </a:pathLst>
          </a:custGeom>
          <a:noFill/>
          <a:ln w="38100">
            <a:solidFill>
              <a:srgbClr val="FF0000"/>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n>
                <a:solidFill>
                  <a:srgbClr val="FF0000"/>
                </a:solidFill>
              </a:ln>
            </a:endParaRPr>
          </a:p>
        </p:txBody>
      </p:sp>
      <p:pic>
        <p:nvPicPr>
          <p:cNvPr id="8" name="Picture 7">
            <a:extLst>
              <a:ext uri="{FF2B5EF4-FFF2-40B4-BE49-F238E27FC236}">
                <a16:creationId xmlns:a16="http://schemas.microsoft.com/office/drawing/2014/main" id="{640200E0-EE33-4933-9370-2D428138D282}"/>
              </a:ext>
            </a:extLst>
          </p:cNvPr>
          <p:cNvPicPr>
            <a:picLocks noChangeAspect="1"/>
          </p:cNvPicPr>
          <p:nvPr/>
        </p:nvPicPr>
        <p:blipFill>
          <a:blip r:embed="rId4"/>
          <a:stretch>
            <a:fillRect/>
          </a:stretch>
        </p:blipFill>
        <p:spPr>
          <a:xfrm rot="21296654">
            <a:off x="7793132" y="1518046"/>
            <a:ext cx="2898611" cy="412553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ED4F824-800C-4B4C-AB91-CFE53BBAC0E4}"/>
              </a:ext>
            </a:extLst>
          </p:cNvPr>
          <p:cNvPicPr>
            <a:picLocks noChangeAspect="1"/>
          </p:cNvPicPr>
          <p:nvPr/>
        </p:nvPicPr>
        <p:blipFill>
          <a:blip r:embed="rId5"/>
          <a:stretch>
            <a:fillRect/>
          </a:stretch>
        </p:blipFill>
        <p:spPr>
          <a:xfrm rot="687613">
            <a:off x="8721292" y="1651523"/>
            <a:ext cx="2967991" cy="4180898"/>
          </a:xfrm>
          <a:prstGeom prst="rect">
            <a:avLst/>
          </a:prstGeom>
          <a:ln>
            <a:noFill/>
          </a:ln>
          <a:effectLst>
            <a:outerShdw blurRad="292100" dist="139700" dir="2700000" algn="tl" rotWithShape="0">
              <a:srgbClr val="333333">
                <a:alpha val="65000"/>
              </a:srgbClr>
            </a:outerShdw>
          </a:effectLst>
        </p:spPr>
      </p:pic>
      <p:sp>
        <p:nvSpPr>
          <p:cNvPr id="18" name="Arrow: Bent-Up 17">
            <a:extLst>
              <a:ext uri="{FF2B5EF4-FFF2-40B4-BE49-F238E27FC236}">
                <a16:creationId xmlns:a16="http://schemas.microsoft.com/office/drawing/2014/main" id="{10FD0B34-D087-447C-A06F-53D9F18130B3}"/>
              </a:ext>
            </a:extLst>
          </p:cNvPr>
          <p:cNvSpPr/>
          <p:nvPr/>
        </p:nvSpPr>
        <p:spPr>
          <a:xfrm rot="3884163">
            <a:off x="6829797" y="3496829"/>
            <a:ext cx="978701" cy="490286"/>
          </a:xfrm>
          <a:custGeom>
            <a:avLst/>
            <a:gdLst>
              <a:gd name="connsiteX0" fmla="*/ 0 w 978701"/>
              <a:gd name="connsiteY0" fmla="*/ 490286 h 490286"/>
              <a:gd name="connsiteX1" fmla="*/ 445188 w 978701"/>
              <a:gd name="connsiteY1" fmla="*/ 490286 h 490286"/>
              <a:gd name="connsiteX2" fmla="*/ 856130 w 978701"/>
              <a:gd name="connsiteY2" fmla="*/ 490286 h 490286"/>
              <a:gd name="connsiteX3" fmla="*/ 856130 w 978701"/>
              <a:gd name="connsiteY3" fmla="*/ 177381 h 490286"/>
              <a:gd name="connsiteX4" fmla="*/ 733558 w 978701"/>
              <a:gd name="connsiteY4" fmla="*/ 177381 h 490286"/>
              <a:gd name="connsiteX5" fmla="*/ 856130 w 978701"/>
              <a:gd name="connsiteY5" fmla="*/ 0 h 490286"/>
              <a:gd name="connsiteX6" fmla="*/ 978701 w 978701"/>
              <a:gd name="connsiteY6" fmla="*/ 177381 h 490286"/>
              <a:gd name="connsiteX7" fmla="*/ 856130 w 978701"/>
              <a:gd name="connsiteY7" fmla="*/ 177381 h 490286"/>
              <a:gd name="connsiteX8" fmla="*/ 856130 w 978701"/>
              <a:gd name="connsiteY8" fmla="*/ 490286 h 490286"/>
              <a:gd name="connsiteX9" fmla="*/ 428065 w 978701"/>
              <a:gd name="connsiteY9" fmla="*/ 490286 h 490286"/>
              <a:gd name="connsiteX10" fmla="*/ 0 w 978701"/>
              <a:gd name="connsiteY10" fmla="*/ 490286 h 4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701" h="490286" fill="none" extrusionOk="0">
                <a:moveTo>
                  <a:pt x="0" y="490286"/>
                </a:moveTo>
                <a:cubicBezTo>
                  <a:pt x="148978" y="442086"/>
                  <a:pt x="287596" y="528869"/>
                  <a:pt x="445188" y="490286"/>
                </a:cubicBezTo>
                <a:cubicBezTo>
                  <a:pt x="602780" y="451703"/>
                  <a:pt x="716945" y="528932"/>
                  <a:pt x="856130" y="490286"/>
                </a:cubicBezTo>
                <a:cubicBezTo>
                  <a:pt x="842658" y="367689"/>
                  <a:pt x="868231" y="315802"/>
                  <a:pt x="856130" y="177381"/>
                </a:cubicBezTo>
                <a:cubicBezTo>
                  <a:pt x="808747" y="181651"/>
                  <a:pt x="785025" y="165050"/>
                  <a:pt x="733558" y="177381"/>
                </a:cubicBezTo>
                <a:cubicBezTo>
                  <a:pt x="755003" y="114303"/>
                  <a:pt x="828729" y="43966"/>
                  <a:pt x="856130" y="0"/>
                </a:cubicBezTo>
                <a:cubicBezTo>
                  <a:pt x="920391" y="50856"/>
                  <a:pt x="927410" y="106201"/>
                  <a:pt x="978701" y="177381"/>
                </a:cubicBezTo>
                <a:cubicBezTo>
                  <a:pt x="952121" y="180600"/>
                  <a:pt x="898790" y="171796"/>
                  <a:pt x="856130" y="177381"/>
                </a:cubicBezTo>
                <a:cubicBezTo>
                  <a:pt x="875192" y="295456"/>
                  <a:pt x="851518" y="401980"/>
                  <a:pt x="856130" y="490286"/>
                </a:cubicBezTo>
                <a:cubicBezTo>
                  <a:pt x="717190" y="522633"/>
                  <a:pt x="555884" y="482260"/>
                  <a:pt x="428065" y="490286"/>
                </a:cubicBezTo>
                <a:cubicBezTo>
                  <a:pt x="300246" y="498312"/>
                  <a:pt x="98402" y="468690"/>
                  <a:pt x="0" y="490286"/>
                </a:cubicBezTo>
                <a:close/>
              </a:path>
              <a:path w="978701" h="490286" stroke="0" extrusionOk="0">
                <a:moveTo>
                  <a:pt x="0" y="490286"/>
                </a:moveTo>
                <a:cubicBezTo>
                  <a:pt x="140397" y="471543"/>
                  <a:pt x="259731" y="494670"/>
                  <a:pt x="410942" y="490286"/>
                </a:cubicBezTo>
                <a:cubicBezTo>
                  <a:pt x="562153" y="485902"/>
                  <a:pt x="653290" y="531055"/>
                  <a:pt x="856130" y="490286"/>
                </a:cubicBezTo>
                <a:cubicBezTo>
                  <a:pt x="836762" y="391240"/>
                  <a:pt x="875080" y="265551"/>
                  <a:pt x="856130" y="177381"/>
                </a:cubicBezTo>
                <a:cubicBezTo>
                  <a:pt x="808400" y="190504"/>
                  <a:pt x="759731" y="174792"/>
                  <a:pt x="733558" y="177381"/>
                </a:cubicBezTo>
                <a:cubicBezTo>
                  <a:pt x="763521" y="132646"/>
                  <a:pt x="810287" y="80023"/>
                  <a:pt x="856130" y="0"/>
                </a:cubicBezTo>
                <a:cubicBezTo>
                  <a:pt x="922356" y="69389"/>
                  <a:pt x="927066" y="146081"/>
                  <a:pt x="978701" y="177381"/>
                </a:cubicBezTo>
                <a:cubicBezTo>
                  <a:pt x="942409" y="179536"/>
                  <a:pt x="887695" y="173720"/>
                  <a:pt x="856130" y="177381"/>
                </a:cubicBezTo>
                <a:cubicBezTo>
                  <a:pt x="858150" y="295527"/>
                  <a:pt x="834846" y="425665"/>
                  <a:pt x="856130" y="490286"/>
                </a:cubicBezTo>
                <a:cubicBezTo>
                  <a:pt x="741338" y="510595"/>
                  <a:pt x="611643" y="472423"/>
                  <a:pt x="410942" y="490286"/>
                </a:cubicBezTo>
                <a:cubicBezTo>
                  <a:pt x="210241" y="508149"/>
                  <a:pt x="185825" y="487416"/>
                  <a:pt x="0" y="490286"/>
                </a:cubicBezTo>
                <a:close/>
              </a:path>
            </a:pathLst>
          </a:custGeom>
          <a:solidFill>
            <a:srgbClr val="FF0000"/>
          </a:solidFill>
          <a:ln>
            <a:solidFill>
              <a:srgbClr val="FF0000"/>
            </a:solidFill>
            <a:extLst>
              <a:ext uri="{C807C97D-BFC1-408E-A445-0C87EB9F89A2}">
                <ask:lineSketchStyleProps xmlns:ask="http://schemas.microsoft.com/office/drawing/2018/sketchyshapes" sd="242224903">
                  <a:prstGeom prst="bentUpArrow">
                    <a:avLst>
                      <a:gd name="adj1" fmla="val 0"/>
                      <a:gd name="adj2" fmla="val 25000"/>
                      <a:gd name="adj3" fmla="val 36179"/>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3053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D7C2-C56E-4684-8240-4001D27DAB7D}"/>
              </a:ext>
            </a:extLst>
          </p:cNvPr>
          <p:cNvSpPr>
            <a:spLocks noGrp="1"/>
          </p:cNvSpPr>
          <p:nvPr>
            <p:ph type="title"/>
          </p:nvPr>
        </p:nvSpPr>
        <p:spPr>
          <a:xfrm>
            <a:off x="838200" y="535249"/>
            <a:ext cx="10515600" cy="1074060"/>
          </a:xfrm>
        </p:spPr>
        <p:txBody>
          <a:bodyPr/>
          <a:lstStyle/>
          <a:p>
            <a:r>
              <a:rPr lang="en-NZ" dirty="0"/>
              <a:t>1.8 </a:t>
            </a:r>
            <a:r>
              <a:rPr lang="en-NZ" dirty="0" err="1"/>
              <a:t>Nōku</a:t>
            </a:r>
            <a:r>
              <a:rPr lang="en-NZ" dirty="0"/>
              <a:t> te mana </a:t>
            </a:r>
            <a:r>
              <a:rPr lang="en-NZ" dirty="0" err="1"/>
              <a:t>ki</a:t>
            </a:r>
            <a:r>
              <a:rPr lang="en-NZ" dirty="0"/>
              <a:t> te </a:t>
            </a:r>
            <a:r>
              <a:rPr lang="en-NZ" dirty="0" err="1"/>
              <a:t>tuku</a:t>
            </a:r>
            <a:r>
              <a:rPr lang="en-NZ" dirty="0"/>
              <a:t> </a:t>
            </a:r>
            <a:r>
              <a:rPr lang="en-NZ" dirty="0" err="1"/>
              <a:t>amuamu</a:t>
            </a:r>
            <a:r>
              <a:rPr lang="en-NZ" dirty="0"/>
              <a:t> I have the right to complain</a:t>
            </a:r>
          </a:p>
        </p:txBody>
      </p:sp>
      <p:sp>
        <p:nvSpPr>
          <p:cNvPr id="3" name="Content Placeholder 2">
            <a:extLst>
              <a:ext uri="{FF2B5EF4-FFF2-40B4-BE49-F238E27FC236}">
                <a16:creationId xmlns:a16="http://schemas.microsoft.com/office/drawing/2014/main" id="{1F477C7F-0814-4BA8-A0D2-E5A31EA16765}"/>
              </a:ext>
            </a:extLst>
          </p:cNvPr>
          <p:cNvSpPr>
            <a:spLocks noGrp="1"/>
          </p:cNvSpPr>
          <p:nvPr>
            <p:ph idx="1"/>
          </p:nvPr>
        </p:nvSpPr>
        <p:spPr>
          <a:xfrm>
            <a:off x="838200" y="1825625"/>
            <a:ext cx="10515600" cy="1332245"/>
          </a:xfrm>
        </p:spPr>
        <p:txBody>
          <a:bodyPr/>
          <a:lstStyle/>
          <a:p>
            <a:pPr marL="0" indent="0">
              <a:buNone/>
            </a:pPr>
            <a:r>
              <a:rPr lang="en-NZ" dirty="0"/>
              <a:t>1.8.5 The Code of Health and Disability Consumers’ Rights and the complaints process shall work equitably for Māori</a:t>
            </a:r>
          </a:p>
        </p:txBody>
      </p:sp>
      <p:sp>
        <p:nvSpPr>
          <p:cNvPr id="5" name="TextBox 4">
            <a:extLst>
              <a:ext uri="{FF2B5EF4-FFF2-40B4-BE49-F238E27FC236}">
                <a16:creationId xmlns:a16="http://schemas.microsoft.com/office/drawing/2014/main" id="{DD756C2F-6C4D-4981-892A-D902B0EC1A0C}"/>
              </a:ext>
            </a:extLst>
          </p:cNvPr>
          <p:cNvSpPr txBox="1"/>
          <p:nvPr/>
        </p:nvSpPr>
        <p:spPr>
          <a:xfrm>
            <a:off x="838200" y="3062177"/>
            <a:ext cx="10207255" cy="2800767"/>
          </a:xfrm>
          <a:prstGeom prst="rect">
            <a:avLst/>
          </a:prstGeom>
          <a:noFill/>
        </p:spPr>
        <p:txBody>
          <a:bodyPr wrap="square">
            <a:spAutoFit/>
          </a:bodyPr>
          <a:lstStyle/>
          <a:p>
            <a:pPr algn="l"/>
            <a:r>
              <a:rPr lang="en-US" sz="1600" b="1" i="0" dirty="0">
                <a:solidFill>
                  <a:srgbClr val="002639"/>
                </a:solidFill>
                <a:effectLst/>
                <a:latin typeface="Georgia" panose="02040502050405020303" pitchFamily="18" charset="0"/>
              </a:rPr>
              <a:t>Sector Guidance</a:t>
            </a:r>
          </a:p>
          <a:p>
            <a:pPr marL="285750" indent="-285750" algn="l">
              <a:buFont typeface="Arial" panose="020B0604020202020204" pitchFamily="34" charset="0"/>
              <a:buChar char="•"/>
            </a:pPr>
            <a:r>
              <a:rPr lang="en-US" sz="1600" b="0" i="0" dirty="0">
                <a:solidFill>
                  <a:srgbClr val="002639"/>
                </a:solidFill>
                <a:effectLst/>
                <a:latin typeface="Arial" panose="020B0604020202020204" pitchFamily="34" charset="0"/>
              </a:rPr>
              <a:t>The Code of Health and Disability Services Consumers’ Rights is visible, and available in te reo Māori, English, and New Zealand Sign Language in accessible formats.</a:t>
            </a:r>
          </a:p>
          <a:p>
            <a:pPr marL="285750" indent="-285750" algn="l">
              <a:buFont typeface="Arial" panose="020B0604020202020204" pitchFamily="34" charset="0"/>
              <a:buChar char="•"/>
            </a:pPr>
            <a:r>
              <a:rPr lang="en-US" sz="1600" b="0" i="0" dirty="0">
                <a:solidFill>
                  <a:srgbClr val="002639"/>
                </a:solidFill>
                <a:effectLst/>
                <a:latin typeface="Arial" panose="020B0604020202020204" pitchFamily="34" charset="0"/>
              </a:rPr>
              <a:t>Service providers use their best efforts to verify Māori and whānau understand their rights.</a:t>
            </a:r>
          </a:p>
          <a:p>
            <a:pPr marL="285750" indent="-285750" algn="l">
              <a:buFont typeface="Arial" panose="020B0604020202020204" pitchFamily="34" charset="0"/>
              <a:buChar char="•"/>
            </a:pPr>
            <a:r>
              <a:rPr lang="en-US" sz="1600" b="0" i="0" dirty="0">
                <a:solidFill>
                  <a:srgbClr val="002639"/>
                </a:solidFill>
                <a:effectLst/>
                <a:latin typeface="Arial" panose="020B0604020202020204" pitchFamily="34" charset="0"/>
              </a:rPr>
              <a:t>Communication and information about the complaints process are easy for all people to access, understand, and use.</a:t>
            </a:r>
          </a:p>
          <a:p>
            <a:pPr marL="285750" indent="-285750" algn="l">
              <a:buFont typeface="Arial" panose="020B0604020202020204" pitchFamily="34" charset="0"/>
              <a:buChar char="•"/>
            </a:pPr>
            <a:r>
              <a:rPr lang="en-US" sz="1600" b="0" i="0" dirty="0">
                <a:solidFill>
                  <a:srgbClr val="002639"/>
                </a:solidFill>
                <a:effectLst/>
                <a:latin typeface="Arial" panose="020B0604020202020204" pitchFamily="34" charset="0"/>
              </a:rPr>
              <a:t>The complaint resolution policy and procedures, forms, surveys, guidelines, and resources are designed to adequately capture complaints made by Māori. Service providers consider:</a:t>
            </a:r>
          </a:p>
          <a:p>
            <a:pPr marL="742950" lvl="1" indent="-285750" algn="l">
              <a:buFont typeface="Arial" panose="020B0604020202020204" pitchFamily="34" charset="0"/>
              <a:buChar char="•"/>
            </a:pPr>
            <a:r>
              <a:rPr lang="en-US" sz="1600" b="0" i="0" dirty="0">
                <a:solidFill>
                  <a:srgbClr val="002639"/>
                </a:solidFill>
                <a:effectLst/>
                <a:latin typeface="Arial" panose="020B0604020202020204" pitchFamily="34" charset="0"/>
              </a:rPr>
              <a:t>any under-reporting of complaints from Māori</a:t>
            </a:r>
          </a:p>
          <a:p>
            <a:pPr marL="742950" lvl="1" indent="-285750" algn="l">
              <a:buFont typeface="Arial" panose="020B0604020202020204" pitchFamily="34" charset="0"/>
              <a:buChar char="•"/>
            </a:pPr>
            <a:r>
              <a:rPr lang="en-US" sz="1600" b="0" i="0" dirty="0">
                <a:solidFill>
                  <a:srgbClr val="002639"/>
                </a:solidFill>
                <a:effectLst/>
                <a:latin typeface="Arial" panose="020B0604020202020204" pitchFamily="34" charset="0"/>
              </a:rPr>
              <a:t>the level of access Māori have to the complaints process</a:t>
            </a:r>
          </a:p>
          <a:p>
            <a:pPr marL="285750" indent="-285750" algn="l">
              <a:buFont typeface="Arial" panose="020B0604020202020204" pitchFamily="34" charset="0"/>
              <a:buChar char="•"/>
            </a:pPr>
            <a:r>
              <a:rPr lang="en-US" sz="1600" b="0" i="0" dirty="0">
                <a:solidFill>
                  <a:srgbClr val="002639"/>
                </a:solidFill>
                <a:effectLst/>
                <a:latin typeface="Arial" panose="020B0604020202020204" pitchFamily="34" charset="0"/>
              </a:rPr>
              <a:t>The service provider asks: what works best for Māori?</a:t>
            </a:r>
          </a:p>
        </p:txBody>
      </p:sp>
    </p:spTree>
    <p:extLst>
      <p:ext uri="{BB962C8B-B14F-4D97-AF65-F5344CB8AC3E}">
        <p14:creationId xmlns:p14="http://schemas.microsoft.com/office/powerpoint/2010/main" val="277968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4B70-2729-4C7C-A72D-E282B33DF579}"/>
              </a:ext>
            </a:extLst>
          </p:cNvPr>
          <p:cNvSpPr>
            <a:spLocks noGrp="1"/>
          </p:cNvSpPr>
          <p:nvPr>
            <p:ph type="title"/>
          </p:nvPr>
        </p:nvSpPr>
        <p:spPr/>
        <p:txBody>
          <a:bodyPr/>
          <a:lstStyle/>
          <a:p>
            <a:r>
              <a:rPr lang="en-NZ" dirty="0"/>
              <a:t>2.1 </a:t>
            </a:r>
            <a:r>
              <a:rPr lang="en-NZ" dirty="0" err="1"/>
              <a:t>Hunga</a:t>
            </a:r>
            <a:r>
              <a:rPr lang="en-NZ" dirty="0"/>
              <a:t> mahi me te </a:t>
            </a:r>
            <a:r>
              <a:rPr lang="en-NZ" dirty="0" err="1"/>
              <a:t>hanganga</a:t>
            </a:r>
            <a:r>
              <a:rPr lang="en-NZ" dirty="0"/>
              <a:t> Workforce and structure</a:t>
            </a:r>
          </a:p>
        </p:txBody>
      </p:sp>
      <p:sp>
        <p:nvSpPr>
          <p:cNvPr id="3" name="Content Placeholder 2">
            <a:extLst>
              <a:ext uri="{FF2B5EF4-FFF2-40B4-BE49-F238E27FC236}">
                <a16:creationId xmlns:a16="http://schemas.microsoft.com/office/drawing/2014/main" id="{2D8D3F48-7C5A-40EA-8ED9-323B3289A87B}"/>
              </a:ext>
            </a:extLst>
          </p:cNvPr>
          <p:cNvSpPr>
            <a:spLocks noGrp="1"/>
          </p:cNvSpPr>
          <p:nvPr>
            <p:ph idx="1"/>
          </p:nvPr>
        </p:nvSpPr>
        <p:spPr/>
        <p:txBody>
          <a:bodyPr/>
          <a:lstStyle/>
          <a:p>
            <a:pPr marL="0" indent="0">
              <a:buNone/>
            </a:pPr>
            <a:r>
              <a:rPr lang="en-NZ" dirty="0"/>
              <a:t>2.1.10 Governance bodies shall have demonstrated expertise in Te Tiriti, health equity, and cultural safety as core competencies. </a:t>
            </a:r>
          </a:p>
        </p:txBody>
      </p:sp>
      <p:sp>
        <p:nvSpPr>
          <p:cNvPr id="5" name="TextBox 4">
            <a:extLst>
              <a:ext uri="{FF2B5EF4-FFF2-40B4-BE49-F238E27FC236}">
                <a16:creationId xmlns:a16="http://schemas.microsoft.com/office/drawing/2014/main" id="{98DDAF3B-FA16-45CF-AA5B-2745D9A300C2}"/>
              </a:ext>
            </a:extLst>
          </p:cNvPr>
          <p:cNvSpPr txBox="1"/>
          <p:nvPr/>
        </p:nvSpPr>
        <p:spPr>
          <a:xfrm>
            <a:off x="1010093" y="2914327"/>
            <a:ext cx="10343707" cy="2862322"/>
          </a:xfrm>
          <a:prstGeom prst="rect">
            <a:avLst/>
          </a:prstGeom>
          <a:noFill/>
        </p:spPr>
        <p:txBody>
          <a:bodyPr wrap="square">
            <a:spAutoFit/>
          </a:bodyPr>
          <a:lstStyle/>
          <a:p>
            <a:pPr algn="l"/>
            <a:r>
              <a:rPr lang="en-US" b="1" i="0" dirty="0">
                <a:solidFill>
                  <a:srgbClr val="002639"/>
                </a:solidFill>
                <a:effectLst/>
                <a:latin typeface="Georgia" panose="02040502050405020303" pitchFamily="18" charset="0"/>
              </a:rPr>
              <a:t>Sector Guidance</a:t>
            </a:r>
          </a:p>
          <a:p>
            <a:pPr marL="285750" indent="-285750" algn="l">
              <a:buFont typeface="Arial" panose="020B0604020202020204" pitchFamily="34" charset="0"/>
              <a:buChar char="•"/>
            </a:pPr>
            <a:r>
              <a:rPr lang="en-US" b="0" i="0" dirty="0">
                <a:solidFill>
                  <a:srgbClr val="002639"/>
                </a:solidFill>
                <a:effectLst/>
                <a:latin typeface="Arial" panose="020B0604020202020204" pitchFamily="34" charset="0"/>
              </a:rPr>
              <a:t>Evidence shows demonstrated expertise in Te Tiriti, health equity, and cultural safety, and that training of governance body members occurs.</a:t>
            </a:r>
          </a:p>
          <a:p>
            <a:pPr marL="285750" indent="-285750" algn="l">
              <a:buFont typeface="Arial" panose="020B0604020202020204" pitchFamily="34" charset="0"/>
              <a:buChar char="•"/>
            </a:pPr>
            <a:r>
              <a:rPr lang="en-US" b="0" i="0" dirty="0">
                <a:solidFill>
                  <a:srgbClr val="002639"/>
                </a:solidFill>
                <a:effectLst/>
                <a:latin typeface="Arial" panose="020B0604020202020204" pitchFamily="34" charset="0"/>
              </a:rPr>
              <a:t>There is an executive leader on the governance body who champions Māori health equity as an integral component of quality.</a:t>
            </a:r>
          </a:p>
          <a:p>
            <a:pPr marL="285750" indent="-285750" algn="l">
              <a:buFont typeface="Arial" panose="020B0604020202020204" pitchFamily="34" charset="0"/>
              <a:buChar char="•"/>
            </a:pPr>
            <a:r>
              <a:rPr lang="en-US" b="0" i="0" dirty="0">
                <a:solidFill>
                  <a:srgbClr val="002639"/>
                </a:solidFill>
                <a:effectLst/>
                <a:latin typeface="Arial" panose="020B0604020202020204" pitchFamily="34" charset="0"/>
              </a:rPr>
              <a:t>Useful tools include:</a:t>
            </a:r>
          </a:p>
          <a:p>
            <a:pPr marL="742950" lvl="1" indent="-285750" algn="l">
              <a:buFont typeface="Arial" panose="020B0604020202020204" pitchFamily="34" charset="0"/>
              <a:buChar char="•"/>
            </a:pPr>
            <a:r>
              <a:rPr lang="en-US" b="0" i="0" dirty="0">
                <a:solidFill>
                  <a:srgbClr val="002639"/>
                </a:solidFill>
                <a:effectLst/>
                <a:latin typeface="Arial" panose="020B0604020202020204" pitchFamily="34" charset="0"/>
              </a:rPr>
              <a:t>Ministry of Health (2014) </a:t>
            </a:r>
            <a:r>
              <a:rPr lang="en-US" b="0" i="0" u="sng" dirty="0">
                <a:solidFill>
                  <a:srgbClr val="005D85"/>
                </a:solidFill>
                <a:effectLst/>
                <a:latin typeface="Arial" panose="020B0604020202020204" pitchFamily="34" charset="0"/>
                <a:hlinkClick r:id="rId3"/>
              </a:rPr>
              <a:t>Equity of Health Care for Māori: A framework</a:t>
            </a:r>
            <a:endParaRPr lang="en-US" b="0" i="0" dirty="0">
              <a:solidFill>
                <a:srgbClr val="002639"/>
              </a:solidFill>
              <a:effectLst/>
              <a:latin typeface="Arial" panose="020B0604020202020204" pitchFamily="34" charset="0"/>
            </a:endParaRPr>
          </a:p>
          <a:p>
            <a:pPr marL="742950" lvl="1" indent="-285750" algn="l">
              <a:buFont typeface="Arial" panose="020B0604020202020204" pitchFamily="34" charset="0"/>
              <a:buChar char="•"/>
            </a:pPr>
            <a:r>
              <a:rPr lang="en-US" b="0" i="0" dirty="0">
                <a:solidFill>
                  <a:srgbClr val="002639"/>
                </a:solidFill>
                <a:effectLst/>
                <a:latin typeface="Arial" panose="020B0604020202020204" pitchFamily="34" charset="0"/>
              </a:rPr>
              <a:t>Medical Council of New Zealand and Te Ohu Rata O Aotearoa, the Māori Medical Practitioners Association (2019) ‘</a:t>
            </a:r>
            <a:r>
              <a:rPr lang="en-US" b="0" i="0" u="sng" dirty="0">
                <a:solidFill>
                  <a:srgbClr val="005D85"/>
                </a:solidFill>
                <a:effectLst/>
                <a:latin typeface="Arial" panose="020B0604020202020204" pitchFamily="34" charset="0"/>
                <a:hlinkClick r:id="rId4"/>
              </a:rPr>
              <a:t>He Ara Hauora Māori: A pathway to Māori health equity</a:t>
            </a:r>
            <a:r>
              <a:rPr lang="en-US" b="0" i="0" dirty="0">
                <a:solidFill>
                  <a:srgbClr val="002639"/>
                </a:solidFill>
                <a:effectLst/>
                <a:latin typeface="Arial" panose="020B0604020202020204" pitchFamily="34" charset="0"/>
              </a:rPr>
              <a:t>’</a:t>
            </a:r>
          </a:p>
          <a:p>
            <a:pPr marL="742950" lvl="1" indent="-285750" algn="l">
              <a:buFont typeface="Arial" panose="020B0604020202020204" pitchFamily="34" charset="0"/>
              <a:buChar char="•"/>
            </a:pPr>
            <a:r>
              <a:rPr lang="en-US" b="0" i="0" dirty="0">
                <a:solidFill>
                  <a:srgbClr val="002639"/>
                </a:solidFill>
                <a:effectLst/>
                <a:latin typeface="Arial" panose="020B0604020202020204" pitchFamily="34" charset="0"/>
              </a:rPr>
              <a:t>New Zealand Medical Council (2019) ‘</a:t>
            </a:r>
            <a:r>
              <a:rPr lang="en-US" b="0" i="0" u="sng" dirty="0">
                <a:solidFill>
                  <a:srgbClr val="005D85"/>
                </a:solidFill>
                <a:effectLst/>
                <a:latin typeface="Arial" panose="020B0604020202020204" pitchFamily="34" charset="0"/>
                <a:hlinkClick r:id="rId5"/>
              </a:rPr>
              <a:t>Statement on cultural safety</a:t>
            </a:r>
            <a:r>
              <a:rPr lang="en-US" b="0" i="0" dirty="0">
                <a:solidFill>
                  <a:srgbClr val="002639"/>
                </a:solidFill>
                <a:effectLst/>
                <a:latin typeface="Arial" panose="020B0604020202020204" pitchFamily="34" charset="0"/>
              </a:rPr>
              <a:t>’.</a:t>
            </a:r>
          </a:p>
        </p:txBody>
      </p:sp>
    </p:spTree>
    <p:extLst>
      <p:ext uri="{BB962C8B-B14F-4D97-AF65-F5344CB8AC3E}">
        <p14:creationId xmlns:p14="http://schemas.microsoft.com/office/powerpoint/2010/main" val="202238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93B3-E457-4CD9-9804-8AEDD3238CFD}"/>
              </a:ext>
            </a:extLst>
          </p:cNvPr>
          <p:cNvSpPr>
            <a:spLocks noGrp="1"/>
          </p:cNvSpPr>
          <p:nvPr>
            <p:ph type="title"/>
          </p:nvPr>
        </p:nvSpPr>
        <p:spPr/>
        <p:txBody>
          <a:bodyPr/>
          <a:lstStyle/>
          <a:p>
            <a:r>
              <a:rPr lang="en-NZ" dirty="0"/>
              <a:t>2.2 </a:t>
            </a:r>
            <a:r>
              <a:rPr lang="en-NZ" dirty="0" err="1"/>
              <a:t>Kounga</a:t>
            </a:r>
            <a:r>
              <a:rPr lang="en-NZ" dirty="0"/>
              <a:t> me te </a:t>
            </a:r>
            <a:r>
              <a:rPr lang="en-NZ" dirty="0" err="1"/>
              <a:t>mōrearea</a:t>
            </a:r>
            <a:r>
              <a:rPr lang="en-NZ" dirty="0"/>
              <a:t> Quality and risk </a:t>
            </a:r>
          </a:p>
        </p:txBody>
      </p:sp>
      <p:sp>
        <p:nvSpPr>
          <p:cNvPr id="3" name="Content Placeholder 2">
            <a:extLst>
              <a:ext uri="{FF2B5EF4-FFF2-40B4-BE49-F238E27FC236}">
                <a16:creationId xmlns:a16="http://schemas.microsoft.com/office/drawing/2014/main" id="{AD78807E-D34C-48A0-85BC-DD1DD659095B}"/>
              </a:ext>
            </a:extLst>
          </p:cNvPr>
          <p:cNvSpPr>
            <a:spLocks noGrp="1"/>
          </p:cNvSpPr>
          <p:nvPr>
            <p:ph idx="1"/>
          </p:nvPr>
        </p:nvSpPr>
        <p:spPr/>
        <p:txBody>
          <a:bodyPr/>
          <a:lstStyle/>
          <a:p>
            <a:pPr marL="0" indent="0">
              <a:buNone/>
            </a:pPr>
            <a:r>
              <a:rPr lang="en-NZ" dirty="0"/>
              <a:t>2.2.8 Service providers shall improve health equity through critical analysis of organisational practices</a:t>
            </a:r>
          </a:p>
        </p:txBody>
      </p:sp>
      <p:sp>
        <p:nvSpPr>
          <p:cNvPr id="5" name="TextBox 4">
            <a:extLst>
              <a:ext uri="{FF2B5EF4-FFF2-40B4-BE49-F238E27FC236}">
                <a16:creationId xmlns:a16="http://schemas.microsoft.com/office/drawing/2014/main" id="{2F6D53FC-47B8-4AE5-B68B-0A1F51F9A059}"/>
              </a:ext>
            </a:extLst>
          </p:cNvPr>
          <p:cNvSpPr txBox="1"/>
          <p:nvPr/>
        </p:nvSpPr>
        <p:spPr>
          <a:xfrm>
            <a:off x="838200" y="2931848"/>
            <a:ext cx="10515600" cy="2585323"/>
          </a:xfrm>
          <a:prstGeom prst="rect">
            <a:avLst/>
          </a:prstGeom>
          <a:noFill/>
        </p:spPr>
        <p:txBody>
          <a:bodyPr wrap="square">
            <a:spAutoFit/>
          </a:bodyPr>
          <a:lstStyle/>
          <a:p>
            <a:pPr algn="l"/>
            <a:r>
              <a:rPr lang="en-US" b="1" i="0" dirty="0">
                <a:solidFill>
                  <a:srgbClr val="002639"/>
                </a:solidFill>
                <a:effectLst/>
                <a:latin typeface="Georgia" panose="02040502050405020303" pitchFamily="18" charset="0"/>
              </a:rPr>
              <a:t>Sector Guidance</a:t>
            </a:r>
          </a:p>
          <a:p>
            <a:pPr marL="285750" indent="-285750" algn="l">
              <a:buFont typeface="Arial" panose="020B0604020202020204" pitchFamily="34" charset="0"/>
              <a:buChar char="•"/>
            </a:pPr>
            <a:r>
              <a:rPr lang="en-US" b="0" i="0" dirty="0">
                <a:solidFill>
                  <a:srgbClr val="002639"/>
                </a:solidFill>
                <a:effectLst/>
                <a:latin typeface="Arial" panose="020B0604020202020204" pitchFamily="34" charset="0"/>
              </a:rPr>
              <a:t>Service providers establish policies, practices, and training that will support and require their health care and support workers to review at defined intervals their </a:t>
            </a:r>
            <a:r>
              <a:rPr lang="en-US" b="0" i="0" dirty="0" err="1">
                <a:solidFill>
                  <a:srgbClr val="002639"/>
                </a:solidFill>
                <a:effectLst/>
                <a:latin typeface="Arial" panose="020B0604020202020204" pitchFamily="34" charset="0"/>
              </a:rPr>
              <a:t>organisation’s</a:t>
            </a:r>
            <a:r>
              <a:rPr lang="en-US" b="0" i="0" dirty="0">
                <a:solidFill>
                  <a:srgbClr val="002639"/>
                </a:solidFill>
                <a:effectLst/>
                <a:latin typeface="Arial" panose="020B0604020202020204" pitchFamily="34" charset="0"/>
              </a:rPr>
              <a:t> practice through a health equity and quality lens. </a:t>
            </a:r>
          </a:p>
          <a:p>
            <a:pPr marL="285750" indent="-285750" algn="l">
              <a:buFont typeface="Arial" panose="020B0604020202020204" pitchFamily="34" charset="0"/>
              <a:buChar char="•"/>
            </a:pPr>
            <a:r>
              <a:rPr lang="en-US" b="0" i="0" dirty="0">
                <a:solidFill>
                  <a:srgbClr val="002639"/>
                </a:solidFill>
                <a:effectLst/>
                <a:latin typeface="Arial" panose="020B0604020202020204" pitchFamily="34" charset="0"/>
              </a:rPr>
              <a:t>This may include </a:t>
            </a:r>
            <a:r>
              <a:rPr lang="en-US" b="0" i="0" dirty="0" err="1">
                <a:solidFill>
                  <a:srgbClr val="002639"/>
                </a:solidFill>
                <a:effectLst/>
                <a:latin typeface="Arial" panose="020B0604020202020204" pitchFamily="34" charset="0"/>
              </a:rPr>
              <a:t>prioritised</a:t>
            </a:r>
            <a:r>
              <a:rPr lang="en-US" b="0" i="0" dirty="0">
                <a:solidFill>
                  <a:srgbClr val="002639"/>
                </a:solidFill>
                <a:effectLst/>
                <a:latin typeface="Arial" panose="020B0604020202020204" pitchFamily="34" charset="0"/>
              </a:rPr>
              <a:t> use of the Health Equity Assessment Tool (HEAT) or equivalent and appropriate equity tools and ethnicity data improvement tools, such as: </a:t>
            </a:r>
          </a:p>
          <a:p>
            <a:pPr marL="742950" lvl="1" indent="-285750" algn="l">
              <a:buFont typeface="Arial" panose="020B0604020202020204" pitchFamily="34" charset="0"/>
              <a:buChar char="•"/>
            </a:pPr>
            <a:r>
              <a:rPr lang="en-US" b="0" i="0" dirty="0">
                <a:solidFill>
                  <a:srgbClr val="002639"/>
                </a:solidFill>
                <a:effectLst/>
                <a:latin typeface="Arial" panose="020B0604020202020204" pitchFamily="34" charset="0"/>
              </a:rPr>
              <a:t>Signal L, Martin J, Cram F, et al (2008) </a:t>
            </a:r>
            <a:r>
              <a:rPr lang="en-US" b="0" i="0" u="sng" dirty="0">
                <a:solidFill>
                  <a:srgbClr val="005D85"/>
                </a:solidFill>
                <a:effectLst/>
                <a:latin typeface="Arial" panose="020B0604020202020204" pitchFamily="34" charset="0"/>
                <a:hlinkClick r:id="rId2"/>
              </a:rPr>
              <a:t>The Health Equity Assessment Tool: A user's guide</a:t>
            </a:r>
            <a:endParaRPr lang="en-US" b="0" i="0" dirty="0">
              <a:solidFill>
                <a:srgbClr val="002639"/>
              </a:solidFill>
              <a:effectLst/>
              <a:latin typeface="Arial" panose="020B0604020202020204" pitchFamily="34" charset="0"/>
            </a:endParaRPr>
          </a:p>
          <a:p>
            <a:pPr marL="742950" lvl="1" indent="-285750" algn="l">
              <a:buFont typeface="Arial" panose="020B0604020202020204" pitchFamily="34" charset="0"/>
              <a:buChar char="•"/>
            </a:pPr>
            <a:r>
              <a:rPr lang="en-US" b="0" i="0" dirty="0">
                <a:solidFill>
                  <a:srgbClr val="002639"/>
                </a:solidFill>
                <a:effectLst/>
                <a:latin typeface="Arial" panose="020B0604020202020204" pitchFamily="34" charset="0"/>
              </a:rPr>
              <a:t>Ministry of Health (2013) </a:t>
            </a:r>
            <a:r>
              <a:rPr lang="en-US" b="0" i="0" u="sng" dirty="0">
                <a:solidFill>
                  <a:srgbClr val="005D85"/>
                </a:solidFill>
                <a:effectLst/>
                <a:latin typeface="Arial" panose="020B0604020202020204" pitchFamily="34" charset="0"/>
                <a:hlinkClick r:id="rId3"/>
              </a:rPr>
              <a:t>Primary Care Ethnicity Data Audit Toolkit</a:t>
            </a:r>
            <a:endParaRPr lang="en-US" b="0" i="0" dirty="0">
              <a:solidFill>
                <a:srgbClr val="002639"/>
              </a:solidFill>
              <a:effectLst/>
              <a:latin typeface="Arial" panose="020B0604020202020204" pitchFamily="34" charset="0"/>
            </a:endParaRPr>
          </a:p>
          <a:p>
            <a:pPr marL="742950" lvl="1" indent="-285750" algn="l">
              <a:buFont typeface="Arial" panose="020B0604020202020204" pitchFamily="34" charset="0"/>
              <a:buChar char="•"/>
            </a:pPr>
            <a:r>
              <a:rPr lang="en-US" b="0" i="0" dirty="0">
                <a:solidFill>
                  <a:srgbClr val="002639"/>
                </a:solidFill>
                <a:effectLst/>
                <a:latin typeface="Arial" panose="020B0604020202020204" pitchFamily="34" charset="0"/>
              </a:rPr>
              <a:t>Ministry of Health (2014) </a:t>
            </a:r>
            <a:r>
              <a:rPr lang="en-US" b="0" i="0" u="sng" dirty="0">
                <a:solidFill>
                  <a:srgbClr val="005D85"/>
                </a:solidFill>
                <a:effectLst/>
                <a:latin typeface="Arial" panose="020B0604020202020204" pitchFamily="34" charset="0"/>
                <a:hlinkClick r:id="rId4"/>
              </a:rPr>
              <a:t>Equity of Health Care for Māori: A framework</a:t>
            </a:r>
            <a:r>
              <a:rPr lang="en-US" b="0" i="0" dirty="0">
                <a:solidFill>
                  <a:srgbClr val="002639"/>
                </a:solidFill>
                <a:effectLst/>
                <a:latin typeface="Arial" panose="020B0604020202020204" pitchFamily="34" charset="0"/>
              </a:rPr>
              <a:t>. </a:t>
            </a:r>
          </a:p>
        </p:txBody>
      </p:sp>
    </p:spTree>
    <p:extLst>
      <p:ext uri="{BB962C8B-B14F-4D97-AF65-F5344CB8AC3E}">
        <p14:creationId xmlns:p14="http://schemas.microsoft.com/office/powerpoint/2010/main" val="418290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ED41-6494-4A94-ACBB-0A32CBF01BE2}"/>
              </a:ext>
            </a:extLst>
          </p:cNvPr>
          <p:cNvSpPr>
            <a:spLocks noGrp="1"/>
          </p:cNvSpPr>
          <p:nvPr>
            <p:ph type="title"/>
          </p:nvPr>
        </p:nvSpPr>
        <p:spPr>
          <a:xfrm>
            <a:off x="838200" y="751565"/>
            <a:ext cx="10515600" cy="1074060"/>
          </a:xfrm>
        </p:spPr>
        <p:txBody>
          <a:bodyPr/>
          <a:lstStyle/>
          <a:p>
            <a:r>
              <a:rPr lang="en-NZ" dirty="0"/>
              <a:t>3.1 Te </a:t>
            </a:r>
            <a:r>
              <a:rPr lang="en-NZ" dirty="0" err="1"/>
              <a:t>urunga</a:t>
            </a:r>
            <a:r>
              <a:rPr lang="en-NZ" dirty="0"/>
              <a:t> me te </a:t>
            </a:r>
            <a:r>
              <a:rPr lang="en-NZ" dirty="0" err="1"/>
              <a:t>whakakore</a:t>
            </a:r>
            <a:r>
              <a:rPr lang="en-NZ" dirty="0"/>
              <a:t> </a:t>
            </a:r>
            <a:r>
              <a:rPr lang="en-NZ" dirty="0" err="1"/>
              <a:t>urunga</a:t>
            </a:r>
            <a:r>
              <a:rPr lang="en-NZ" dirty="0"/>
              <a:t> Entry and declining entry</a:t>
            </a:r>
          </a:p>
        </p:txBody>
      </p:sp>
      <p:sp>
        <p:nvSpPr>
          <p:cNvPr id="3" name="Content Placeholder 2">
            <a:extLst>
              <a:ext uri="{FF2B5EF4-FFF2-40B4-BE49-F238E27FC236}">
                <a16:creationId xmlns:a16="http://schemas.microsoft.com/office/drawing/2014/main" id="{7A7A3B82-EFB0-4CCC-B4B0-4318BDD6C55A}"/>
              </a:ext>
            </a:extLst>
          </p:cNvPr>
          <p:cNvSpPr>
            <a:spLocks noGrp="1"/>
          </p:cNvSpPr>
          <p:nvPr>
            <p:ph idx="1"/>
          </p:nvPr>
        </p:nvSpPr>
        <p:spPr/>
        <p:txBody>
          <a:bodyPr/>
          <a:lstStyle/>
          <a:p>
            <a:pPr marL="0" indent="0">
              <a:buNone/>
            </a:pPr>
            <a:r>
              <a:rPr lang="en-NZ" dirty="0"/>
              <a:t>3.1.5 </a:t>
            </a:r>
            <a:r>
              <a:rPr lang="en-US" dirty="0"/>
              <a:t>Service providers demonstrate routine analysis to show entry and decline rates. This must include specific data for entry and decline rates for Māori.</a:t>
            </a:r>
            <a:endParaRPr lang="en-NZ" dirty="0"/>
          </a:p>
        </p:txBody>
      </p:sp>
      <p:sp>
        <p:nvSpPr>
          <p:cNvPr id="6" name="TextBox 5">
            <a:extLst>
              <a:ext uri="{FF2B5EF4-FFF2-40B4-BE49-F238E27FC236}">
                <a16:creationId xmlns:a16="http://schemas.microsoft.com/office/drawing/2014/main" id="{A9746B99-203A-4228-876D-5D50E0D755E1}"/>
              </a:ext>
            </a:extLst>
          </p:cNvPr>
          <p:cNvSpPr txBox="1"/>
          <p:nvPr/>
        </p:nvSpPr>
        <p:spPr>
          <a:xfrm>
            <a:off x="696798" y="3429000"/>
            <a:ext cx="10515600" cy="1477328"/>
          </a:xfrm>
          <a:prstGeom prst="rect">
            <a:avLst/>
          </a:prstGeom>
          <a:noFill/>
        </p:spPr>
        <p:txBody>
          <a:bodyPr wrap="square">
            <a:spAutoFit/>
          </a:bodyPr>
          <a:lstStyle/>
          <a:p>
            <a:pPr algn="l"/>
            <a:r>
              <a:rPr lang="en-US" b="1" i="0" dirty="0">
                <a:solidFill>
                  <a:srgbClr val="002639"/>
                </a:solidFill>
                <a:effectLst/>
                <a:latin typeface="Georgia" panose="02040502050405020303" pitchFamily="18" charset="0"/>
              </a:rPr>
              <a:t>Sector Guidance</a:t>
            </a:r>
          </a:p>
          <a:p>
            <a:pPr marL="285750" indent="-285750" algn="l">
              <a:buFont typeface="Arial" panose="020B0604020202020204" pitchFamily="34" charset="0"/>
              <a:buChar char="•"/>
            </a:pPr>
            <a:r>
              <a:rPr lang="en-US" b="0" i="0" dirty="0">
                <a:solidFill>
                  <a:srgbClr val="002639"/>
                </a:solidFill>
                <a:effectLst/>
                <a:latin typeface="Arial" panose="020B0604020202020204" pitchFamily="34" charset="0"/>
              </a:rPr>
              <a:t>Service providers demonstrate routine analysis of entry and decline rates for Māori. Where ethnicity data is incomplete and inconsistent, service providers improve data quality to make such analysis routine.</a:t>
            </a:r>
          </a:p>
          <a:p>
            <a:pPr marL="285750" indent="-285750" algn="l">
              <a:buFont typeface="Arial" panose="020B0604020202020204" pitchFamily="34" charset="0"/>
              <a:buChar char="•"/>
            </a:pPr>
            <a:r>
              <a:rPr lang="en-US" b="0" i="0" dirty="0">
                <a:solidFill>
                  <a:srgbClr val="002639"/>
                </a:solidFill>
                <a:effectLst/>
                <a:latin typeface="Arial" panose="020B0604020202020204" pitchFamily="34" charset="0"/>
              </a:rPr>
              <a:t>Service providers identify and implement supports to benefit Māori and whānau.</a:t>
            </a:r>
          </a:p>
        </p:txBody>
      </p:sp>
    </p:spTree>
    <p:extLst>
      <p:ext uri="{BB962C8B-B14F-4D97-AF65-F5344CB8AC3E}">
        <p14:creationId xmlns:p14="http://schemas.microsoft.com/office/powerpoint/2010/main" val="170639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E0B6-422C-4A79-B88B-CA6204CE8595}"/>
              </a:ext>
            </a:extLst>
          </p:cNvPr>
          <p:cNvSpPr>
            <a:spLocks noGrp="1"/>
          </p:cNvSpPr>
          <p:nvPr>
            <p:ph type="title"/>
          </p:nvPr>
        </p:nvSpPr>
        <p:spPr/>
        <p:txBody>
          <a:bodyPr/>
          <a:lstStyle/>
          <a:p>
            <a:r>
              <a:rPr lang="en-NZ" dirty="0"/>
              <a:t>3.2 </a:t>
            </a:r>
            <a:r>
              <a:rPr lang="en-NZ" dirty="0" err="1"/>
              <a:t>Taku</a:t>
            </a:r>
            <a:r>
              <a:rPr lang="en-NZ" dirty="0"/>
              <a:t> </a:t>
            </a:r>
            <a:r>
              <a:rPr lang="en-NZ" dirty="0" err="1"/>
              <a:t>huarahi</a:t>
            </a:r>
            <a:r>
              <a:rPr lang="en-NZ" dirty="0"/>
              <a:t> </a:t>
            </a:r>
            <a:r>
              <a:rPr lang="en-NZ" dirty="0" err="1"/>
              <a:t>ki</a:t>
            </a:r>
            <a:r>
              <a:rPr lang="en-NZ" dirty="0"/>
              <a:t> te oranga My pathway to wellbeing</a:t>
            </a:r>
          </a:p>
        </p:txBody>
      </p:sp>
      <p:sp>
        <p:nvSpPr>
          <p:cNvPr id="3" name="Content Placeholder 2">
            <a:extLst>
              <a:ext uri="{FF2B5EF4-FFF2-40B4-BE49-F238E27FC236}">
                <a16:creationId xmlns:a16="http://schemas.microsoft.com/office/drawing/2014/main" id="{9A925A7F-0F40-4D96-A2D1-9EAA25F8A77D}"/>
              </a:ext>
            </a:extLst>
          </p:cNvPr>
          <p:cNvSpPr>
            <a:spLocks noGrp="1"/>
          </p:cNvSpPr>
          <p:nvPr>
            <p:ph idx="1"/>
          </p:nvPr>
        </p:nvSpPr>
        <p:spPr>
          <a:xfrm>
            <a:off x="838200" y="1797345"/>
            <a:ext cx="10515600" cy="4058340"/>
          </a:xfrm>
        </p:spPr>
        <p:txBody>
          <a:bodyPr/>
          <a:lstStyle/>
          <a:p>
            <a:pPr marL="0" indent="0">
              <a:buNone/>
            </a:pPr>
            <a:r>
              <a:rPr lang="en-NZ" dirty="0"/>
              <a:t>3.2.6 Service providers shall:</a:t>
            </a:r>
          </a:p>
          <a:p>
            <a:pPr marL="914400" lvl="1" indent="-457200">
              <a:buFont typeface="+mj-lt"/>
              <a:buAutoNum type="alphaUcPeriod"/>
            </a:pPr>
            <a:r>
              <a:rPr lang="en-NZ" dirty="0"/>
              <a:t>Together with tāngata whaikaha, develop policies and procedures that ensure tāngata whaikaha and whānau participate in service development;</a:t>
            </a:r>
          </a:p>
          <a:p>
            <a:pPr marL="914400" lvl="1" indent="-457200">
              <a:buFont typeface="+mj-lt"/>
              <a:buAutoNum type="alphaUcPeriod"/>
            </a:pPr>
            <a:r>
              <a:rPr lang="en-NZ" dirty="0"/>
              <a:t>Deliver services that give tāngata whaikaha choice and control over their supports;</a:t>
            </a:r>
          </a:p>
          <a:p>
            <a:pPr marL="914400" lvl="1" indent="-457200">
              <a:buFont typeface="+mj-lt"/>
              <a:buAutoNum type="alphaUcPeriod"/>
            </a:pPr>
            <a:r>
              <a:rPr lang="en-NZ" dirty="0"/>
              <a:t>Remove barriers that prevent tāngata whaikaha and whānau from independently accessing information.</a:t>
            </a:r>
          </a:p>
        </p:txBody>
      </p:sp>
    </p:spTree>
    <p:extLst>
      <p:ext uri="{BB962C8B-B14F-4D97-AF65-F5344CB8AC3E}">
        <p14:creationId xmlns:p14="http://schemas.microsoft.com/office/powerpoint/2010/main" val="773140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A86D-DD51-4193-B1ED-F842167D0F21}"/>
              </a:ext>
            </a:extLst>
          </p:cNvPr>
          <p:cNvSpPr>
            <a:spLocks noGrp="1"/>
          </p:cNvSpPr>
          <p:nvPr>
            <p:ph type="title"/>
          </p:nvPr>
        </p:nvSpPr>
        <p:spPr/>
        <p:txBody>
          <a:bodyPr/>
          <a:lstStyle/>
          <a:p>
            <a:r>
              <a:rPr lang="en-NZ" dirty="0"/>
              <a:t>Also check with your local DHB</a:t>
            </a:r>
          </a:p>
        </p:txBody>
      </p:sp>
      <p:sp>
        <p:nvSpPr>
          <p:cNvPr id="3" name="Content Placeholder 2">
            <a:extLst>
              <a:ext uri="{FF2B5EF4-FFF2-40B4-BE49-F238E27FC236}">
                <a16:creationId xmlns:a16="http://schemas.microsoft.com/office/drawing/2014/main" id="{DD0FF02A-211C-410A-864D-BE713DD11C98}"/>
              </a:ext>
            </a:extLst>
          </p:cNvPr>
          <p:cNvSpPr>
            <a:spLocks noGrp="1"/>
          </p:cNvSpPr>
          <p:nvPr>
            <p:ph idx="1"/>
          </p:nvPr>
        </p:nvSpPr>
        <p:spPr>
          <a:xfrm>
            <a:off x="838200" y="1399830"/>
            <a:ext cx="10515600" cy="4552396"/>
          </a:xfrm>
        </p:spPr>
        <p:txBody>
          <a:bodyPr/>
          <a:lstStyle/>
          <a:p>
            <a:r>
              <a:rPr lang="en-NZ" dirty="0"/>
              <a:t>Have local guidelines, which can be used/referenced by service providers</a:t>
            </a:r>
          </a:p>
          <a:p>
            <a:r>
              <a:rPr lang="en-NZ" dirty="0"/>
              <a:t>You don’t have to reinvent the wheel sometimes it’s just going out to find the bits you need</a:t>
            </a:r>
          </a:p>
          <a:p>
            <a:r>
              <a:rPr lang="en-NZ" dirty="0"/>
              <a:t>Māori health units within DHBs can also be a great resource</a:t>
            </a:r>
          </a:p>
          <a:p>
            <a:endParaRPr lang="en-NZ" dirty="0"/>
          </a:p>
          <a:p>
            <a:r>
              <a:rPr lang="en-NZ" dirty="0"/>
              <a:t>Ex) Waikato DHB has: </a:t>
            </a:r>
          </a:p>
          <a:p>
            <a:pPr lvl="1"/>
            <a:r>
              <a:rPr lang="en-NZ" dirty="0"/>
              <a:t> </a:t>
            </a:r>
            <a:r>
              <a:rPr lang="en-NZ" b="1" dirty="0">
                <a:hlinkClick r:id="rId3"/>
              </a:rPr>
              <a:t>Te Korowai </a:t>
            </a:r>
            <a:r>
              <a:rPr lang="en-NZ" b="1" dirty="0" err="1">
                <a:hlinkClick r:id="rId3"/>
              </a:rPr>
              <a:t>Waiora</a:t>
            </a:r>
            <a:r>
              <a:rPr lang="en-NZ" b="1" dirty="0">
                <a:hlinkClick r:id="rId3"/>
              </a:rPr>
              <a:t> Health System Plan</a:t>
            </a:r>
            <a:endParaRPr lang="en-NZ" b="1" dirty="0"/>
          </a:p>
          <a:p>
            <a:pPr lvl="1"/>
            <a:r>
              <a:rPr lang="en-NZ" b="1" dirty="0">
                <a:hlinkClick r:id="rId4"/>
              </a:rPr>
              <a:t>Te Manawa Taki Regional Equity Plan 2020-2023</a:t>
            </a:r>
            <a:endParaRPr lang="en-NZ" b="1" dirty="0"/>
          </a:p>
          <a:p>
            <a:pPr lvl="1"/>
            <a:r>
              <a:rPr lang="en-NZ" b="1" dirty="0">
                <a:hlinkClick r:id="rId5"/>
              </a:rPr>
              <a:t>Rapua Te Ara Matua Equity Report 2021</a:t>
            </a:r>
            <a:endParaRPr lang="en-NZ" b="1" dirty="0"/>
          </a:p>
          <a:p>
            <a:pPr lvl="1"/>
            <a:endParaRPr lang="en-NZ" b="1" dirty="0"/>
          </a:p>
          <a:p>
            <a:pPr lvl="1"/>
            <a:endParaRPr lang="en-NZ" b="1" dirty="0"/>
          </a:p>
          <a:p>
            <a:pPr marL="0" indent="0">
              <a:buNone/>
            </a:pPr>
            <a:endParaRPr lang="en-NZ" b="1" dirty="0"/>
          </a:p>
          <a:p>
            <a:endParaRPr lang="en-NZ" b="1" dirty="0"/>
          </a:p>
        </p:txBody>
      </p:sp>
    </p:spTree>
    <p:extLst>
      <p:ext uri="{BB962C8B-B14F-4D97-AF65-F5344CB8AC3E}">
        <p14:creationId xmlns:p14="http://schemas.microsoft.com/office/powerpoint/2010/main" val="83290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0EA5-7102-487A-867B-841B6876FB71}"/>
              </a:ext>
            </a:extLst>
          </p:cNvPr>
          <p:cNvSpPr>
            <a:spLocks noGrp="1"/>
          </p:cNvSpPr>
          <p:nvPr>
            <p:ph type="title"/>
          </p:nvPr>
        </p:nvSpPr>
        <p:spPr/>
        <p:txBody>
          <a:bodyPr/>
          <a:lstStyle/>
          <a:p>
            <a:r>
              <a:rPr lang="en-NZ" dirty="0" err="1"/>
              <a:t>Manatū</a:t>
            </a:r>
            <a:r>
              <a:rPr lang="en-NZ" dirty="0"/>
              <a:t> Hauora Ministry of Health karakia</a:t>
            </a:r>
          </a:p>
        </p:txBody>
      </p:sp>
      <p:sp>
        <p:nvSpPr>
          <p:cNvPr id="3" name="Content Placeholder 2">
            <a:extLst>
              <a:ext uri="{FF2B5EF4-FFF2-40B4-BE49-F238E27FC236}">
                <a16:creationId xmlns:a16="http://schemas.microsoft.com/office/drawing/2014/main" id="{D50252FC-BD7A-4D37-8CBB-D3DF016595CF}"/>
              </a:ext>
            </a:extLst>
          </p:cNvPr>
          <p:cNvSpPr>
            <a:spLocks noGrp="1"/>
          </p:cNvSpPr>
          <p:nvPr>
            <p:ph idx="1"/>
          </p:nvPr>
        </p:nvSpPr>
        <p:spPr>
          <a:xfrm>
            <a:off x="838200" y="1825625"/>
            <a:ext cx="5864258" cy="4058340"/>
          </a:xfrm>
        </p:spPr>
        <p:txBody>
          <a:bodyPr/>
          <a:lstStyle/>
          <a:p>
            <a:pPr marL="0" indent="0">
              <a:buNone/>
            </a:pPr>
            <a:r>
              <a:rPr lang="en-NZ" sz="1800" dirty="0"/>
              <a:t>Whāia, </a:t>
            </a:r>
            <a:r>
              <a:rPr lang="en-NZ" sz="1800" dirty="0" err="1"/>
              <a:t>whāia</a:t>
            </a:r>
            <a:r>
              <a:rPr lang="en-NZ" sz="1800" dirty="0"/>
              <a:t>, </a:t>
            </a:r>
            <a:r>
              <a:rPr lang="en-NZ" sz="1800" dirty="0" err="1"/>
              <a:t>whāia</a:t>
            </a:r>
            <a:r>
              <a:rPr lang="en-NZ" sz="1800" dirty="0"/>
              <a:t>, </a:t>
            </a:r>
          </a:p>
          <a:p>
            <a:pPr marL="0" indent="0">
              <a:buNone/>
            </a:pPr>
            <a:r>
              <a:rPr lang="pt-BR" sz="1800" dirty="0"/>
              <a:t>Ngā uaratanga o te Manatū Hauora. </a:t>
            </a:r>
          </a:p>
          <a:p>
            <a:pPr marL="0" indent="0">
              <a:buNone/>
            </a:pPr>
            <a:r>
              <a:rPr lang="en-NZ" sz="1800" dirty="0"/>
              <a:t>Ko te </a:t>
            </a:r>
            <a:r>
              <a:rPr lang="en-NZ" sz="1800" dirty="0" err="1"/>
              <a:t>manaakitanga</a:t>
            </a:r>
            <a:r>
              <a:rPr lang="en-NZ" sz="1800" dirty="0"/>
              <a:t> </a:t>
            </a:r>
          </a:p>
          <a:p>
            <a:pPr marL="0" indent="0">
              <a:buNone/>
            </a:pPr>
            <a:r>
              <a:rPr lang="en-NZ" sz="1800" dirty="0"/>
              <a:t>Ko te </a:t>
            </a:r>
            <a:r>
              <a:rPr lang="en-NZ" sz="1800" dirty="0" err="1"/>
              <a:t>kaitiakitanga</a:t>
            </a:r>
            <a:r>
              <a:rPr lang="en-NZ" sz="1800" dirty="0"/>
              <a:t> </a:t>
            </a:r>
          </a:p>
          <a:p>
            <a:pPr marL="0" indent="0">
              <a:buNone/>
            </a:pPr>
            <a:r>
              <a:rPr lang="en-NZ" sz="1800" dirty="0"/>
              <a:t>Ko te </a:t>
            </a:r>
            <a:r>
              <a:rPr lang="en-NZ" sz="1800" dirty="0" err="1"/>
              <a:t>whakapono</a:t>
            </a:r>
            <a:r>
              <a:rPr lang="en-NZ" sz="1800" dirty="0"/>
              <a:t> </a:t>
            </a:r>
          </a:p>
          <a:p>
            <a:pPr marL="0" indent="0">
              <a:buNone/>
            </a:pPr>
            <a:r>
              <a:rPr lang="en-NZ" sz="1800" dirty="0"/>
              <a:t>Ko te </a:t>
            </a:r>
            <a:r>
              <a:rPr lang="en-NZ" sz="1800" dirty="0" err="1"/>
              <a:t>kōkiri</a:t>
            </a:r>
            <a:r>
              <a:rPr lang="en-NZ" sz="1800" dirty="0"/>
              <a:t> </a:t>
            </a:r>
            <a:r>
              <a:rPr lang="en-NZ" sz="1800" dirty="0" err="1"/>
              <a:t>ngātahi</a:t>
            </a:r>
            <a:r>
              <a:rPr lang="en-NZ" sz="1800" dirty="0"/>
              <a:t> </a:t>
            </a:r>
          </a:p>
          <a:p>
            <a:pPr marL="0" indent="0">
              <a:buNone/>
            </a:pPr>
            <a:r>
              <a:rPr lang="en-NZ" sz="1800" dirty="0"/>
              <a:t>Kia </a:t>
            </a:r>
            <a:r>
              <a:rPr lang="en-NZ" sz="1800" dirty="0" err="1"/>
              <a:t>tae</a:t>
            </a:r>
            <a:r>
              <a:rPr lang="en-NZ" sz="1800" dirty="0"/>
              <a:t> </a:t>
            </a:r>
            <a:r>
              <a:rPr lang="en-NZ" sz="1800" dirty="0" err="1"/>
              <a:t>atu</a:t>
            </a:r>
            <a:r>
              <a:rPr lang="en-NZ" sz="1800" dirty="0"/>
              <a:t> </a:t>
            </a:r>
            <a:r>
              <a:rPr lang="en-NZ" sz="1800" dirty="0" err="1"/>
              <a:t>tātou</a:t>
            </a:r>
            <a:r>
              <a:rPr lang="en-NZ" sz="1800" dirty="0"/>
              <a:t> </a:t>
            </a:r>
            <a:r>
              <a:rPr lang="en-NZ" sz="1800" dirty="0" err="1"/>
              <a:t>ki</a:t>
            </a:r>
            <a:r>
              <a:rPr lang="en-NZ" sz="1800" dirty="0"/>
              <a:t> pae tata, </a:t>
            </a:r>
            <a:r>
              <a:rPr lang="en-NZ" sz="1800" dirty="0" err="1"/>
              <a:t>ki</a:t>
            </a:r>
            <a:r>
              <a:rPr lang="en-NZ" sz="1800" dirty="0"/>
              <a:t> pae </a:t>
            </a:r>
            <a:r>
              <a:rPr lang="en-NZ" sz="1800" dirty="0" err="1"/>
              <a:t>tawhiti</a:t>
            </a:r>
            <a:r>
              <a:rPr lang="en-NZ" sz="1800" dirty="0"/>
              <a:t>, </a:t>
            </a:r>
            <a:r>
              <a:rPr lang="en-NZ" sz="1800" dirty="0" err="1"/>
              <a:t>ki</a:t>
            </a:r>
            <a:r>
              <a:rPr lang="en-NZ" sz="1800" dirty="0"/>
              <a:t> Pae Ora. </a:t>
            </a:r>
          </a:p>
          <a:p>
            <a:pPr marL="0" indent="0">
              <a:buNone/>
            </a:pPr>
            <a:r>
              <a:rPr lang="en-NZ" sz="1800" dirty="0"/>
              <a:t>Kia </a:t>
            </a:r>
            <a:r>
              <a:rPr lang="en-NZ" sz="1800" dirty="0" err="1"/>
              <a:t>tūturu</a:t>
            </a:r>
            <a:r>
              <a:rPr lang="en-NZ" sz="1800" dirty="0"/>
              <a:t> ka </a:t>
            </a:r>
            <a:r>
              <a:rPr lang="en-NZ" sz="1800" dirty="0" err="1"/>
              <a:t>whakamaua</a:t>
            </a:r>
            <a:r>
              <a:rPr lang="en-NZ" sz="1800" dirty="0"/>
              <a:t> </a:t>
            </a:r>
            <a:r>
              <a:rPr lang="en-NZ" sz="1800" dirty="0" err="1"/>
              <a:t>kia</a:t>
            </a:r>
            <a:r>
              <a:rPr lang="en-NZ" sz="1800" dirty="0"/>
              <a:t> </a:t>
            </a:r>
            <a:r>
              <a:rPr lang="en-NZ" sz="1800" dirty="0" err="1"/>
              <a:t>tīna</a:t>
            </a:r>
            <a:r>
              <a:rPr lang="en-NZ" sz="1800" dirty="0"/>
              <a:t>, </a:t>
            </a:r>
            <a:r>
              <a:rPr lang="en-NZ" sz="1800" dirty="0" err="1"/>
              <a:t>tīna</a:t>
            </a:r>
            <a:r>
              <a:rPr lang="en-NZ" sz="1800" dirty="0"/>
              <a:t>! </a:t>
            </a:r>
          </a:p>
          <a:p>
            <a:pPr marL="0" indent="0">
              <a:buNone/>
            </a:pPr>
            <a:r>
              <a:rPr lang="it-IT" sz="1800" dirty="0"/>
              <a:t>Haumi e, hui e! Tāiki ē! </a:t>
            </a:r>
          </a:p>
          <a:p>
            <a:pPr marL="0" indent="0">
              <a:buNone/>
            </a:pPr>
            <a:endParaRPr lang="it-IT" sz="1800" dirty="0"/>
          </a:p>
          <a:p>
            <a:pPr marL="0" indent="0">
              <a:buNone/>
            </a:pPr>
            <a:endParaRPr lang="en-NZ" sz="1800" dirty="0"/>
          </a:p>
        </p:txBody>
      </p:sp>
      <p:sp>
        <p:nvSpPr>
          <p:cNvPr id="4" name="Rectangle 3">
            <a:extLst>
              <a:ext uri="{FF2B5EF4-FFF2-40B4-BE49-F238E27FC236}">
                <a16:creationId xmlns:a16="http://schemas.microsoft.com/office/drawing/2014/main" id="{16D99718-5F9A-44B1-9F58-D2E10D73A794}"/>
              </a:ext>
            </a:extLst>
          </p:cNvPr>
          <p:cNvSpPr/>
          <p:nvPr/>
        </p:nvSpPr>
        <p:spPr>
          <a:xfrm>
            <a:off x="6781015" y="1825625"/>
            <a:ext cx="4983637" cy="4058340"/>
          </a:xfrm>
          <a:prstGeom prst="rect">
            <a:avLst/>
          </a:prstGeom>
        </p:spPr>
        <p:txBody>
          <a:bodyPr/>
          <a:lstStyle/>
          <a:p>
            <a:pPr>
              <a:lnSpc>
                <a:spcPct val="90000"/>
              </a:lnSpc>
              <a:spcBef>
                <a:spcPts val="1000"/>
              </a:spcBef>
            </a:pPr>
            <a:r>
              <a:rPr lang="en-US" dirty="0">
                <a:latin typeface="Segoe UI" panose="020B0502040204020203" pitchFamily="34" charset="0"/>
                <a:cs typeface="Segoe UI" panose="020B0502040204020203" pitchFamily="34" charset="0"/>
              </a:rPr>
              <a:t>Let us jointly pursue the values of the Ministry of Health </a:t>
            </a:r>
          </a:p>
          <a:p>
            <a:pPr>
              <a:lnSpc>
                <a:spcPct val="90000"/>
              </a:lnSpc>
              <a:spcBef>
                <a:spcPts val="1000"/>
              </a:spcBef>
            </a:pPr>
            <a:r>
              <a:rPr lang="en-US" dirty="0">
                <a:latin typeface="Segoe UI" panose="020B0502040204020203" pitchFamily="34" charset="0"/>
                <a:cs typeface="Segoe UI" panose="020B0502040204020203" pitchFamily="34" charset="0"/>
              </a:rPr>
              <a:t>We take care of each other </a:t>
            </a:r>
          </a:p>
          <a:p>
            <a:pPr>
              <a:lnSpc>
                <a:spcPct val="90000"/>
              </a:lnSpc>
              <a:spcBef>
                <a:spcPts val="1000"/>
              </a:spcBef>
            </a:pPr>
            <a:r>
              <a:rPr lang="en-US" dirty="0">
                <a:latin typeface="Segoe UI" panose="020B0502040204020203" pitchFamily="34" charset="0"/>
                <a:cs typeface="Segoe UI" panose="020B0502040204020203" pitchFamily="34" charset="0"/>
              </a:rPr>
              <a:t>We create an environment for our people to thrive </a:t>
            </a:r>
          </a:p>
          <a:p>
            <a:pPr>
              <a:lnSpc>
                <a:spcPct val="90000"/>
              </a:lnSpc>
              <a:spcBef>
                <a:spcPts val="1000"/>
              </a:spcBef>
            </a:pPr>
            <a:r>
              <a:rPr lang="en-US" dirty="0">
                <a:latin typeface="Segoe UI" panose="020B0502040204020203" pitchFamily="34" charset="0"/>
                <a:cs typeface="Segoe UI" panose="020B0502040204020203" pitchFamily="34" charset="0"/>
              </a:rPr>
              <a:t>We work in good faith </a:t>
            </a:r>
          </a:p>
          <a:p>
            <a:pPr>
              <a:lnSpc>
                <a:spcPct val="90000"/>
              </a:lnSpc>
              <a:spcBef>
                <a:spcPts val="1000"/>
              </a:spcBef>
            </a:pPr>
            <a:r>
              <a:rPr lang="en-US" dirty="0">
                <a:latin typeface="Segoe UI" panose="020B0502040204020203" pitchFamily="34" charset="0"/>
                <a:cs typeface="Segoe UI" panose="020B0502040204020203" pitchFamily="34" charset="0"/>
              </a:rPr>
              <a:t>And we move forward together </a:t>
            </a:r>
          </a:p>
          <a:p>
            <a:pPr>
              <a:lnSpc>
                <a:spcPct val="90000"/>
              </a:lnSpc>
              <a:spcBef>
                <a:spcPts val="1000"/>
              </a:spcBef>
            </a:pPr>
            <a:r>
              <a:rPr lang="en-US" dirty="0">
                <a:latin typeface="Segoe UI" panose="020B0502040204020203" pitchFamily="34" charset="0"/>
                <a:cs typeface="Segoe UI" panose="020B0502040204020203" pitchFamily="34" charset="0"/>
              </a:rPr>
              <a:t>If we do this, we will lay hold of distant horizons and those near to us, and we will create a thriving future for all people </a:t>
            </a:r>
            <a:endParaRPr lang="en-NZ"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7915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5E56-A5B7-477B-A7F6-99D0B285F333}"/>
              </a:ext>
            </a:extLst>
          </p:cNvPr>
          <p:cNvSpPr>
            <a:spLocks noGrp="1"/>
          </p:cNvSpPr>
          <p:nvPr>
            <p:ph type="title"/>
          </p:nvPr>
        </p:nvSpPr>
        <p:spPr/>
        <p:txBody>
          <a:bodyPr>
            <a:normAutofit/>
          </a:bodyPr>
          <a:lstStyle/>
          <a:p>
            <a:r>
              <a:rPr lang="en-NZ" sz="2400" dirty="0"/>
              <a:t>3.3 Ngā mahi </a:t>
            </a:r>
            <a:r>
              <a:rPr lang="en-NZ" sz="2400" dirty="0" err="1"/>
              <a:t>takitahi</a:t>
            </a:r>
            <a:r>
              <a:rPr lang="en-NZ" sz="2400" dirty="0"/>
              <a:t> Individualised activities</a:t>
            </a:r>
          </a:p>
        </p:txBody>
      </p:sp>
      <p:sp>
        <p:nvSpPr>
          <p:cNvPr id="3" name="Content Placeholder 2">
            <a:extLst>
              <a:ext uri="{FF2B5EF4-FFF2-40B4-BE49-F238E27FC236}">
                <a16:creationId xmlns:a16="http://schemas.microsoft.com/office/drawing/2014/main" id="{85CC42A4-3159-4126-A3CF-8AF6DADB9451}"/>
              </a:ext>
            </a:extLst>
          </p:cNvPr>
          <p:cNvSpPr>
            <a:spLocks noGrp="1"/>
          </p:cNvSpPr>
          <p:nvPr>
            <p:ph idx="1"/>
          </p:nvPr>
        </p:nvSpPr>
        <p:spPr>
          <a:xfrm>
            <a:off x="838200" y="1146238"/>
            <a:ext cx="10515600" cy="1351208"/>
          </a:xfrm>
        </p:spPr>
        <p:txBody>
          <a:bodyPr/>
          <a:lstStyle/>
          <a:p>
            <a:pPr marL="0" indent="0" algn="l">
              <a:buNone/>
            </a:pPr>
            <a:r>
              <a:rPr lang="en-NZ" sz="1800" dirty="0"/>
              <a:t>3.3.3 </a:t>
            </a:r>
            <a:r>
              <a:rPr lang="en-US" sz="1800" dirty="0"/>
              <a:t>Service providers shall encourage their workforce to support community initiatives that meet the health needs and aspirations of Māori and whānau.</a:t>
            </a:r>
          </a:p>
          <a:p>
            <a:pPr marL="0" indent="0">
              <a:buNone/>
            </a:pPr>
            <a:r>
              <a:rPr lang="en-NZ" sz="1800" dirty="0"/>
              <a:t>3.3.4 Service providers shall facilitate opportunities for Māori to participate in te ao Māori</a:t>
            </a:r>
          </a:p>
        </p:txBody>
      </p:sp>
      <p:sp>
        <p:nvSpPr>
          <p:cNvPr id="7" name="Content Placeholder 2">
            <a:extLst>
              <a:ext uri="{FF2B5EF4-FFF2-40B4-BE49-F238E27FC236}">
                <a16:creationId xmlns:a16="http://schemas.microsoft.com/office/drawing/2014/main" id="{5C03FE39-5C7E-4016-B35B-3CF757976C22}"/>
              </a:ext>
            </a:extLst>
          </p:cNvPr>
          <p:cNvSpPr txBox="1">
            <a:spLocks/>
          </p:cNvSpPr>
          <p:nvPr/>
        </p:nvSpPr>
        <p:spPr>
          <a:xfrm>
            <a:off x="477741" y="3917803"/>
            <a:ext cx="4231156" cy="2102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600" dirty="0">
                <a:solidFill>
                  <a:srgbClr val="00853F"/>
                </a:solidFill>
              </a:rPr>
              <a:t>While there</a:t>
            </a:r>
            <a:r>
              <a:rPr lang="en-NZ" sz="1600" b="1" i="1" dirty="0">
                <a:solidFill>
                  <a:srgbClr val="00853F"/>
                </a:solidFill>
              </a:rPr>
              <a:t> is </a:t>
            </a:r>
            <a:r>
              <a:rPr lang="en-NZ" sz="1600" dirty="0">
                <a:solidFill>
                  <a:srgbClr val="00853F"/>
                </a:solidFill>
              </a:rPr>
              <a:t>Sector Guidance for 3.3.4, both criteria provide the opportunity for your organisation to connect with the local ‘mana whenua’ of your region. </a:t>
            </a:r>
          </a:p>
        </p:txBody>
      </p:sp>
      <p:sp>
        <p:nvSpPr>
          <p:cNvPr id="8" name="Title 1">
            <a:extLst>
              <a:ext uri="{FF2B5EF4-FFF2-40B4-BE49-F238E27FC236}">
                <a16:creationId xmlns:a16="http://schemas.microsoft.com/office/drawing/2014/main" id="{C93A0929-A3B6-44D1-AF4A-EA2A735056E0}"/>
              </a:ext>
            </a:extLst>
          </p:cNvPr>
          <p:cNvSpPr txBox="1">
            <a:spLocks/>
          </p:cNvSpPr>
          <p:nvPr/>
        </p:nvSpPr>
        <p:spPr>
          <a:xfrm>
            <a:off x="68330" y="2345382"/>
            <a:ext cx="4640567" cy="1169861"/>
          </a:xfrm>
          <a:prstGeom prst="rect">
            <a:avLst/>
          </a:prstGeom>
        </p:spPr>
        <p:txBody>
          <a:bodyPr anchor="ctr" anchorCtr="0">
            <a:normAutofit/>
          </a:bodyPr>
          <a:lstStyle>
            <a:lvl1pPr algn="l" defTabSz="914400" rtl="0" eaLnBrk="1" latinLnBrk="0" hangingPunct="1">
              <a:lnSpc>
                <a:spcPct val="90000"/>
              </a:lnSpc>
              <a:spcBef>
                <a:spcPct val="0"/>
              </a:spcBef>
              <a:buNone/>
              <a:defRPr sz="2800" b="1" kern="1200">
                <a:solidFill>
                  <a:srgbClr val="00853F"/>
                </a:solidFill>
                <a:latin typeface="Segoe UI" panose="020B0502040204020203" pitchFamily="34" charset="0"/>
                <a:ea typeface="+mj-ea"/>
                <a:cs typeface="Segoe UI" panose="020B0502040204020203" pitchFamily="34" charset="0"/>
              </a:defRPr>
            </a:lvl1pPr>
          </a:lstStyle>
          <a:p>
            <a:pPr algn="ctr"/>
            <a:r>
              <a:rPr lang="en-NZ" dirty="0"/>
              <a:t>Find your local ‘mana whenua’</a:t>
            </a:r>
          </a:p>
        </p:txBody>
      </p:sp>
      <p:sp>
        <p:nvSpPr>
          <p:cNvPr id="9" name="Content Placeholder 2">
            <a:extLst>
              <a:ext uri="{FF2B5EF4-FFF2-40B4-BE49-F238E27FC236}">
                <a16:creationId xmlns:a16="http://schemas.microsoft.com/office/drawing/2014/main" id="{918FBB10-7EF9-4F0C-9B5E-DBA6787BF985}"/>
              </a:ext>
            </a:extLst>
          </p:cNvPr>
          <p:cNvSpPr txBox="1">
            <a:spLocks/>
          </p:cNvSpPr>
          <p:nvPr/>
        </p:nvSpPr>
        <p:spPr>
          <a:xfrm>
            <a:off x="7578602" y="3112776"/>
            <a:ext cx="3191759" cy="477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000" dirty="0">
                <a:solidFill>
                  <a:srgbClr val="00853F"/>
                </a:solidFill>
                <a:hlinkClick r:id="rId3"/>
              </a:rPr>
              <a:t>https://tewhata.io/</a:t>
            </a:r>
            <a:r>
              <a:rPr lang="en-NZ" sz="2000" dirty="0">
                <a:solidFill>
                  <a:srgbClr val="00853F"/>
                </a:solidFill>
              </a:rPr>
              <a:t>   </a:t>
            </a:r>
          </a:p>
        </p:txBody>
      </p:sp>
      <p:sp>
        <p:nvSpPr>
          <p:cNvPr id="10" name="Content Placeholder 2">
            <a:extLst>
              <a:ext uri="{FF2B5EF4-FFF2-40B4-BE49-F238E27FC236}">
                <a16:creationId xmlns:a16="http://schemas.microsoft.com/office/drawing/2014/main" id="{E581267F-9C1C-4F51-8B46-F874723F4922}"/>
              </a:ext>
            </a:extLst>
          </p:cNvPr>
          <p:cNvSpPr txBox="1">
            <a:spLocks/>
          </p:cNvSpPr>
          <p:nvPr/>
        </p:nvSpPr>
        <p:spPr>
          <a:xfrm flipH="1">
            <a:off x="1018955" y="3440674"/>
            <a:ext cx="3257205" cy="477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000" dirty="0">
                <a:solidFill>
                  <a:srgbClr val="00853F"/>
                </a:solidFill>
                <a:hlinkClick r:id="rId4"/>
              </a:rPr>
              <a:t>https://maorimaps.com/</a:t>
            </a:r>
            <a:r>
              <a:rPr lang="en-NZ" sz="2000" dirty="0">
                <a:solidFill>
                  <a:srgbClr val="00853F"/>
                </a:solidFill>
              </a:rPr>
              <a:t> </a:t>
            </a:r>
          </a:p>
        </p:txBody>
      </p:sp>
      <p:sp>
        <p:nvSpPr>
          <p:cNvPr id="11" name="TextBox 10">
            <a:extLst>
              <a:ext uri="{FF2B5EF4-FFF2-40B4-BE49-F238E27FC236}">
                <a16:creationId xmlns:a16="http://schemas.microsoft.com/office/drawing/2014/main" id="{30FFA78F-243F-437B-A313-708AA72D8FFC}"/>
              </a:ext>
            </a:extLst>
          </p:cNvPr>
          <p:cNvSpPr txBox="1"/>
          <p:nvPr/>
        </p:nvSpPr>
        <p:spPr>
          <a:xfrm>
            <a:off x="5069722" y="3589905"/>
            <a:ext cx="6920383" cy="3046988"/>
          </a:xfrm>
          <a:prstGeom prst="rect">
            <a:avLst/>
          </a:prstGeom>
          <a:solidFill>
            <a:schemeClr val="bg1"/>
          </a:solidFill>
        </p:spPr>
        <p:txBody>
          <a:bodyPr wrap="square">
            <a:spAutoFit/>
          </a:bodyPr>
          <a:lstStyle/>
          <a:p>
            <a:r>
              <a:rPr lang="en-US" sz="1600" dirty="0">
                <a:solidFill>
                  <a:srgbClr val="00853F"/>
                </a:solidFill>
                <a:latin typeface="Segoe UI" panose="020B0502040204020203" pitchFamily="34" charset="0"/>
                <a:cs typeface="Segoe UI" panose="020B0502040204020203" pitchFamily="34" charset="0"/>
              </a:rPr>
              <a:t>Te </a:t>
            </a:r>
            <a:r>
              <a:rPr lang="en-US" sz="1600" dirty="0" err="1">
                <a:solidFill>
                  <a:srgbClr val="00853F"/>
                </a:solidFill>
                <a:latin typeface="Segoe UI" panose="020B0502040204020203" pitchFamily="34" charset="0"/>
                <a:cs typeface="Segoe UI" panose="020B0502040204020203" pitchFamily="34" charset="0"/>
              </a:rPr>
              <a:t>Whata</a:t>
            </a:r>
            <a:r>
              <a:rPr lang="en-US" sz="1600" dirty="0">
                <a:solidFill>
                  <a:srgbClr val="00853F"/>
                </a:solidFill>
                <a:latin typeface="Segoe UI" panose="020B0502040204020203" pitchFamily="34" charset="0"/>
                <a:cs typeface="Segoe UI" panose="020B0502040204020203" pitchFamily="34" charset="0"/>
              </a:rPr>
              <a:t> is a data platform created by iwi for iwi– designed by </a:t>
            </a:r>
            <a:r>
              <a:rPr lang="en-US" sz="1600" dirty="0">
                <a:solidFill>
                  <a:srgbClr val="00853F"/>
                </a:solidFill>
                <a:latin typeface="Segoe UI" panose="020B0502040204020203" pitchFamily="34" charset="0"/>
                <a:cs typeface="Segoe UI" panose="020B0502040204020203" pitchFamily="34" charset="0"/>
                <a:hlinkClick r:id="rId5"/>
              </a:rPr>
              <a:t>Te Kāhui </a:t>
            </a:r>
            <a:r>
              <a:rPr lang="en-US" sz="1600" dirty="0" err="1">
                <a:solidFill>
                  <a:srgbClr val="00853F"/>
                </a:solidFill>
                <a:latin typeface="Segoe UI" panose="020B0502040204020203" pitchFamily="34" charset="0"/>
                <a:cs typeface="Segoe UI" panose="020B0502040204020203" pitchFamily="34" charset="0"/>
                <a:hlinkClick r:id="rId5"/>
              </a:rPr>
              <a:t>Raraunga</a:t>
            </a:r>
            <a:r>
              <a:rPr lang="en-US" sz="1600" dirty="0">
                <a:solidFill>
                  <a:srgbClr val="00853F"/>
                </a:solidFill>
                <a:latin typeface="Segoe UI" panose="020B0502040204020203" pitchFamily="34" charset="0"/>
                <a:cs typeface="Segoe UI" panose="020B0502040204020203" pitchFamily="34" charset="0"/>
                <a:hlinkClick r:id="rId5"/>
              </a:rPr>
              <a:t> </a:t>
            </a:r>
            <a:r>
              <a:rPr lang="en-US" sz="1600" dirty="0">
                <a:solidFill>
                  <a:srgbClr val="00853F"/>
                </a:solidFill>
                <a:latin typeface="Segoe UI" panose="020B0502040204020203" pitchFamily="34" charset="0"/>
                <a:cs typeface="Segoe UI" panose="020B0502040204020203" pitchFamily="34" charset="0"/>
              </a:rPr>
              <a:t>(TKR) whose aim is to: </a:t>
            </a:r>
          </a:p>
          <a:p>
            <a:pPr marL="285750" indent="-285750">
              <a:buFont typeface="Arial" panose="020B0604020202020204" pitchFamily="34" charset="0"/>
              <a:buChar char="•"/>
            </a:pPr>
            <a:r>
              <a:rPr lang="en-US" sz="1600" dirty="0">
                <a:solidFill>
                  <a:srgbClr val="00853F"/>
                </a:solidFill>
                <a:latin typeface="Segoe UI" panose="020B0502040204020203" pitchFamily="34" charset="0"/>
                <a:cs typeface="Segoe UI" panose="020B0502040204020203" pitchFamily="34" charset="0"/>
              </a:rPr>
              <a:t>enhance the social, cultural, environmental, and economic well-being of Māori; </a:t>
            </a:r>
          </a:p>
          <a:p>
            <a:pPr marL="285750" indent="-285750">
              <a:buFont typeface="Arial" panose="020B0604020202020204" pitchFamily="34" charset="0"/>
              <a:buChar char="•"/>
            </a:pPr>
            <a:r>
              <a:rPr lang="en-US" sz="1600" dirty="0">
                <a:solidFill>
                  <a:srgbClr val="00853F"/>
                </a:solidFill>
                <a:latin typeface="Segoe UI" panose="020B0502040204020203" pitchFamily="34" charset="0"/>
                <a:cs typeface="Segoe UI" panose="020B0502040204020203" pitchFamily="34" charset="0"/>
              </a:rPr>
              <a:t>enable iwi, hapū and whānau Māori to access, collect and use Māori data to measure and identify areas of Māori well-being requiring change; </a:t>
            </a:r>
          </a:p>
          <a:p>
            <a:pPr marL="285750" indent="-285750">
              <a:buFont typeface="Arial" panose="020B0604020202020204" pitchFamily="34" charset="0"/>
              <a:buChar char="•"/>
            </a:pPr>
            <a:r>
              <a:rPr lang="en-US" sz="1600" dirty="0">
                <a:solidFill>
                  <a:srgbClr val="00853F"/>
                </a:solidFill>
                <a:latin typeface="Segoe UI" panose="020B0502040204020203" pitchFamily="34" charset="0"/>
                <a:cs typeface="Segoe UI" panose="020B0502040204020203" pitchFamily="34" charset="0"/>
              </a:rPr>
              <a:t>support innovation and research that advances the use of Māori data;</a:t>
            </a:r>
          </a:p>
          <a:p>
            <a:pPr marL="285750" indent="-285750">
              <a:buFont typeface="Arial" panose="020B0604020202020204" pitchFamily="34" charset="0"/>
              <a:buChar char="•"/>
            </a:pPr>
            <a:r>
              <a:rPr lang="en-US" sz="1600" dirty="0">
                <a:solidFill>
                  <a:srgbClr val="00853F"/>
                </a:solidFill>
                <a:latin typeface="Segoe UI" panose="020B0502040204020203" pitchFamily="34" charset="0"/>
                <a:cs typeface="Segoe UI" panose="020B0502040204020203" pitchFamily="34" charset="0"/>
              </a:rPr>
              <a:t>educate Māori on the benefits of collection and use of Māori data; </a:t>
            </a:r>
            <a:r>
              <a:rPr lang="en-US" sz="1600" i="1" u="sng" dirty="0">
                <a:solidFill>
                  <a:srgbClr val="00853F"/>
                </a:solidFill>
                <a:latin typeface="Segoe UI" panose="020B0502040204020203" pitchFamily="34" charset="0"/>
                <a:cs typeface="Segoe UI" panose="020B0502040204020203" pitchFamily="34" charset="0"/>
              </a:rPr>
              <a:t>and</a:t>
            </a:r>
          </a:p>
          <a:p>
            <a:pPr marL="285750" indent="-285750">
              <a:buFont typeface="Arial" panose="020B0604020202020204" pitchFamily="34" charset="0"/>
              <a:buChar char="•"/>
            </a:pPr>
            <a:r>
              <a:rPr lang="en-US" sz="1600" dirty="0">
                <a:solidFill>
                  <a:srgbClr val="00853F"/>
                </a:solidFill>
                <a:latin typeface="Segoe UI" panose="020B0502040204020203" pitchFamily="34" charset="0"/>
                <a:cs typeface="Segoe UI" panose="020B0502040204020203" pitchFamily="34" charset="0"/>
              </a:rPr>
              <a:t>promote and advance opportunities for iwi, hapū and whānau Māori to share knowledge and information relating to collection and use of Māori data.</a:t>
            </a:r>
            <a:endParaRPr lang="en-NZ" sz="1600" dirty="0">
              <a:solidFill>
                <a:srgbClr val="00853F"/>
              </a:solidFill>
              <a:latin typeface="Segoe UI" panose="020B0502040204020203" pitchFamily="34" charset="0"/>
              <a:cs typeface="Segoe UI" panose="020B0502040204020203" pitchFamily="34" charset="0"/>
            </a:endParaRPr>
          </a:p>
        </p:txBody>
      </p:sp>
      <p:sp>
        <p:nvSpPr>
          <p:cNvPr id="12" name="Title 1">
            <a:extLst>
              <a:ext uri="{FF2B5EF4-FFF2-40B4-BE49-F238E27FC236}">
                <a16:creationId xmlns:a16="http://schemas.microsoft.com/office/drawing/2014/main" id="{E2668778-03DC-420A-8E14-B3C011EA5F11}"/>
              </a:ext>
            </a:extLst>
          </p:cNvPr>
          <p:cNvSpPr txBox="1">
            <a:spLocks/>
          </p:cNvSpPr>
          <p:nvPr/>
        </p:nvSpPr>
        <p:spPr>
          <a:xfrm>
            <a:off x="6318637" y="2098235"/>
            <a:ext cx="4640567" cy="1169861"/>
          </a:xfrm>
          <a:prstGeom prst="rect">
            <a:avLst/>
          </a:prstGeom>
        </p:spPr>
        <p:txBody>
          <a:bodyPr anchor="ctr" anchorCtr="0">
            <a:normAutofit/>
          </a:bodyPr>
          <a:lstStyle>
            <a:lvl1pPr algn="l" defTabSz="914400" rtl="0" eaLnBrk="1" latinLnBrk="0" hangingPunct="1">
              <a:lnSpc>
                <a:spcPct val="90000"/>
              </a:lnSpc>
              <a:spcBef>
                <a:spcPct val="0"/>
              </a:spcBef>
              <a:buNone/>
              <a:defRPr sz="2800" b="1" kern="1200">
                <a:solidFill>
                  <a:srgbClr val="00853F"/>
                </a:solidFill>
                <a:latin typeface="Segoe UI" panose="020B0502040204020203" pitchFamily="34" charset="0"/>
                <a:ea typeface="+mj-ea"/>
                <a:cs typeface="Segoe UI" panose="020B0502040204020203" pitchFamily="34" charset="0"/>
              </a:defRPr>
            </a:lvl1pPr>
          </a:lstStyle>
          <a:p>
            <a:pPr algn="ctr"/>
            <a:r>
              <a:rPr lang="en-NZ" dirty="0"/>
              <a:t>Engage with iwi data on Te </a:t>
            </a:r>
            <a:r>
              <a:rPr lang="en-NZ" dirty="0" err="1"/>
              <a:t>Whata</a:t>
            </a:r>
            <a:endParaRPr lang="en-NZ" dirty="0"/>
          </a:p>
        </p:txBody>
      </p:sp>
      <p:pic>
        <p:nvPicPr>
          <p:cNvPr id="6" name="Picture 5">
            <a:extLst>
              <a:ext uri="{FF2B5EF4-FFF2-40B4-BE49-F238E27FC236}">
                <a16:creationId xmlns:a16="http://schemas.microsoft.com/office/drawing/2014/main" id="{19DDAF25-A268-4A2B-AD00-E6FA7F1F77F8}"/>
              </a:ext>
            </a:extLst>
          </p:cNvPr>
          <p:cNvPicPr>
            <a:picLocks noChangeAspect="1"/>
          </p:cNvPicPr>
          <p:nvPr/>
        </p:nvPicPr>
        <p:blipFill>
          <a:blip r:embed="rId6"/>
          <a:stretch>
            <a:fillRect/>
          </a:stretch>
        </p:blipFill>
        <p:spPr>
          <a:xfrm>
            <a:off x="2945647" y="5693230"/>
            <a:ext cx="2124075" cy="1010494"/>
          </a:xfrm>
          <a:prstGeom prst="rect">
            <a:avLst/>
          </a:prstGeom>
        </p:spPr>
      </p:pic>
    </p:spTree>
    <p:extLst>
      <p:ext uri="{BB962C8B-B14F-4D97-AF65-F5344CB8AC3E}">
        <p14:creationId xmlns:p14="http://schemas.microsoft.com/office/powerpoint/2010/main" val="72449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3D50-6DC7-49D9-94D4-A2D702D7156C}"/>
              </a:ext>
            </a:extLst>
          </p:cNvPr>
          <p:cNvSpPr>
            <a:spLocks noGrp="1"/>
          </p:cNvSpPr>
          <p:nvPr>
            <p:ph type="title"/>
          </p:nvPr>
        </p:nvSpPr>
        <p:spPr/>
        <p:txBody>
          <a:bodyPr/>
          <a:lstStyle/>
          <a:p>
            <a:r>
              <a:rPr lang="en-NZ" dirty="0"/>
              <a:t>3.4 </a:t>
            </a:r>
            <a:r>
              <a:rPr lang="en-NZ" dirty="0" err="1"/>
              <a:t>Aku</a:t>
            </a:r>
            <a:r>
              <a:rPr lang="en-NZ" dirty="0"/>
              <a:t> rongoā My medication</a:t>
            </a:r>
          </a:p>
        </p:txBody>
      </p:sp>
      <p:sp>
        <p:nvSpPr>
          <p:cNvPr id="3" name="Content Placeholder 2">
            <a:extLst>
              <a:ext uri="{FF2B5EF4-FFF2-40B4-BE49-F238E27FC236}">
                <a16:creationId xmlns:a16="http://schemas.microsoft.com/office/drawing/2014/main" id="{684AA68C-12A6-4BFA-A7D4-BC0FF88C9DE3}"/>
              </a:ext>
            </a:extLst>
          </p:cNvPr>
          <p:cNvSpPr>
            <a:spLocks noGrp="1"/>
          </p:cNvSpPr>
          <p:nvPr>
            <p:ph idx="1"/>
          </p:nvPr>
        </p:nvSpPr>
        <p:spPr>
          <a:xfrm>
            <a:off x="923041" y="1439187"/>
            <a:ext cx="10313710" cy="1989813"/>
          </a:xfrm>
        </p:spPr>
        <p:txBody>
          <a:bodyPr/>
          <a:lstStyle/>
          <a:p>
            <a:pPr marL="0" indent="0">
              <a:buNone/>
            </a:pPr>
            <a:r>
              <a:rPr lang="en-NZ" sz="2000" dirty="0"/>
              <a:t>3.4.9 </a:t>
            </a:r>
            <a:r>
              <a:rPr lang="en-US" sz="2000" dirty="0"/>
              <a:t>Service providers shall identify cases in which there are difficulties accessing medication, and support people to access it. Service providers support Māori and whānau to access medication.</a:t>
            </a:r>
          </a:p>
          <a:p>
            <a:pPr marL="0" indent="0">
              <a:buNone/>
            </a:pPr>
            <a:r>
              <a:rPr lang="en-US" sz="2000" dirty="0"/>
              <a:t>3.4.10 Service providers shall provide appropriate support, advice, and treatment for Māori.</a:t>
            </a:r>
            <a:endParaRPr lang="en-NZ" sz="2000" dirty="0"/>
          </a:p>
        </p:txBody>
      </p:sp>
      <p:sp>
        <p:nvSpPr>
          <p:cNvPr id="4" name="TextBox 3">
            <a:extLst>
              <a:ext uri="{FF2B5EF4-FFF2-40B4-BE49-F238E27FC236}">
                <a16:creationId xmlns:a16="http://schemas.microsoft.com/office/drawing/2014/main" id="{64573DF9-8D5C-4985-9862-DA6F0C08B341}"/>
              </a:ext>
            </a:extLst>
          </p:cNvPr>
          <p:cNvSpPr txBox="1"/>
          <p:nvPr/>
        </p:nvSpPr>
        <p:spPr>
          <a:xfrm>
            <a:off x="1846868" y="3524885"/>
            <a:ext cx="7850171" cy="1477328"/>
          </a:xfrm>
          <a:prstGeom prst="rect">
            <a:avLst/>
          </a:prstGeom>
          <a:noFill/>
        </p:spPr>
        <p:txBody>
          <a:bodyPr wrap="square">
            <a:spAutoFit/>
          </a:bodyPr>
          <a:lstStyle/>
          <a:p>
            <a:pPr algn="l"/>
            <a:r>
              <a:rPr lang="en-US" b="1" i="0" dirty="0">
                <a:solidFill>
                  <a:srgbClr val="002639"/>
                </a:solidFill>
                <a:effectLst/>
                <a:latin typeface="Georgia" panose="02040502050405020303" pitchFamily="18" charset="0"/>
              </a:rPr>
              <a:t>3.4.10 Sector Guidance</a:t>
            </a:r>
          </a:p>
          <a:p>
            <a:pPr marL="285750" indent="-285750" algn="l">
              <a:buFont typeface="Arial" panose="020B0604020202020204" pitchFamily="34" charset="0"/>
              <a:buChar char="•"/>
            </a:pPr>
            <a:r>
              <a:rPr lang="en-US" b="0" i="0" dirty="0">
                <a:solidFill>
                  <a:srgbClr val="002639"/>
                </a:solidFill>
                <a:effectLst/>
                <a:latin typeface="Helvetica Neue"/>
              </a:rPr>
              <a:t>Service providers work in partnership with Māori to verify that: </a:t>
            </a:r>
          </a:p>
          <a:p>
            <a:pPr marL="742950" lvl="1" indent="-285750">
              <a:buFont typeface="Arial" panose="020B0604020202020204" pitchFamily="34" charset="0"/>
              <a:buChar char="•"/>
            </a:pPr>
            <a:r>
              <a:rPr lang="en-US" b="0" i="0" dirty="0">
                <a:solidFill>
                  <a:srgbClr val="002639"/>
                </a:solidFill>
                <a:effectLst/>
                <a:latin typeface="Helvetica Neue"/>
              </a:rPr>
              <a:t>the appropriate support is in place</a:t>
            </a:r>
          </a:p>
          <a:p>
            <a:pPr marL="742950" lvl="1" indent="-285750">
              <a:buFont typeface="Arial" panose="020B0604020202020204" pitchFamily="34" charset="0"/>
              <a:buChar char="•"/>
            </a:pPr>
            <a:r>
              <a:rPr lang="en-US" b="0" i="0" dirty="0">
                <a:solidFill>
                  <a:srgbClr val="002639"/>
                </a:solidFill>
                <a:effectLst/>
                <a:latin typeface="Helvetica Neue"/>
              </a:rPr>
              <a:t>advice is timely and easily accessed </a:t>
            </a:r>
          </a:p>
          <a:p>
            <a:pPr marL="742950" lvl="1" indent="-285750">
              <a:buFont typeface="Arial" panose="020B0604020202020204" pitchFamily="34" charset="0"/>
              <a:buChar char="•"/>
            </a:pPr>
            <a:r>
              <a:rPr lang="en-US" b="0" i="0" dirty="0">
                <a:solidFill>
                  <a:srgbClr val="002639"/>
                </a:solidFill>
                <a:effectLst/>
                <a:latin typeface="Helvetica Neue"/>
              </a:rPr>
              <a:t>treatment is </a:t>
            </a:r>
            <a:r>
              <a:rPr lang="en-US" b="0" i="0" dirty="0" err="1">
                <a:solidFill>
                  <a:srgbClr val="002639"/>
                </a:solidFill>
                <a:effectLst/>
                <a:latin typeface="Helvetica Neue"/>
              </a:rPr>
              <a:t>prioritised</a:t>
            </a:r>
            <a:r>
              <a:rPr lang="en-US" b="0" i="0" dirty="0">
                <a:solidFill>
                  <a:srgbClr val="002639"/>
                </a:solidFill>
                <a:effectLst/>
                <a:latin typeface="Helvetica Neue"/>
              </a:rPr>
              <a:t> to achieve better health outcomes.</a:t>
            </a:r>
          </a:p>
        </p:txBody>
      </p:sp>
    </p:spTree>
    <p:extLst>
      <p:ext uri="{BB962C8B-B14F-4D97-AF65-F5344CB8AC3E}">
        <p14:creationId xmlns:p14="http://schemas.microsoft.com/office/powerpoint/2010/main" val="3273298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3A03-4020-4ADA-8053-A5A8FB427374}"/>
              </a:ext>
            </a:extLst>
          </p:cNvPr>
          <p:cNvSpPr>
            <a:spLocks noGrp="1"/>
          </p:cNvSpPr>
          <p:nvPr>
            <p:ph type="title"/>
          </p:nvPr>
        </p:nvSpPr>
        <p:spPr/>
        <p:txBody>
          <a:bodyPr/>
          <a:lstStyle/>
          <a:p>
            <a:r>
              <a:rPr lang="en-NZ" dirty="0"/>
              <a:t>3.7 </a:t>
            </a:r>
            <a:r>
              <a:rPr lang="en-NZ" dirty="0" err="1"/>
              <a:t>Haumanu</a:t>
            </a:r>
            <a:r>
              <a:rPr lang="en-NZ" dirty="0"/>
              <a:t> </a:t>
            </a:r>
            <a:r>
              <a:rPr lang="en-NZ" dirty="0" err="1"/>
              <a:t>whakahikororo</a:t>
            </a:r>
            <a:r>
              <a:rPr lang="en-NZ" dirty="0"/>
              <a:t> Electroconvulsive therapy</a:t>
            </a:r>
          </a:p>
        </p:txBody>
      </p:sp>
      <p:sp>
        <p:nvSpPr>
          <p:cNvPr id="3" name="Content Placeholder 2">
            <a:extLst>
              <a:ext uri="{FF2B5EF4-FFF2-40B4-BE49-F238E27FC236}">
                <a16:creationId xmlns:a16="http://schemas.microsoft.com/office/drawing/2014/main" id="{97F1A865-04A4-456D-81EA-FFA8014CBB32}"/>
              </a:ext>
            </a:extLst>
          </p:cNvPr>
          <p:cNvSpPr>
            <a:spLocks noGrp="1"/>
          </p:cNvSpPr>
          <p:nvPr>
            <p:ph idx="1"/>
          </p:nvPr>
        </p:nvSpPr>
        <p:spPr/>
        <p:txBody>
          <a:bodyPr/>
          <a:lstStyle/>
          <a:p>
            <a:pPr marL="0" indent="0">
              <a:buNone/>
            </a:pPr>
            <a:r>
              <a:rPr lang="en-NZ" dirty="0"/>
              <a:t>3.7.4 </a:t>
            </a:r>
            <a:r>
              <a:rPr lang="en-US" dirty="0"/>
              <a:t>For Māori, service providers shall </a:t>
            </a:r>
            <a:r>
              <a:rPr lang="en-US" dirty="0" err="1"/>
              <a:t>recognise</a:t>
            </a:r>
            <a:r>
              <a:rPr lang="en-US" dirty="0"/>
              <a:t> the role of whānau and community in a person’s illness and treatment, and particular beliefs, such as the sacredness of the head, as essential.</a:t>
            </a:r>
            <a:endParaRPr lang="en-NZ" dirty="0"/>
          </a:p>
        </p:txBody>
      </p:sp>
      <p:sp>
        <p:nvSpPr>
          <p:cNvPr id="4" name="TextBox 3">
            <a:extLst>
              <a:ext uri="{FF2B5EF4-FFF2-40B4-BE49-F238E27FC236}">
                <a16:creationId xmlns:a16="http://schemas.microsoft.com/office/drawing/2014/main" id="{A585C328-574E-4161-88F6-8F85A5301CAA}"/>
              </a:ext>
            </a:extLst>
          </p:cNvPr>
          <p:cNvSpPr txBox="1"/>
          <p:nvPr/>
        </p:nvSpPr>
        <p:spPr>
          <a:xfrm>
            <a:off x="1633193" y="3298642"/>
            <a:ext cx="7850171" cy="2585323"/>
          </a:xfrm>
          <a:prstGeom prst="rect">
            <a:avLst/>
          </a:prstGeom>
          <a:noFill/>
        </p:spPr>
        <p:txBody>
          <a:bodyPr wrap="square">
            <a:spAutoFit/>
          </a:bodyPr>
          <a:lstStyle/>
          <a:p>
            <a:pPr algn="l"/>
            <a:r>
              <a:rPr lang="en-US" b="1" i="0" dirty="0">
                <a:solidFill>
                  <a:srgbClr val="002639"/>
                </a:solidFill>
                <a:effectLst/>
                <a:latin typeface="Georgia" panose="02040502050405020303" pitchFamily="18" charset="0"/>
              </a:rPr>
              <a:t>Sector Guidance</a:t>
            </a:r>
          </a:p>
          <a:p>
            <a:pPr marL="285750" indent="-285750" algn="l">
              <a:buFont typeface="Arial" panose="020B0604020202020204" pitchFamily="34" charset="0"/>
              <a:buChar char="•"/>
            </a:pPr>
            <a:r>
              <a:rPr lang="en-US" b="0" i="0" dirty="0">
                <a:solidFill>
                  <a:srgbClr val="002639"/>
                </a:solidFill>
                <a:effectLst/>
                <a:latin typeface="Helvetica Neue"/>
              </a:rPr>
              <a:t>Where whānau want to be more closely involved in and consulted on specific cultural preferences and concerns, service providers carefully consider the indications for ECT and all aspects of the process and explain them in a culturally sensitive manner. Te Whare Tapa Whā and other Māori models of care are relevant. Information should also include alternative treatment options.</a:t>
            </a:r>
          </a:p>
          <a:p>
            <a:pPr marL="285750" indent="-285750" algn="l">
              <a:buFont typeface="Arial" panose="020B0604020202020204" pitchFamily="34" charset="0"/>
              <a:buChar char="•"/>
            </a:pPr>
            <a:r>
              <a:rPr lang="en-US" b="0" i="0" dirty="0">
                <a:solidFill>
                  <a:srgbClr val="002639"/>
                </a:solidFill>
                <a:effectLst/>
                <a:latin typeface="Helvetica Neue"/>
              </a:rPr>
              <a:t>Service providers could use the Takarangi Competency Framework to guide best practice in culturally safe care.</a:t>
            </a:r>
          </a:p>
        </p:txBody>
      </p:sp>
    </p:spTree>
    <p:extLst>
      <p:ext uri="{BB962C8B-B14F-4D97-AF65-F5344CB8AC3E}">
        <p14:creationId xmlns:p14="http://schemas.microsoft.com/office/powerpoint/2010/main" val="33378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D4CB-80EA-4B6D-8A47-41582784DBBD}"/>
              </a:ext>
            </a:extLst>
          </p:cNvPr>
          <p:cNvSpPr>
            <a:spLocks noGrp="1"/>
          </p:cNvSpPr>
          <p:nvPr>
            <p:ph type="title"/>
          </p:nvPr>
        </p:nvSpPr>
        <p:spPr>
          <a:xfrm>
            <a:off x="838200" y="751565"/>
            <a:ext cx="10515600" cy="1074060"/>
          </a:xfrm>
        </p:spPr>
        <p:txBody>
          <a:bodyPr/>
          <a:lstStyle/>
          <a:p>
            <a:r>
              <a:rPr lang="en-NZ" dirty="0"/>
              <a:t>3.8 Te </a:t>
            </a:r>
            <a:r>
              <a:rPr lang="en-NZ" dirty="0" err="1"/>
              <a:t>whiwhi</a:t>
            </a:r>
            <a:r>
              <a:rPr lang="en-NZ" dirty="0"/>
              <a:t> me te tiaki ngā </a:t>
            </a:r>
            <a:r>
              <a:rPr lang="en-NZ" dirty="0" err="1"/>
              <a:t>pūtau</a:t>
            </a:r>
            <a:r>
              <a:rPr lang="en-NZ" dirty="0"/>
              <a:t> </a:t>
            </a:r>
            <a:r>
              <a:rPr lang="en-NZ" dirty="0" err="1"/>
              <a:t>hemame</a:t>
            </a:r>
            <a:r>
              <a:rPr lang="en-NZ" dirty="0"/>
              <a:t> ngā </a:t>
            </a:r>
            <a:r>
              <a:rPr lang="en-NZ" dirty="0" err="1"/>
              <a:t>kikiri</a:t>
            </a:r>
            <a:r>
              <a:rPr lang="en-NZ" dirty="0"/>
              <a:t> Obtaining and caring for gametes and embryos</a:t>
            </a:r>
          </a:p>
        </p:txBody>
      </p:sp>
      <p:sp>
        <p:nvSpPr>
          <p:cNvPr id="3" name="Content Placeholder 2">
            <a:extLst>
              <a:ext uri="{FF2B5EF4-FFF2-40B4-BE49-F238E27FC236}">
                <a16:creationId xmlns:a16="http://schemas.microsoft.com/office/drawing/2014/main" id="{CFD2E6E8-38ED-4221-B8D4-256093FA0EE1}"/>
              </a:ext>
            </a:extLst>
          </p:cNvPr>
          <p:cNvSpPr>
            <a:spLocks noGrp="1"/>
          </p:cNvSpPr>
          <p:nvPr>
            <p:ph idx="1"/>
          </p:nvPr>
        </p:nvSpPr>
        <p:spPr/>
        <p:txBody>
          <a:bodyPr/>
          <a:lstStyle/>
          <a:p>
            <a:pPr marL="0" indent="0">
              <a:buNone/>
            </a:pPr>
            <a:r>
              <a:rPr lang="en-NZ" dirty="0"/>
              <a:t>3.8.8 </a:t>
            </a:r>
            <a:r>
              <a:rPr lang="en-US" dirty="0"/>
              <a:t>Service providers shall ensure the design of the facility and the delivery of service are culturally and clinically safe for Māori who visit and use the service.</a:t>
            </a:r>
            <a:endParaRPr lang="en-NZ" dirty="0"/>
          </a:p>
        </p:txBody>
      </p:sp>
      <p:sp>
        <p:nvSpPr>
          <p:cNvPr id="5" name="TextBox 4">
            <a:extLst>
              <a:ext uri="{FF2B5EF4-FFF2-40B4-BE49-F238E27FC236}">
                <a16:creationId xmlns:a16="http://schemas.microsoft.com/office/drawing/2014/main" id="{B0C8FA0A-EDE8-4C14-A85C-A8033092FD26}"/>
              </a:ext>
            </a:extLst>
          </p:cNvPr>
          <p:cNvSpPr txBox="1"/>
          <p:nvPr/>
        </p:nvSpPr>
        <p:spPr>
          <a:xfrm>
            <a:off x="1633193" y="3298642"/>
            <a:ext cx="7850171" cy="2585323"/>
          </a:xfrm>
          <a:prstGeom prst="rect">
            <a:avLst/>
          </a:prstGeom>
          <a:noFill/>
        </p:spPr>
        <p:txBody>
          <a:bodyPr wrap="square">
            <a:spAutoFit/>
          </a:bodyPr>
          <a:lstStyle/>
          <a:p>
            <a:pPr algn="l"/>
            <a:r>
              <a:rPr lang="en-US" b="1" i="0" dirty="0">
                <a:solidFill>
                  <a:srgbClr val="002639"/>
                </a:solidFill>
                <a:effectLst/>
                <a:latin typeface="Georgia" panose="02040502050405020303" pitchFamily="18" charset="0"/>
              </a:rPr>
              <a:t>Sector Guidance</a:t>
            </a:r>
          </a:p>
          <a:p>
            <a:pPr marL="285750" indent="-285750" algn="l">
              <a:buFont typeface="Arial" panose="020B0604020202020204" pitchFamily="34" charset="0"/>
              <a:buChar char="•"/>
            </a:pPr>
            <a:r>
              <a:rPr lang="en-US" b="0" i="0" dirty="0">
                <a:solidFill>
                  <a:srgbClr val="002639"/>
                </a:solidFill>
                <a:effectLst/>
                <a:latin typeface="Helvetica Neue"/>
              </a:rPr>
              <a:t>Service providers are Māori-</a:t>
            </a:r>
            <a:r>
              <a:rPr lang="en-US" b="0" i="0" dirty="0" err="1">
                <a:solidFill>
                  <a:srgbClr val="002639"/>
                </a:solidFill>
                <a:effectLst/>
                <a:latin typeface="Helvetica Neue"/>
              </a:rPr>
              <a:t>centred</a:t>
            </a:r>
            <a:r>
              <a:rPr lang="en-US" b="0" i="0" dirty="0">
                <a:solidFill>
                  <a:srgbClr val="002639"/>
                </a:solidFill>
                <a:effectLst/>
                <a:latin typeface="Helvetica Neue"/>
              </a:rPr>
              <a:t>. For example, they provide sufficient information focused on Māori needs, sharing the experiences of Māori men and women with fertility treatment.</a:t>
            </a:r>
          </a:p>
          <a:p>
            <a:pPr marL="285750" indent="-285750" algn="l">
              <a:buFont typeface="Arial" panose="020B0604020202020204" pitchFamily="34" charset="0"/>
              <a:buChar char="•"/>
            </a:pPr>
            <a:r>
              <a:rPr lang="en-US" b="0" i="0" dirty="0">
                <a:solidFill>
                  <a:srgbClr val="002639"/>
                </a:solidFill>
                <a:effectLst/>
                <a:latin typeface="Helvetica Neue"/>
              </a:rPr>
              <a:t>Service providers monitor access of their services by ethnicity to verify service provision is appropriate and achieves equitable access and outcomes for Māori.</a:t>
            </a:r>
          </a:p>
          <a:p>
            <a:pPr marL="285750" indent="-285750" algn="l">
              <a:buFont typeface="Arial" panose="020B0604020202020204" pitchFamily="34" charset="0"/>
              <a:buChar char="•"/>
            </a:pPr>
            <a:r>
              <a:rPr lang="en-US" b="0" i="0" dirty="0">
                <a:solidFill>
                  <a:srgbClr val="002639"/>
                </a:solidFill>
                <a:effectLst/>
                <a:latin typeface="Helvetica Neue"/>
              </a:rPr>
              <a:t>Service providers have suitable processes and procedures to verify their day-stay services are culturally and clinically safe.</a:t>
            </a:r>
          </a:p>
        </p:txBody>
      </p:sp>
    </p:spTree>
    <p:extLst>
      <p:ext uri="{BB962C8B-B14F-4D97-AF65-F5344CB8AC3E}">
        <p14:creationId xmlns:p14="http://schemas.microsoft.com/office/powerpoint/2010/main" val="2295620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110D-1499-4969-BFBF-85C1587E9387}"/>
              </a:ext>
            </a:extLst>
          </p:cNvPr>
          <p:cNvSpPr>
            <a:spLocks noGrp="1"/>
          </p:cNvSpPr>
          <p:nvPr>
            <p:ph type="title"/>
          </p:nvPr>
        </p:nvSpPr>
        <p:spPr>
          <a:xfrm>
            <a:off x="838200" y="751565"/>
            <a:ext cx="10515600" cy="1074060"/>
          </a:xfrm>
        </p:spPr>
        <p:txBody>
          <a:bodyPr/>
          <a:lstStyle/>
          <a:p>
            <a:r>
              <a:rPr lang="en-NZ" dirty="0"/>
              <a:t>5.2 Te </a:t>
            </a:r>
            <a:r>
              <a:rPr lang="en-NZ" dirty="0" err="1"/>
              <a:t>hōtaka</a:t>
            </a:r>
            <a:r>
              <a:rPr lang="en-NZ" dirty="0"/>
              <a:t> </a:t>
            </a:r>
            <a:r>
              <a:rPr lang="en-NZ" dirty="0" err="1"/>
              <a:t>kaupare</a:t>
            </a:r>
            <a:r>
              <a:rPr lang="en-NZ" dirty="0"/>
              <a:t> </a:t>
            </a:r>
            <a:r>
              <a:rPr lang="en-NZ" dirty="0" err="1"/>
              <a:t>pokenga</a:t>
            </a:r>
            <a:r>
              <a:rPr lang="en-NZ" dirty="0"/>
              <a:t> me te </a:t>
            </a:r>
            <a:r>
              <a:rPr lang="en-NZ" dirty="0" err="1"/>
              <a:t>whakatinanatanga</a:t>
            </a:r>
            <a:r>
              <a:rPr lang="en-NZ" dirty="0"/>
              <a:t> The infection prevention programme and implementation</a:t>
            </a:r>
          </a:p>
        </p:txBody>
      </p:sp>
      <p:sp>
        <p:nvSpPr>
          <p:cNvPr id="3" name="Content Placeholder 2">
            <a:extLst>
              <a:ext uri="{FF2B5EF4-FFF2-40B4-BE49-F238E27FC236}">
                <a16:creationId xmlns:a16="http://schemas.microsoft.com/office/drawing/2014/main" id="{9377D4FB-D130-4BFB-9DF0-5513E44B2613}"/>
              </a:ext>
            </a:extLst>
          </p:cNvPr>
          <p:cNvSpPr>
            <a:spLocks noGrp="1"/>
          </p:cNvSpPr>
          <p:nvPr>
            <p:ph idx="1"/>
          </p:nvPr>
        </p:nvSpPr>
        <p:spPr>
          <a:xfrm>
            <a:off x="838200" y="1825626"/>
            <a:ext cx="10515600" cy="1305064"/>
          </a:xfrm>
        </p:spPr>
        <p:txBody>
          <a:bodyPr/>
          <a:lstStyle/>
          <a:p>
            <a:pPr marL="0" indent="0">
              <a:buNone/>
            </a:pPr>
            <a:r>
              <a:rPr lang="en-NZ" sz="1800" dirty="0"/>
              <a:t>5.2.12 </a:t>
            </a:r>
            <a:r>
              <a:rPr lang="en-US" sz="1800" dirty="0"/>
              <a:t>Service providers shall provide educational resources that are available in te reo Māori and are accessible and understandable for Māori accessing services.</a:t>
            </a:r>
          </a:p>
          <a:p>
            <a:pPr marL="0" indent="0">
              <a:buNone/>
            </a:pPr>
            <a:r>
              <a:rPr lang="en-US" sz="1800" dirty="0"/>
              <a:t>5.2.13 IP personnel and committees shall participate in partnership with Māori for the protection of culturally safe practice in IP, and thus acknowledge the spirit of Te Tiriti.</a:t>
            </a:r>
            <a:endParaRPr lang="en-NZ" sz="1800" dirty="0"/>
          </a:p>
        </p:txBody>
      </p:sp>
      <p:pic>
        <p:nvPicPr>
          <p:cNvPr id="5" name="Picture 4">
            <a:extLst>
              <a:ext uri="{FF2B5EF4-FFF2-40B4-BE49-F238E27FC236}">
                <a16:creationId xmlns:a16="http://schemas.microsoft.com/office/drawing/2014/main" id="{1FEA591A-4F1C-4F3D-B9D0-5D7AABBDB345}"/>
              </a:ext>
            </a:extLst>
          </p:cNvPr>
          <p:cNvPicPr>
            <a:picLocks noChangeAspect="1"/>
          </p:cNvPicPr>
          <p:nvPr/>
        </p:nvPicPr>
        <p:blipFill>
          <a:blip r:embed="rId2"/>
          <a:stretch>
            <a:fillRect/>
          </a:stretch>
        </p:blipFill>
        <p:spPr>
          <a:xfrm>
            <a:off x="273378" y="3130689"/>
            <a:ext cx="4306645" cy="3318454"/>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FF5B5E90-F87D-4486-B54A-36C75F6C6867}"/>
              </a:ext>
            </a:extLst>
          </p:cNvPr>
          <p:cNvSpPr txBox="1">
            <a:spLocks/>
          </p:cNvSpPr>
          <p:nvPr/>
        </p:nvSpPr>
        <p:spPr>
          <a:xfrm>
            <a:off x="4803932" y="3130689"/>
            <a:ext cx="2725653" cy="24369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000" dirty="0">
                <a:solidFill>
                  <a:srgbClr val="00853F"/>
                </a:solidFill>
              </a:rPr>
              <a:t>While there</a:t>
            </a:r>
            <a:r>
              <a:rPr lang="en-NZ" sz="2000" b="1" i="1" dirty="0">
                <a:solidFill>
                  <a:srgbClr val="00853F"/>
                </a:solidFill>
              </a:rPr>
              <a:t> is </a:t>
            </a:r>
            <a:r>
              <a:rPr lang="en-NZ" sz="2000" dirty="0">
                <a:solidFill>
                  <a:srgbClr val="00853F"/>
                </a:solidFill>
              </a:rPr>
              <a:t>Sector Guidance, there are other good places to go, particularly for resources about IP in many languages, including te reo Māori.</a:t>
            </a:r>
          </a:p>
        </p:txBody>
      </p:sp>
      <p:pic>
        <p:nvPicPr>
          <p:cNvPr id="9" name="Picture 8">
            <a:extLst>
              <a:ext uri="{FF2B5EF4-FFF2-40B4-BE49-F238E27FC236}">
                <a16:creationId xmlns:a16="http://schemas.microsoft.com/office/drawing/2014/main" id="{7452FFAE-28DF-4721-89E1-CC7541BB71E5}"/>
              </a:ext>
            </a:extLst>
          </p:cNvPr>
          <p:cNvPicPr>
            <a:picLocks noChangeAspect="1"/>
          </p:cNvPicPr>
          <p:nvPr/>
        </p:nvPicPr>
        <p:blipFill>
          <a:blip r:embed="rId3"/>
          <a:stretch>
            <a:fillRect/>
          </a:stretch>
        </p:blipFill>
        <p:spPr>
          <a:xfrm>
            <a:off x="7611970" y="3130688"/>
            <a:ext cx="4212782" cy="3328889"/>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64DCC86F-BF8A-4137-9DFE-C9C450932F4C}"/>
              </a:ext>
            </a:extLst>
          </p:cNvPr>
          <p:cNvPicPr>
            <a:picLocks noChangeAspect="1"/>
          </p:cNvPicPr>
          <p:nvPr/>
        </p:nvPicPr>
        <p:blipFill>
          <a:blip r:embed="rId4"/>
          <a:stretch>
            <a:fillRect/>
          </a:stretch>
        </p:blipFill>
        <p:spPr>
          <a:xfrm>
            <a:off x="9126330" y="5112319"/>
            <a:ext cx="2698422" cy="1347258"/>
          </a:xfrm>
          <a:prstGeom prst="rect">
            <a:avLst/>
          </a:prstGeom>
        </p:spPr>
      </p:pic>
      <p:sp>
        <p:nvSpPr>
          <p:cNvPr id="17" name="Arrow: Right 16">
            <a:extLst>
              <a:ext uri="{FF2B5EF4-FFF2-40B4-BE49-F238E27FC236}">
                <a16:creationId xmlns:a16="http://schemas.microsoft.com/office/drawing/2014/main" id="{EAFDB75D-D4AF-4722-9FE6-9F662910BBD7}"/>
              </a:ext>
            </a:extLst>
          </p:cNvPr>
          <p:cNvSpPr/>
          <p:nvPr/>
        </p:nvSpPr>
        <p:spPr>
          <a:xfrm>
            <a:off x="6094383" y="5303670"/>
            <a:ext cx="1451728" cy="263951"/>
          </a:xfrm>
          <a:custGeom>
            <a:avLst/>
            <a:gdLst>
              <a:gd name="connsiteX0" fmla="*/ 0 w 1451728"/>
              <a:gd name="connsiteY0" fmla="*/ 131976 h 263951"/>
              <a:gd name="connsiteX1" fmla="*/ 439918 w 1451728"/>
              <a:gd name="connsiteY1" fmla="*/ 131976 h 263951"/>
              <a:gd name="connsiteX2" fmla="*/ 840243 w 1451728"/>
              <a:gd name="connsiteY2" fmla="*/ 131976 h 263951"/>
              <a:gd name="connsiteX3" fmla="*/ 1319753 w 1451728"/>
              <a:gd name="connsiteY3" fmla="*/ 131976 h 263951"/>
              <a:gd name="connsiteX4" fmla="*/ 1319753 w 1451728"/>
              <a:gd name="connsiteY4" fmla="*/ 0 h 263951"/>
              <a:gd name="connsiteX5" fmla="*/ 1451728 w 1451728"/>
              <a:gd name="connsiteY5" fmla="*/ 131976 h 263951"/>
              <a:gd name="connsiteX6" fmla="*/ 1319753 w 1451728"/>
              <a:gd name="connsiteY6" fmla="*/ 263951 h 263951"/>
              <a:gd name="connsiteX7" fmla="*/ 1319753 w 1451728"/>
              <a:gd name="connsiteY7" fmla="*/ 131976 h 263951"/>
              <a:gd name="connsiteX8" fmla="*/ 906230 w 1451728"/>
              <a:gd name="connsiteY8" fmla="*/ 131976 h 263951"/>
              <a:gd name="connsiteX9" fmla="*/ 505905 w 1451728"/>
              <a:gd name="connsiteY9" fmla="*/ 131976 h 263951"/>
              <a:gd name="connsiteX10" fmla="*/ 0 w 1451728"/>
              <a:gd name="connsiteY10" fmla="*/ 131976 h 26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1728" h="263951" fill="none" extrusionOk="0">
                <a:moveTo>
                  <a:pt x="0" y="131976"/>
                </a:moveTo>
                <a:cubicBezTo>
                  <a:pt x="103034" y="124329"/>
                  <a:pt x="323061" y="141091"/>
                  <a:pt x="439918" y="131976"/>
                </a:cubicBezTo>
                <a:cubicBezTo>
                  <a:pt x="556775" y="122861"/>
                  <a:pt x="685630" y="178081"/>
                  <a:pt x="840243" y="131976"/>
                </a:cubicBezTo>
                <a:cubicBezTo>
                  <a:pt x="994856" y="85871"/>
                  <a:pt x="1153085" y="136529"/>
                  <a:pt x="1319753" y="131976"/>
                </a:cubicBezTo>
                <a:cubicBezTo>
                  <a:pt x="1315553" y="99289"/>
                  <a:pt x="1325029" y="53848"/>
                  <a:pt x="1319753" y="0"/>
                </a:cubicBezTo>
                <a:cubicBezTo>
                  <a:pt x="1395951" y="48721"/>
                  <a:pt x="1412947" y="94807"/>
                  <a:pt x="1451728" y="131976"/>
                </a:cubicBezTo>
                <a:cubicBezTo>
                  <a:pt x="1408308" y="205083"/>
                  <a:pt x="1362127" y="209678"/>
                  <a:pt x="1319753" y="263951"/>
                </a:cubicBezTo>
                <a:cubicBezTo>
                  <a:pt x="1309858" y="229700"/>
                  <a:pt x="1323654" y="193219"/>
                  <a:pt x="1319753" y="131976"/>
                </a:cubicBezTo>
                <a:cubicBezTo>
                  <a:pt x="1127559" y="171529"/>
                  <a:pt x="1018437" y="84192"/>
                  <a:pt x="906230" y="131976"/>
                </a:cubicBezTo>
                <a:cubicBezTo>
                  <a:pt x="794023" y="179760"/>
                  <a:pt x="681386" y="90456"/>
                  <a:pt x="505905" y="131976"/>
                </a:cubicBezTo>
                <a:cubicBezTo>
                  <a:pt x="330424" y="173496"/>
                  <a:pt x="102884" y="119645"/>
                  <a:pt x="0" y="131976"/>
                </a:cubicBezTo>
                <a:close/>
              </a:path>
              <a:path w="1451728" h="263951" stroke="0" extrusionOk="0">
                <a:moveTo>
                  <a:pt x="0" y="131976"/>
                </a:moveTo>
                <a:cubicBezTo>
                  <a:pt x="130085" y="82430"/>
                  <a:pt x="313556" y="144257"/>
                  <a:pt x="439918" y="131976"/>
                </a:cubicBezTo>
                <a:cubicBezTo>
                  <a:pt x="566280" y="119695"/>
                  <a:pt x="675162" y="140363"/>
                  <a:pt x="879835" y="131976"/>
                </a:cubicBezTo>
                <a:cubicBezTo>
                  <a:pt x="1084508" y="123589"/>
                  <a:pt x="1103062" y="168514"/>
                  <a:pt x="1319753" y="131976"/>
                </a:cubicBezTo>
                <a:cubicBezTo>
                  <a:pt x="1315483" y="67448"/>
                  <a:pt x="1325053" y="61196"/>
                  <a:pt x="1319753" y="0"/>
                </a:cubicBezTo>
                <a:cubicBezTo>
                  <a:pt x="1371647" y="51692"/>
                  <a:pt x="1382852" y="78102"/>
                  <a:pt x="1451728" y="131976"/>
                </a:cubicBezTo>
                <a:cubicBezTo>
                  <a:pt x="1412538" y="198277"/>
                  <a:pt x="1349599" y="208360"/>
                  <a:pt x="1319753" y="263951"/>
                </a:cubicBezTo>
                <a:cubicBezTo>
                  <a:pt x="1315180" y="227634"/>
                  <a:pt x="1320266" y="160106"/>
                  <a:pt x="1319753" y="131976"/>
                </a:cubicBezTo>
                <a:cubicBezTo>
                  <a:pt x="1139221" y="184513"/>
                  <a:pt x="963758" y="88827"/>
                  <a:pt x="866638" y="131976"/>
                </a:cubicBezTo>
                <a:cubicBezTo>
                  <a:pt x="769519" y="175125"/>
                  <a:pt x="562179" y="106158"/>
                  <a:pt x="439918" y="131976"/>
                </a:cubicBezTo>
                <a:cubicBezTo>
                  <a:pt x="317657" y="157794"/>
                  <a:pt x="106916" y="85352"/>
                  <a:pt x="0" y="131976"/>
                </a:cubicBezTo>
                <a:close/>
              </a:path>
            </a:pathLst>
          </a:custGeom>
          <a:solidFill>
            <a:srgbClr val="FFC000"/>
          </a:solidFill>
          <a:ln w="57150">
            <a:solidFill>
              <a:schemeClr val="accent1"/>
            </a:solidFill>
            <a:extLst>
              <a:ext uri="{C807C97D-BFC1-408E-A445-0C87EB9F89A2}">
                <ask:lineSketchStyleProps xmlns:ask="http://schemas.microsoft.com/office/drawing/2018/sketchyshapes" sd="3520093239">
                  <a:prstGeom prst="rightArrow">
                    <a:avLst>
                      <a:gd name="adj1" fmla="val 0"/>
                      <a:gd name="adj2"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404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0335-CC14-4202-97C7-6DCCCBB6E47B}"/>
              </a:ext>
            </a:extLst>
          </p:cNvPr>
          <p:cNvSpPr>
            <a:spLocks noGrp="1"/>
          </p:cNvSpPr>
          <p:nvPr>
            <p:ph type="title"/>
          </p:nvPr>
        </p:nvSpPr>
        <p:spPr>
          <a:xfrm>
            <a:off x="5127396" y="2780735"/>
            <a:ext cx="10515600" cy="1074060"/>
          </a:xfrm>
        </p:spPr>
        <p:txBody>
          <a:bodyPr/>
          <a:lstStyle/>
          <a:p>
            <a:r>
              <a:rPr lang="en-NZ" dirty="0" err="1"/>
              <a:t>Pātai</a:t>
            </a:r>
            <a:r>
              <a:rPr lang="en-NZ" dirty="0"/>
              <a:t>?	</a:t>
            </a:r>
          </a:p>
        </p:txBody>
      </p:sp>
    </p:spTree>
    <p:extLst>
      <p:ext uri="{BB962C8B-B14F-4D97-AF65-F5344CB8AC3E}">
        <p14:creationId xmlns:p14="http://schemas.microsoft.com/office/powerpoint/2010/main" val="3067427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0335-CC14-4202-97C7-6DCCCBB6E47B}"/>
              </a:ext>
            </a:extLst>
          </p:cNvPr>
          <p:cNvSpPr>
            <a:spLocks noGrp="1"/>
          </p:cNvSpPr>
          <p:nvPr>
            <p:ph type="title"/>
          </p:nvPr>
        </p:nvSpPr>
        <p:spPr>
          <a:xfrm>
            <a:off x="4565922" y="2891970"/>
            <a:ext cx="10515600" cy="1074060"/>
          </a:xfrm>
        </p:spPr>
        <p:txBody>
          <a:bodyPr/>
          <a:lstStyle/>
          <a:p>
            <a:r>
              <a:rPr lang="en-NZ" dirty="0"/>
              <a:t>What’s next</a:t>
            </a:r>
          </a:p>
        </p:txBody>
      </p:sp>
    </p:spTree>
    <p:extLst>
      <p:ext uri="{BB962C8B-B14F-4D97-AF65-F5344CB8AC3E}">
        <p14:creationId xmlns:p14="http://schemas.microsoft.com/office/powerpoint/2010/main" val="4270390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24110A21-8341-447F-923D-CB2C17582131}"/>
              </a:ext>
            </a:extLst>
          </p:cNvPr>
          <p:cNvSpPr txBox="1">
            <a:spLocks/>
          </p:cNvSpPr>
          <p:nvPr/>
        </p:nvSpPr>
        <p:spPr>
          <a:xfrm>
            <a:off x="253410" y="208659"/>
            <a:ext cx="9875895" cy="1234255"/>
          </a:xfrm>
          <a:prstGeom prst="rect">
            <a:avLst/>
          </a:prstGeom>
        </p:spPr>
        <p:txBody>
          <a:bodyPr anchor="ctr" anchorCtr="0">
            <a:normAutofit fontScale="97500"/>
          </a:bodyPr>
          <a:lstStyle>
            <a:lvl1pPr algn="l" defTabSz="914400" rtl="0" eaLnBrk="1" latinLnBrk="0" hangingPunct="1">
              <a:lnSpc>
                <a:spcPct val="90000"/>
              </a:lnSpc>
              <a:spcBef>
                <a:spcPct val="0"/>
              </a:spcBef>
              <a:buNone/>
              <a:defRPr sz="2800" b="1" kern="1200">
                <a:solidFill>
                  <a:srgbClr val="00853F"/>
                </a:solidFill>
                <a:latin typeface="Segoe UI" panose="020B0502040204020203" pitchFamily="34" charset="0"/>
                <a:ea typeface="+mj-ea"/>
                <a:cs typeface="Segoe UI" panose="020B0502040204020203" pitchFamily="34" charset="0"/>
              </a:defRPr>
            </a:lvl1pPr>
          </a:lstStyle>
          <a:p>
            <a:r>
              <a:rPr lang="en-NZ" b="0">
                <a:latin typeface="Segoe UI Semibold" panose="020B0702040204020203" pitchFamily="34" charset="0"/>
                <a:cs typeface="Segoe UI Semibold" panose="020B0702040204020203" pitchFamily="34" charset="0"/>
              </a:rPr>
              <a:t>Indicative Implementation timeline</a:t>
            </a:r>
            <a:br>
              <a:rPr lang="en-NZ" b="0"/>
            </a:br>
            <a:r>
              <a:rPr lang="en-NZ" b="0"/>
              <a:t>NZS 8134: 2021 Ngā paerewa Health &amp; Disability Services Standard</a:t>
            </a:r>
            <a:endParaRPr lang="en-NZ" b="0" dirty="0"/>
          </a:p>
        </p:txBody>
      </p:sp>
      <p:sp>
        <p:nvSpPr>
          <p:cNvPr id="60" name="TextBox 59">
            <a:extLst>
              <a:ext uri="{FF2B5EF4-FFF2-40B4-BE49-F238E27FC236}">
                <a16:creationId xmlns:a16="http://schemas.microsoft.com/office/drawing/2014/main" id="{0174726B-21ED-4AE0-B47B-E16EBEF6AD3C}"/>
              </a:ext>
            </a:extLst>
          </p:cNvPr>
          <p:cNvSpPr txBox="1"/>
          <p:nvPr/>
        </p:nvSpPr>
        <p:spPr>
          <a:xfrm>
            <a:off x="8922095" y="4440035"/>
            <a:ext cx="2379540" cy="523220"/>
          </a:xfrm>
          <a:prstGeom prst="rect">
            <a:avLst/>
          </a:prstGeom>
          <a:noFill/>
        </p:spPr>
        <p:txBody>
          <a:bodyPr wrap="square" rtlCol="0">
            <a:spAutoFit/>
          </a:bodyPr>
          <a:lstStyle/>
          <a:p>
            <a:pPr algn="r"/>
            <a:r>
              <a:rPr lang="en-NZ" sz="1400" dirty="0">
                <a:solidFill>
                  <a:srgbClr val="FFC000"/>
                </a:solidFill>
                <a:latin typeface="Segoe UI Black" panose="020B0A02040204020203" pitchFamily="34" charset="0"/>
                <a:ea typeface="Segoe UI Black" panose="020B0A02040204020203" pitchFamily="34" charset="0"/>
              </a:rPr>
              <a:t>28 February 2022</a:t>
            </a:r>
          </a:p>
          <a:p>
            <a:pPr algn="r"/>
            <a:r>
              <a:rPr lang="en-NZ" sz="1400" dirty="0">
                <a:solidFill>
                  <a:srgbClr val="FFC000"/>
                </a:solidFill>
                <a:latin typeface="Segoe UI Black" panose="020B0A02040204020203" pitchFamily="34" charset="0"/>
                <a:ea typeface="Segoe UI Black" panose="020B0A02040204020203" pitchFamily="34" charset="0"/>
              </a:rPr>
              <a:t>Standard in effect</a:t>
            </a:r>
          </a:p>
        </p:txBody>
      </p:sp>
      <p:grpSp>
        <p:nvGrpSpPr>
          <p:cNvPr id="61" name="Group 60">
            <a:extLst>
              <a:ext uri="{FF2B5EF4-FFF2-40B4-BE49-F238E27FC236}">
                <a16:creationId xmlns:a16="http://schemas.microsoft.com/office/drawing/2014/main" id="{7599B3C3-FD98-48DA-8636-5C7E57265B11}"/>
              </a:ext>
            </a:extLst>
          </p:cNvPr>
          <p:cNvGrpSpPr/>
          <p:nvPr/>
        </p:nvGrpSpPr>
        <p:grpSpPr>
          <a:xfrm>
            <a:off x="2883594" y="2035404"/>
            <a:ext cx="7907272" cy="346643"/>
            <a:chOff x="6213594" y="3004730"/>
            <a:chExt cx="5144240" cy="273346"/>
          </a:xfrm>
        </p:grpSpPr>
        <p:sp>
          <p:nvSpPr>
            <p:cNvPr id="62" name="Rectangle 61">
              <a:extLst>
                <a:ext uri="{FF2B5EF4-FFF2-40B4-BE49-F238E27FC236}">
                  <a16:creationId xmlns:a16="http://schemas.microsoft.com/office/drawing/2014/main" id="{CEDEBCD5-D200-4819-B7BA-F981CA5EA313}"/>
                </a:ext>
              </a:extLst>
            </p:cNvPr>
            <p:cNvSpPr/>
            <p:nvPr/>
          </p:nvSpPr>
          <p:spPr>
            <a:xfrm>
              <a:off x="6213594" y="3058056"/>
              <a:ext cx="5144240" cy="204950"/>
            </a:xfrm>
            <a:prstGeom prst="rect">
              <a:avLst/>
            </a:prstGeom>
            <a:solidFill>
              <a:srgbClr val="384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 name="Rounded Rectangle 4">
              <a:extLst>
                <a:ext uri="{FF2B5EF4-FFF2-40B4-BE49-F238E27FC236}">
                  <a16:creationId xmlns:a16="http://schemas.microsoft.com/office/drawing/2014/main" id="{DB86AADC-F075-4981-B3F5-84A83CA15451}"/>
                </a:ext>
              </a:extLst>
            </p:cNvPr>
            <p:cNvSpPr/>
            <p:nvPr/>
          </p:nvSpPr>
          <p:spPr>
            <a:xfrm>
              <a:off x="7194972" y="3004730"/>
              <a:ext cx="2000184"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Sector engagement </a:t>
              </a:r>
            </a:p>
          </p:txBody>
        </p:sp>
      </p:grpSp>
      <p:grpSp>
        <p:nvGrpSpPr>
          <p:cNvPr id="64" name="Group 63">
            <a:extLst>
              <a:ext uri="{FF2B5EF4-FFF2-40B4-BE49-F238E27FC236}">
                <a16:creationId xmlns:a16="http://schemas.microsoft.com/office/drawing/2014/main" id="{B333FCE5-C247-44E8-B57B-FFB8F7F21CA0}"/>
              </a:ext>
            </a:extLst>
          </p:cNvPr>
          <p:cNvGrpSpPr/>
          <p:nvPr/>
        </p:nvGrpSpPr>
        <p:grpSpPr>
          <a:xfrm>
            <a:off x="1530059" y="1567643"/>
            <a:ext cx="1334275" cy="1489774"/>
            <a:chOff x="578777" y="2539276"/>
            <a:chExt cx="1334275" cy="1489774"/>
          </a:xfrm>
        </p:grpSpPr>
        <p:sp>
          <p:nvSpPr>
            <p:cNvPr id="65" name="TextBox 64">
              <a:extLst>
                <a:ext uri="{FF2B5EF4-FFF2-40B4-BE49-F238E27FC236}">
                  <a16:creationId xmlns:a16="http://schemas.microsoft.com/office/drawing/2014/main" id="{4219B2DC-2C6F-4A21-8506-1221E14A0A97}"/>
                </a:ext>
              </a:extLst>
            </p:cNvPr>
            <p:cNvSpPr txBox="1"/>
            <p:nvPr/>
          </p:nvSpPr>
          <p:spPr>
            <a:xfrm>
              <a:off x="578777" y="3013387"/>
              <a:ext cx="1334275" cy="1015663"/>
            </a:xfrm>
            <a:prstGeom prst="rect">
              <a:avLst/>
            </a:prstGeom>
            <a:noFill/>
          </p:spPr>
          <p:txBody>
            <a:bodyPr wrap="square" rtlCol="0">
              <a:spAutoFit/>
            </a:bodyPr>
            <a:lstStyle/>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Minister </a:t>
              </a:r>
              <a:b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b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of Health approves Standard </a:t>
              </a:r>
            </a:p>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for use</a:t>
              </a:r>
            </a:p>
          </p:txBody>
        </p:sp>
        <p:sp>
          <p:nvSpPr>
            <p:cNvPr id="66" name="Diamond 65">
              <a:extLst>
                <a:ext uri="{FF2B5EF4-FFF2-40B4-BE49-F238E27FC236}">
                  <a16:creationId xmlns:a16="http://schemas.microsoft.com/office/drawing/2014/main" id="{DFDABA83-D7E0-4364-A326-D014522C4795}"/>
                </a:ext>
              </a:extLst>
            </p:cNvPr>
            <p:cNvSpPr/>
            <p:nvPr/>
          </p:nvSpPr>
          <p:spPr>
            <a:xfrm>
              <a:off x="996016" y="2539276"/>
              <a:ext cx="430902" cy="485728"/>
            </a:xfrm>
            <a:prstGeom prst="diamond">
              <a:avLst/>
            </a:prstGeom>
            <a:solidFill>
              <a:srgbClr val="3849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grpSp>
        <p:nvGrpSpPr>
          <p:cNvPr id="67" name="Group 66">
            <a:extLst>
              <a:ext uri="{FF2B5EF4-FFF2-40B4-BE49-F238E27FC236}">
                <a16:creationId xmlns:a16="http://schemas.microsoft.com/office/drawing/2014/main" id="{4D917B34-EDF3-4009-A0A2-5480B8B4D21A}"/>
              </a:ext>
            </a:extLst>
          </p:cNvPr>
          <p:cNvGrpSpPr/>
          <p:nvPr/>
        </p:nvGrpSpPr>
        <p:grpSpPr>
          <a:xfrm>
            <a:off x="355373" y="1299081"/>
            <a:ext cx="1155427" cy="1374275"/>
            <a:chOff x="4865127" y="2345501"/>
            <a:chExt cx="1155427" cy="1374275"/>
          </a:xfrm>
        </p:grpSpPr>
        <p:sp>
          <p:nvSpPr>
            <p:cNvPr id="68" name="Rounded Rectangle 35">
              <a:extLst>
                <a:ext uri="{FF2B5EF4-FFF2-40B4-BE49-F238E27FC236}">
                  <a16:creationId xmlns:a16="http://schemas.microsoft.com/office/drawing/2014/main" id="{D12F0F10-98B0-4C49-A09D-F2C39AC30921}"/>
                </a:ext>
              </a:extLst>
            </p:cNvPr>
            <p:cNvSpPr/>
            <p:nvPr/>
          </p:nvSpPr>
          <p:spPr>
            <a:xfrm>
              <a:off x="4865127" y="2812023"/>
              <a:ext cx="1155427" cy="907753"/>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sz="1400" dirty="0">
                  <a:solidFill>
                    <a:srgbClr val="3FAD31"/>
                  </a:solidFill>
                  <a:latin typeface="Segoe UI Light" panose="020B0502040204020203" pitchFamily="34" charset="0"/>
                  <a:cs typeface="Segoe UI Light" panose="020B0502040204020203" pitchFamily="34" charset="0"/>
                </a:rPr>
                <a:t>Standard NZ Board approval</a:t>
              </a:r>
            </a:p>
          </p:txBody>
        </p:sp>
        <p:sp>
          <p:nvSpPr>
            <p:cNvPr id="69" name="Diamond 68">
              <a:extLst>
                <a:ext uri="{FF2B5EF4-FFF2-40B4-BE49-F238E27FC236}">
                  <a16:creationId xmlns:a16="http://schemas.microsoft.com/office/drawing/2014/main" id="{35A51166-6770-408F-98FF-7298E3DD8FF4}"/>
                </a:ext>
              </a:extLst>
            </p:cNvPr>
            <p:cNvSpPr/>
            <p:nvPr/>
          </p:nvSpPr>
          <p:spPr>
            <a:xfrm>
              <a:off x="5240600" y="2345501"/>
              <a:ext cx="430902" cy="485728"/>
            </a:xfrm>
            <a:prstGeom prst="diamond">
              <a:avLst/>
            </a:prstGeom>
            <a:solidFill>
              <a:srgbClr val="3FAD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grpSp>
      <p:cxnSp>
        <p:nvCxnSpPr>
          <p:cNvPr id="70" name="Connector: Elbow 69">
            <a:extLst>
              <a:ext uri="{FF2B5EF4-FFF2-40B4-BE49-F238E27FC236}">
                <a16:creationId xmlns:a16="http://schemas.microsoft.com/office/drawing/2014/main" id="{BAC73439-7957-46C1-B870-3B79AE3AE833}"/>
              </a:ext>
            </a:extLst>
          </p:cNvPr>
          <p:cNvCxnSpPr>
            <a:stCxn id="66" idx="3"/>
            <a:endCxn id="62" idx="1"/>
          </p:cNvCxnSpPr>
          <p:nvPr/>
        </p:nvCxnSpPr>
        <p:spPr>
          <a:xfrm>
            <a:off x="2378200" y="1810507"/>
            <a:ext cx="505394" cy="422476"/>
          </a:xfrm>
          <a:prstGeom prst="bentConnector3">
            <a:avLst>
              <a:gd name="adj1" fmla="val 50000"/>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D7D2017F-E137-4005-B113-4D048969AEEE}"/>
              </a:ext>
            </a:extLst>
          </p:cNvPr>
          <p:cNvCxnSpPr>
            <a:stCxn id="69" idx="3"/>
            <a:endCxn id="66" idx="1"/>
          </p:cNvCxnSpPr>
          <p:nvPr/>
        </p:nvCxnSpPr>
        <p:spPr>
          <a:xfrm>
            <a:off x="1161748" y="1541945"/>
            <a:ext cx="785550" cy="268562"/>
          </a:xfrm>
          <a:prstGeom prst="bentConnector3">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sp>
        <p:nvSpPr>
          <p:cNvPr id="72" name="Diamond 71">
            <a:extLst>
              <a:ext uri="{FF2B5EF4-FFF2-40B4-BE49-F238E27FC236}">
                <a16:creationId xmlns:a16="http://schemas.microsoft.com/office/drawing/2014/main" id="{DE515B04-94FA-4CE9-8654-AFF1343FA29F}"/>
              </a:ext>
            </a:extLst>
          </p:cNvPr>
          <p:cNvSpPr/>
          <p:nvPr/>
        </p:nvSpPr>
        <p:spPr>
          <a:xfrm>
            <a:off x="10790866" y="3965934"/>
            <a:ext cx="430902" cy="485728"/>
          </a:xfrm>
          <a:prstGeom prst="diamond">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nvGrpSpPr>
          <p:cNvPr id="73" name="Group 72">
            <a:extLst>
              <a:ext uri="{FF2B5EF4-FFF2-40B4-BE49-F238E27FC236}">
                <a16:creationId xmlns:a16="http://schemas.microsoft.com/office/drawing/2014/main" id="{6B5908E7-B422-40CE-BFC4-4A633608E475}"/>
              </a:ext>
            </a:extLst>
          </p:cNvPr>
          <p:cNvGrpSpPr/>
          <p:nvPr/>
        </p:nvGrpSpPr>
        <p:grpSpPr>
          <a:xfrm>
            <a:off x="546551" y="4979697"/>
            <a:ext cx="11098897" cy="866343"/>
            <a:chOff x="207738" y="4815183"/>
            <a:chExt cx="11973849" cy="649318"/>
          </a:xfrm>
        </p:grpSpPr>
        <p:cxnSp>
          <p:nvCxnSpPr>
            <p:cNvPr id="74" name="Straight Connector 73">
              <a:extLst>
                <a:ext uri="{FF2B5EF4-FFF2-40B4-BE49-F238E27FC236}">
                  <a16:creationId xmlns:a16="http://schemas.microsoft.com/office/drawing/2014/main" id="{891C2A04-B5BB-4510-8E95-53E576B9050A}"/>
                </a:ext>
              </a:extLst>
            </p:cNvPr>
            <p:cNvCxnSpPr/>
            <p:nvPr/>
          </p:nvCxnSpPr>
          <p:spPr>
            <a:xfrm>
              <a:off x="467708"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7A4AC54-0F3E-4709-A365-F83805C745B1}"/>
                </a:ext>
              </a:extLst>
            </p:cNvPr>
            <p:cNvCxnSpPr/>
            <p:nvPr/>
          </p:nvCxnSpPr>
          <p:spPr>
            <a:xfrm>
              <a:off x="1598361"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CE414FB-16B1-4293-841E-625530687E1B}"/>
                </a:ext>
              </a:extLst>
            </p:cNvPr>
            <p:cNvCxnSpPr/>
            <p:nvPr/>
          </p:nvCxnSpPr>
          <p:spPr>
            <a:xfrm>
              <a:off x="7251626"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3E205A0-D278-4FE6-BFA9-7972FE3092F7}"/>
                </a:ext>
              </a:extLst>
            </p:cNvPr>
            <p:cNvCxnSpPr/>
            <p:nvPr/>
          </p:nvCxnSpPr>
          <p:spPr>
            <a:xfrm>
              <a:off x="4990320"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8A450A-A2F5-4E0D-852A-E738EB6277F5}"/>
                </a:ext>
              </a:extLst>
            </p:cNvPr>
            <p:cNvCxnSpPr/>
            <p:nvPr/>
          </p:nvCxnSpPr>
          <p:spPr>
            <a:xfrm>
              <a:off x="2729014"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9BE3E2C-34A7-478A-8AAD-B539F8040F84}"/>
                </a:ext>
              </a:extLst>
            </p:cNvPr>
            <p:cNvCxnSpPr/>
            <p:nvPr/>
          </p:nvCxnSpPr>
          <p:spPr>
            <a:xfrm>
              <a:off x="3859667"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101F473-D133-46A9-92D1-AF7857586F9C}"/>
                </a:ext>
              </a:extLst>
            </p:cNvPr>
            <p:cNvCxnSpPr/>
            <p:nvPr/>
          </p:nvCxnSpPr>
          <p:spPr>
            <a:xfrm>
              <a:off x="8382279"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4D4D2A9-33AC-4D17-ADE8-01FA07F806C6}"/>
                </a:ext>
              </a:extLst>
            </p:cNvPr>
            <p:cNvCxnSpPr/>
            <p:nvPr/>
          </p:nvCxnSpPr>
          <p:spPr>
            <a:xfrm>
              <a:off x="612097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D8698AE-6169-4C1E-9319-F7D9F2569CA3}"/>
                </a:ext>
              </a:extLst>
            </p:cNvPr>
            <p:cNvCxnSpPr/>
            <p:nvPr/>
          </p:nvCxnSpPr>
          <p:spPr>
            <a:xfrm>
              <a:off x="9512932"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B04FA69-3848-4D81-BE06-EF907BF677B4}"/>
                </a:ext>
              </a:extLst>
            </p:cNvPr>
            <p:cNvCxnSpPr/>
            <p:nvPr/>
          </p:nvCxnSpPr>
          <p:spPr>
            <a:xfrm>
              <a:off x="1177424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EB3A38-B2A2-4ED4-8E58-BBF2217B1FEA}"/>
                </a:ext>
              </a:extLst>
            </p:cNvPr>
            <p:cNvCxnSpPr/>
            <p:nvPr/>
          </p:nvCxnSpPr>
          <p:spPr>
            <a:xfrm>
              <a:off x="10643585"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070CA8DB-EC42-4EAF-8818-E0298B1C0533}"/>
                </a:ext>
              </a:extLst>
            </p:cNvPr>
            <p:cNvSpPr/>
            <p:nvPr/>
          </p:nvSpPr>
          <p:spPr>
            <a:xfrm>
              <a:off x="479483" y="4815183"/>
              <a:ext cx="11316133" cy="103027"/>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dirty="0"/>
            </a:p>
          </p:txBody>
        </p:sp>
        <p:sp>
          <p:nvSpPr>
            <p:cNvPr id="86" name="TextBox 85">
              <a:extLst>
                <a:ext uri="{FF2B5EF4-FFF2-40B4-BE49-F238E27FC236}">
                  <a16:creationId xmlns:a16="http://schemas.microsoft.com/office/drawing/2014/main" id="{49BDEC4D-CC3E-4D53-8B33-4A9D77F97620}"/>
                </a:ext>
              </a:extLst>
            </p:cNvPr>
            <p:cNvSpPr txBox="1"/>
            <p:nvPr/>
          </p:nvSpPr>
          <p:spPr>
            <a:xfrm>
              <a:off x="207738" y="5118486"/>
              <a:ext cx="67911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May 2021</a:t>
              </a:r>
            </a:p>
          </p:txBody>
        </p:sp>
        <p:sp>
          <p:nvSpPr>
            <p:cNvPr id="87" name="TextBox 86">
              <a:extLst>
                <a:ext uri="{FF2B5EF4-FFF2-40B4-BE49-F238E27FC236}">
                  <a16:creationId xmlns:a16="http://schemas.microsoft.com/office/drawing/2014/main" id="{107C5545-EEEC-4CE0-83B8-D9A22ECC0C50}"/>
                </a:ext>
              </a:extLst>
            </p:cNvPr>
            <p:cNvSpPr txBox="1"/>
            <p:nvPr/>
          </p:nvSpPr>
          <p:spPr>
            <a:xfrm>
              <a:off x="11502498" y="5118486"/>
              <a:ext cx="679089"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Mar</a:t>
              </a:r>
            </a:p>
            <a:p>
              <a:pPr algn="ctr"/>
              <a:r>
                <a:rPr lang="en-NZ" sz="1200" dirty="0">
                  <a:latin typeface="Segoe UI" panose="020B0502040204020203" pitchFamily="34" charset="0"/>
                  <a:cs typeface="Segoe UI" panose="020B0502040204020203" pitchFamily="34" charset="0"/>
                </a:rPr>
                <a:t>2022</a:t>
              </a:r>
            </a:p>
          </p:txBody>
        </p:sp>
        <p:sp>
          <p:nvSpPr>
            <p:cNvPr id="88" name="TextBox 87">
              <a:extLst>
                <a:ext uri="{FF2B5EF4-FFF2-40B4-BE49-F238E27FC236}">
                  <a16:creationId xmlns:a16="http://schemas.microsoft.com/office/drawing/2014/main" id="{0C3ACCA1-34A2-40D4-BC5F-028EDD1C9723}"/>
                </a:ext>
              </a:extLst>
            </p:cNvPr>
            <p:cNvSpPr txBox="1"/>
            <p:nvPr/>
          </p:nvSpPr>
          <p:spPr>
            <a:xfrm>
              <a:off x="2466690" y="5118486"/>
              <a:ext cx="679107" cy="346015"/>
            </a:xfrm>
            <a:prstGeom prst="rect">
              <a:avLst/>
            </a:prstGeom>
            <a:noFill/>
            <a:ln>
              <a:noFill/>
            </a:ln>
          </p:spPr>
          <p:txBody>
            <a:bodyPr wrap="square" rtlCol="0">
              <a:spAutoFit/>
            </a:bodyPr>
            <a:lstStyle/>
            <a:p>
              <a:pPr algn="ctr"/>
              <a:r>
                <a:rPr lang="en-NZ" sz="1200" dirty="0">
                  <a:latin typeface="Segoe UI" panose="020B0502040204020203" pitchFamily="34" charset="0"/>
                  <a:cs typeface="Segoe UI" panose="020B0502040204020203" pitchFamily="34" charset="0"/>
                </a:rPr>
                <a:t>Jul</a:t>
              </a:r>
            </a:p>
            <a:p>
              <a:pPr algn="ctr"/>
              <a:r>
                <a:rPr lang="en-NZ" sz="1200" dirty="0">
                  <a:latin typeface="Segoe UI" panose="020B0502040204020203" pitchFamily="34" charset="0"/>
                  <a:cs typeface="Segoe UI" panose="020B0502040204020203" pitchFamily="34" charset="0"/>
                </a:rPr>
                <a:t>2021</a:t>
              </a:r>
            </a:p>
          </p:txBody>
        </p:sp>
        <p:sp>
          <p:nvSpPr>
            <p:cNvPr id="89" name="TextBox 88">
              <a:extLst>
                <a:ext uri="{FF2B5EF4-FFF2-40B4-BE49-F238E27FC236}">
                  <a16:creationId xmlns:a16="http://schemas.microsoft.com/office/drawing/2014/main" id="{BE70995C-A76C-459A-A29E-0D3F29EC44C2}"/>
                </a:ext>
              </a:extLst>
            </p:cNvPr>
            <p:cNvSpPr txBox="1"/>
            <p:nvPr/>
          </p:nvSpPr>
          <p:spPr>
            <a:xfrm>
              <a:off x="1337214" y="5118486"/>
              <a:ext cx="679108"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Jun</a:t>
              </a:r>
            </a:p>
            <a:p>
              <a:pPr algn="ctr"/>
              <a:r>
                <a:rPr lang="en-NZ" sz="1200" dirty="0">
                  <a:latin typeface="Segoe UI" panose="020B0502040204020203" pitchFamily="34" charset="0"/>
                  <a:cs typeface="Segoe UI" panose="020B0502040204020203" pitchFamily="34" charset="0"/>
                </a:rPr>
                <a:t>2021</a:t>
              </a:r>
            </a:p>
          </p:txBody>
        </p:sp>
        <p:sp>
          <p:nvSpPr>
            <p:cNvPr id="90" name="TextBox 89">
              <a:extLst>
                <a:ext uri="{FF2B5EF4-FFF2-40B4-BE49-F238E27FC236}">
                  <a16:creationId xmlns:a16="http://schemas.microsoft.com/office/drawing/2014/main" id="{0D9E9505-69F1-4D8F-B7FC-628DA0D5FC8D}"/>
                </a:ext>
              </a:extLst>
            </p:cNvPr>
            <p:cNvSpPr txBox="1"/>
            <p:nvPr/>
          </p:nvSpPr>
          <p:spPr>
            <a:xfrm>
              <a:off x="3596166"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Aug 2021</a:t>
              </a:r>
            </a:p>
          </p:txBody>
        </p:sp>
        <p:sp>
          <p:nvSpPr>
            <p:cNvPr id="91" name="TextBox 90">
              <a:extLst>
                <a:ext uri="{FF2B5EF4-FFF2-40B4-BE49-F238E27FC236}">
                  <a16:creationId xmlns:a16="http://schemas.microsoft.com/office/drawing/2014/main" id="{45AD29B9-ECD1-4884-9572-6D8AAE5BA9B2}"/>
                </a:ext>
              </a:extLst>
            </p:cNvPr>
            <p:cNvSpPr txBox="1"/>
            <p:nvPr/>
          </p:nvSpPr>
          <p:spPr>
            <a:xfrm>
              <a:off x="4725642"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Sep 2021</a:t>
              </a:r>
            </a:p>
          </p:txBody>
        </p:sp>
        <p:sp>
          <p:nvSpPr>
            <p:cNvPr id="92" name="TextBox 91">
              <a:extLst>
                <a:ext uri="{FF2B5EF4-FFF2-40B4-BE49-F238E27FC236}">
                  <a16:creationId xmlns:a16="http://schemas.microsoft.com/office/drawing/2014/main" id="{E88844D4-FF5F-4F26-95B7-9A7CD635DDEA}"/>
                </a:ext>
              </a:extLst>
            </p:cNvPr>
            <p:cNvSpPr txBox="1"/>
            <p:nvPr/>
          </p:nvSpPr>
          <p:spPr>
            <a:xfrm>
              <a:off x="6984594" y="5118486"/>
              <a:ext cx="679094"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Nov 2021</a:t>
              </a:r>
            </a:p>
          </p:txBody>
        </p:sp>
        <p:sp>
          <p:nvSpPr>
            <p:cNvPr id="93" name="TextBox 92">
              <a:extLst>
                <a:ext uri="{FF2B5EF4-FFF2-40B4-BE49-F238E27FC236}">
                  <a16:creationId xmlns:a16="http://schemas.microsoft.com/office/drawing/2014/main" id="{63500A47-1A8E-418A-BF7C-16B842C3CDE3}"/>
                </a:ext>
              </a:extLst>
            </p:cNvPr>
            <p:cNvSpPr txBox="1"/>
            <p:nvPr/>
          </p:nvSpPr>
          <p:spPr>
            <a:xfrm>
              <a:off x="8114071"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Dec 2021</a:t>
              </a:r>
            </a:p>
          </p:txBody>
        </p:sp>
        <p:sp>
          <p:nvSpPr>
            <p:cNvPr id="94" name="TextBox 93">
              <a:extLst>
                <a:ext uri="{FF2B5EF4-FFF2-40B4-BE49-F238E27FC236}">
                  <a16:creationId xmlns:a16="http://schemas.microsoft.com/office/drawing/2014/main" id="{958D2DFD-BF5A-459B-8E3D-6AE7A1D88493}"/>
                </a:ext>
              </a:extLst>
            </p:cNvPr>
            <p:cNvSpPr txBox="1"/>
            <p:nvPr/>
          </p:nvSpPr>
          <p:spPr>
            <a:xfrm>
              <a:off x="9243546" y="5118486"/>
              <a:ext cx="67909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Jan 2022</a:t>
              </a:r>
            </a:p>
          </p:txBody>
        </p:sp>
        <p:sp>
          <p:nvSpPr>
            <p:cNvPr id="95" name="TextBox 94">
              <a:extLst>
                <a:ext uri="{FF2B5EF4-FFF2-40B4-BE49-F238E27FC236}">
                  <a16:creationId xmlns:a16="http://schemas.microsoft.com/office/drawing/2014/main" id="{48CD9802-84B8-41F8-8D86-FDB64D3EDADB}"/>
                </a:ext>
              </a:extLst>
            </p:cNvPr>
            <p:cNvSpPr txBox="1"/>
            <p:nvPr/>
          </p:nvSpPr>
          <p:spPr>
            <a:xfrm>
              <a:off x="10373022"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Feb 2022</a:t>
              </a:r>
            </a:p>
          </p:txBody>
        </p:sp>
        <p:sp>
          <p:nvSpPr>
            <p:cNvPr id="96" name="TextBox 95">
              <a:extLst>
                <a:ext uri="{FF2B5EF4-FFF2-40B4-BE49-F238E27FC236}">
                  <a16:creationId xmlns:a16="http://schemas.microsoft.com/office/drawing/2014/main" id="{360956C1-D66D-418A-92FE-8152680CCEC8}"/>
                </a:ext>
              </a:extLst>
            </p:cNvPr>
            <p:cNvSpPr txBox="1"/>
            <p:nvPr/>
          </p:nvSpPr>
          <p:spPr>
            <a:xfrm>
              <a:off x="5855118" y="5118486"/>
              <a:ext cx="679094" cy="346014"/>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Oct 2021</a:t>
              </a:r>
            </a:p>
          </p:txBody>
        </p:sp>
      </p:grpSp>
      <p:cxnSp>
        <p:nvCxnSpPr>
          <p:cNvPr id="97" name="Connector: Elbow 96">
            <a:extLst>
              <a:ext uri="{FF2B5EF4-FFF2-40B4-BE49-F238E27FC236}">
                <a16:creationId xmlns:a16="http://schemas.microsoft.com/office/drawing/2014/main" id="{9EB79491-9F71-4156-B8C2-7673F3DBD367}"/>
              </a:ext>
            </a:extLst>
          </p:cNvPr>
          <p:cNvCxnSpPr>
            <a:stCxn id="62" idx="3"/>
            <a:endCxn id="72" idx="0"/>
          </p:cNvCxnSpPr>
          <p:nvPr/>
        </p:nvCxnSpPr>
        <p:spPr>
          <a:xfrm>
            <a:off x="10790866" y="2232983"/>
            <a:ext cx="215451" cy="1732951"/>
          </a:xfrm>
          <a:prstGeom prst="bentConnector2">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8122838A-F2A2-4443-8162-263C754AAE48}"/>
              </a:ext>
            </a:extLst>
          </p:cNvPr>
          <p:cNvGrpSpPr/>
          <p:nvPr/>
        </p:nvGrpSpPr>
        <p:grpSpPr>
          <a:xfrm>
            <a:off x="2883593" y="2368708"/>
            <a:ext cx="2204133" cy="461236"/>
            <a:chOff x="6437549" y="3016227"/>
            <a:chExt cx="3555539" cy="207882"/>
          </a:xfrm>
        </p:grpSpPr>
        <p:sp>
          <p:nvSpPr>
            <p:cNvPr id="99" name="Rectangle 98">
              <a:extLst>
                <a:ext uri="{FF2B5EF4-FFF2-40B4-BE49-F238E27FC236}">
                  <a16:creationId xmlns:a16="http://schemas.microsoft.com/office/drawing/2014/main" id="{17D36F7C-5FC9-4921-BE95-340C7C2D3670}"/>
                </a:ext>
              </a:extLst>
            </p:cNvPr>
            <p:cNvSpPr/>
            <p:nvPr/>
          </p:nvSpPr>
          <p:spPr>
            <a:xfrm>
              <a:off x="6437549" y="3037601"/>
              <a:ext cx="3555539" cy="161234"/>
            </a:xfrm>
            <a:prstGeom prst="rect">
              <a:avLst/>
            </a:prstGeom>
            <a:solidFill>
              <a:srgbClr val="C6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02060"/>
                </a:solidFill>
              </a:endParaRPr>
            </a:p>
          </p:txBody>
        </p:sp>
        <p:sp>
          <p:nvSpPr>
            <p:cNvPr id="100" name="Rounded Rectangle 4">
              <a:extLst>
                <a:ext uri="{FF2B5EF4-FFF2-40B4-BE49-F238E27FC236}">
                  <a16:creationId xmlns:a16="http://schemas.microsoft.com/office/drawing/2014/main" id="{BBCF73CA-3164-4EAB-BBC8-E4D9E7FABEFB}"/>
                </a:ext>
              </a:extLst>
            </p:cNvPr>
            <p:cNvSpPr/>
            <p:nvPr/>
          </p:nvSpPr>
          <p:spPr>
            <a:xfrm>
              <a:off x="6633816" y="3016227"/>
              <a:ext cx="3010523" cy="20788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rgbClr val="002060"/>
                  </a:solidFill>
                  <a:latin typeface="Segoe UI Light" panose="020B0502040204020203" pitchFamily="34" charset="0"/>
                  <a:ea typeface="Segoe UI Black" panose="020B0A02040204020203" pitchFamily="34" charset="0"/>
                  <a:cs typeface="Segoe UI Light" panose="020B0502040204020203" pitchFamily="34" charset="0"/>
                </a:rPr>
                <a:t>Online workshops</a:t>
              </a:r>
            </a:p>
          </p:txBody>
        </p:sp>
      </p:grpSp>
      <p:grpSp>
        <p:nvGrpSpPr>
          <p:cNvPr id="101" name="Group 100">
            <a:extLst>
              <a:ext uri="{FF2B5EF4-FFF2-40B4-BE49-F238E27FC236}">
                <a16:creationId xmlns:a16="http://schemas.microsoft.com/office/drawing/2014/main" id="{83538D5D-29D1-44E2-B326-7AD8E6491B13}"/>
              </a:ext>
            </a:extLst>
          </p:cNvPr>
          <p:cNvGrpSpPr/>
          <p:nvPr/>
        </p:nvGrpSpPr>
        <p:grpSpPr>
          <a:xfrm>
            <a:off x="4936463" y="3252918"/>
            <a:ext cx="3460433" cy="588644"/>
            <a:chOff x="6306411" y="3014415"/>
            <a:chExt cx="3009510" cy="232607"/>
          </a:xfrm>
        </p:grpSpPr>
        <p:sp>
          <p:nvSpPr>
            <p:cNvPr id="102" name="Rectangle 101">
              <a:extLst>
                <a:ext uri="{FF2B5EF4-FFF2-40B4-BE49-F238E27FC236}">
                  <a16:creationId xmlns:a16="http://schemas.microsoft.com/office/drawing/2014/main" id="{A4D8F0FE-E900-4242-9043-71058AF752D2}"/>
                </a:ext>
              </a:extLst>
            </p:cNvPr>
            <p:cNvSpPr/>
            <p:nvPr/>
          </p:nvSpPr>
          <p:spPr>
            <a:xfrm>
              <a:off x="6306411" y="3049312"/>
              <a:ext cx="3009510" cy="161234"/>
            </a:xfrm>
            <a:prstGeom prst="rect">
              <a:avLst/>
            </a:prstGeom>
            <a:solidFill>
              <a:srgbClr val="C6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02060"/>
                </a:solidFill>
              </a:endParaRPr>
            </a:p>
          </p:txBody>
        </p:sp>
        <p:sp>
          <p:nvSpPr>
            <p:cNvPr id="103" name="Rounded Rectangle 4">
              <a:extLst>
                <a:ext uri="{FF2B5EF4-FFF2-40B4-BE49-F238E27FC236}">
                  <a16:creationId xmlns:a16="http://schemas.microsoft.com/office/drawing/2014/main" id="{6A5F1D12-C297-4190-99A1-146BE6641E6E}"/>
                </a:ext>
              </a:extLst>
            </p:cNvPr>
            <p:cNvSpPr/>
            <p:nvPr/>
          </p:nvSpPr>
          <p:spPr>
            <a:xfrm>
              <a:off x="6354222" y="3014415"/>
              <a:ext cx="2723242" cy="23260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rgbClr val="002060"/>
                  </a:solidFill>
                  <a:latin typeface="Segoe UI Light" panose="020B0502040204020203" pitchFamily="34" charset="0"/>
                  <a:ea typeface="Segoe UI Black" panose="020B0A02040204020203" pitchFamily="34" charset="0"/>
                  <a:cs typeface="Segoe UI Light" panose="020B0502040204020203" pitchFamily="34" charset="0"/>
                </a:rPr>
                <a:t>Targeted sessions &amp; conferences</a:t>
              </a:r>
            </a:p>
          </p:txBody>
        </p:sp>
      </p:grpSp>
      <p:grpSp>
        <p:nvGrpSpPr>
          <p:cNvPr id="104" name="Group 103">
            <a:extLst>
              <a:ext uri="{FF2B5EF4-FFF2-40B4-BE49-F238E27FC236}">
                <a16:creationId xmlns:a16="http://schemas.microsoft.com/office/drawing/2014/main" id="{B552FBF4-1C1F-40E6-A328-0220F9E0891E}"/>
              </a:ext>
            </a:extLst>
          </p:cNvPr>
          <p:cNvGrpSpPr/>
          <p:nvPr/>
        </p:nvGrpSpPr>
        <p:grpSpPr>
          <a:xfrm>
            <a:off x="8451871" y="3398402"/>
            <a:ext cx="2259128" cy="1222638"/>
            <a:chOff x="6213595" y="2997644"/>
            <a:chExt cx="3158446" cy="273346"/>
          </a:xfrm>
        </p:grpSpPr>
        <p:sp>
          <p:nvSpPr>
            <p:cNvPr id="105" name="Rectangle 104">
              <a:extLst>
                <a:ext uri="{FF2B5EF4-FFF2-40B4-BE49-F238E27FC236}">
                  <a16:creationId xmlns:a16="http://schemas.microsoft.com/office/drawing/2014/main" id="{61680F36-C526-43F8-B514-F2ED4ED2607E}"/>
                </a:ext>
              </a:extLst>
            </p:cNvPr>
            <p:cNvSpPr/>
            <p:nvPr/>
          </p:nvSpPr>
          <p:spPr>
            <a:xfrm>
              <a:off x="6213595" y="3058056"/>
              <a:ext cx="3158446" cy="161234"/>
            </a:xfrm>
            <a:prstGeom prst="rect">
              <a:avLst/>
            </a:prstGeom>
            <a:solidFill>
              <a:srgbClr val="C6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02060"/>
                </a:solidFill>
              </a:endParaRPr>
            </a:p>
          </p:txBody>
        </p:sp>
        <p:sp>
          <p:nvSpPr>
            <p:cNvPr id="106" name="Rounded Rectangle 4">
              <a:extLst>
                <a:ext uri="{FF2B5EF4-FFF2-40B4-BE49-F238E27FC236}">
                  <a16:creationId xmlns:a16="http://schemas.microsoft.com/office/drawing/2014/main" id="{F92C63C7-A966-41C0-AF19-48843DC0A7A5}"/>
                </a:ext>
              </a:extLst>
            </p:cNvPr>
            <p:cNvSpPr/>
            <p:nvPr/>
          </p:nvSpPr>
          <p:spPr>
            <a:xfrm>
              <a:off x="6325341" y="2997644"/>
              <a:ext cx="3046700"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rgbClr val="002060"/>
                  </a:solidFill>
                  <a:latin typeface="Segoe UI Light" panose="020B0502040204020203" pitchFamily="34" charset="0"/>
                  <a:ea typeface="Segoe UI Black" panose="020B0A02040204020203" pitchFamily="34" charset="0"/>
                  <a:cs typeface="Segoe UI Light" panose="020B0502040204020203" pitchFamily="34" charset="0"/>
                </a:rPr>
                <a:t>Targeted workshops based on feedback</a:t>
              </a:r>
            </a:p>
          </p:txBody>
        </p:sp>
      </p:grpSp>
      <p:sp>
        <p:nvSpPr>
          <p:cNvPr id="107" name="TextBox 106">
            <a:extLst>
              <a:ext uri="{FF2B5EF4-FFF2-40B4-BE49-F238E27FC236}">
                <a16:creationId xmlns:a16="http://schemas.microsoft.com/office/drawing/2014/main" id="{24AD4695-7CA8-4134-BE58-2A2CE2A4A606}"/>
              </a:ext>
            </a:extLst>
          </p:cNvPr>
          <p:cNvSpPr txBox="1"/>
          <p:nvPr/>
        </p:nvSpPr>
        <p:spPr>
          <a:xfrm>
            <a:off x="2807335" y="2758367"/>
            <a:ext cx="1492019" cy="670633"/>
          </a:xfrm>
          <a:prstGeom prst="rect">
            <a:avLst/>
          </a:prstGeom>
          <a:noFill/>
        </p:spPr>
        <p:txBody>
          <a:bodyPr wrap="square" rtlCol="0">
            <a:spAutoFit/>
          </a:bodyPr>
          <a:lstStyle>
            <a:defPPr>
              <a:defRPr lang="en-US"/>
            </a:defPPr>
            <a:lvl1pPr marL="342900" lvl="0" indent="-342900">
              <a:lnSpc>
                <a:spcPct val="107000"/>
              </a:lnSpc>
              <a:buFont typeface="Symbol" panose="05050102010706020507" pitchFamily="18" charset="2"/>
              <a:buChar char=""/>
              <a:tabLst>
                <a:tab pos="457200" algn="l"/>
              </a:tabLst>
              <a:defRPr sz="1200">
                <a:effectLst/>
                <a:latin typeface="Segoe UI Light" panose="020B0502040204020203" pitchFamily="34" charset="0"/>
                <a:cs typeface="Segoe UI Light" panose="020B0502040204020203" pitchFamily="34" charset="0"/>
              </a:defRPr>
            </a:lvl1pPr>
          </a:lstStyle>
          <a:p>
            <a:r>
              <a:rPr lang="en-NZ" dirty="0"/>
              <a:t>Lunchtime sessions for each section</a:t>
            </a:r>
          </a:p>
        </p:txBody>
      </p:sp>
      <p:sp>
        <p:nvSpPr>
          <p:cNvPr id="108" name="TextBox 107">
            <a:extLst>
              <a:ext uri="{FF2B5EF4-FFF2-40B4-BE49-F238E27FC236}">
                <a16:creationId xmlns:a16="http://schemas.microsoft.com/office/drawing/2014/main" id="{78E00897-F86A-4663-86C3-3E8A00292069}"/>
              </a:ext>
            </a:extLst>
          </p:cNvPr>
          <p:cNvSpPr txBox="1"/>
          <p:nvPr/>
        </p:nvSpPr>
        <p:spPr>
          <a:xfrm>
            <a:off x="4874511" y="3760593"/>
            <a:ext cx="3250436" cy="868251"/>
          </a:xfrm>
          <a:prstGeom prst="rect">
            <a:avLst/>
          </a:prstGeom>
          <a:noFill/>
        </p:spPr>
        <p:txBody>
          <a:bodyPr wrap="square" rtlCol="0">
            <a:spAutoFit/>
          </a:bodyPr>
          <a:lstStyle/>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For each service type (eg ARC, RESDIS)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DAAs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People</a:t>
            </a:r>
            <a:r>
              <a:rPr lang="en-NZ" sz="1200" dirty="0">
                <a:latin typeface="Segoe UI Light" panose="020B0502040204020203" pitchFamily="34" charset="0"/>
                <a:cs typeface="Segoe UI Light" panose="020B0502040204020203" pitchFamily="34" charset="0"/>
              </a:rPr>
              <a:t>, whānau, consumer organisations</a:t>
            </a:r>
            <a:endParaRPr lang="en-NZ" sz="1200" dirty="0">
              <a:effectLst/>
              <a:latin typeface="Segoe UI Light" panose="020B0502040204020203" pitchFamily="34" charset="0"/>
              <a:cs typeface="Segoe UI Light" panose="020B0502040204020203" pitchFamily="34" charset="0"/>
            </a:endParaRP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Māori health providers</a:t>
            </a:r>
            <a:endParaRPr lang="en-NZ" sz="12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109" name="Group 108">
            <a:extLst>
              <a:ext uri="{FF2B5EF4-FFF2-40B4-BE49-F238E27FC236}">
                <a16:creationId xmlns:a16="http://schemas.microsoft.com/office/drawing/2014/main" id="{87104126-384F-4251-8EE2-B1CAB920E3AE}"/>
              </a:ext>
            </a:extLst>
          </p:cNvPr>
          <p:cNvGrpSpPr/>
          <p:nvPr/>
        </p:nvGrpSpPr>
        <p:grpSpPr>
          <a:xfrm>
            <a:off x="4073219" y="2727769"/>
            <a:ext cx="3094215" cy="670633"/>
            <a:chOff x="6306413" y="2997180"/>
            <a:chExt cx="3009510" cy="273346"/>
          </a:xfrm>
        </p:grpSpPr>
        <p:sp>
          <p:nvSpPr>
            <p:cNvPr id="110" name="Rectangle 109">
              <a:extLst>
                <a:ext uri="{FF2B5EF4-FFF2-40B4-BE49-F238E27FC236}">
                  <a16:creationId xmlns:a16="http://schemas.microsoft.com/office/drawing/2014/main" id="{E68DE9F5-844D-49FF-81EC-80AB435FB544}"/>
                </a:ext>
              </a:extLst>
            </p:cNvPr>
            <p:cNvSpPr/>
            <p:nvPr/>
          </p:nvSpPr>
          <p:spPr>
            <a:xfrm>
              <a:off x="6306413" y="3049312"/>
              <a:ext cx="3009510" cy="161234"/>
            </a:xfrm>
            <a:prstGeom prst="rect">
              <a:avLst/>
            </a:prstGeom>
            <a:solidFill>
              <a:srgbClr val="C6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02060"/>
                </a:solidFill>
              </a:endParaRPr>
            </a:p>
          </p:txBody>
        </p:sp>
        <p:sp>
          <p:nvSpPr>
            <p:cNvPr id="111" name="Rounded Rectangle 4">
              <a:extLst>
                <a:ext uri="{FF2B5EF4-FFF2-40B4-BE49-F238E27FC236}">
                  <a16:creationId xmlns:a16="http://schemas.microsoft.com/office/drawing/2014/main" id="{179E49E5-9475-4C71-9986-27300C885D4E}"/>
                </a:ext>
              </a:extLst>
            </p:cNvPr>
            <p:cNvSpPr/>
            <p:nvPr/>
          </p:nvSpPr>
          <p:spPr>
            <a:xfrm>
              <a:off x="6375077" y="2997180"/>
              <a:ext cx="2723242"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rgbClr val="002060"/>
                  </a:solidFill>
                  <a:latin typeface="Segoe UI Light" panose="020B0502040204020203" pitchFamily="34" charset="0"/>
                  <a:ea typeface="Segoe UI Black" panose="020B0A02040204020203" pitchFamily="34" charset="0"/>
                  <a:cs typeface="Segoe UI Light" panose="020B0502040204020203" pitchFamily="34" charset="0"/>
                </a:rPr>
                <a:t>Piloting the 2021 Standard</a:t>
              </a:r>
            </a:p>
          </p:txBody>
        </p:sp>
      </p:grpSp>
    </p:spTree>
    <p:extLst>
      <p:ext uri="{BB962C8B-B14F-4D97-AF65-F5344CB8AC3E}">
        <p14:creationId xmlns:p14="http://schemas.microsoft.com/office/powerpoint/2010/main" val="3384826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24110A21-8341-447F-923D-CB2C17582131}"/>
              </a:ext>
            </a:extLst>
          </p:cNvPr>
          <p:cNvSpPr txBox="1">
            <a:spLocks/>
          </p:cNvSpPr>
          <p:nvPr/>
        </p:nvSpPr>
        <p:spPr>
          <a:xfrm>
            <a:off x="253410" y="208659"/>
            <a:ext cx="9875895" cy="1234255"/>
          </a:xfrm>
          <a:prstGeom prst="rect">
            <a:avLst/>
          </a:prstGeom>
        </p:spPr>
        <p:txBody>
          <a:bodyPr anchor="ctr" anchorCtr="0">
            <a:normAutofit fontScale="97500"/>
          </a:bodyPr>
          <a:lstStyle>
            <a:lvl1pPr algn="l" defTabSz="914400" rtl="0" eaLnBrk="1" latinLnBrk="0" hangingPunct="1">
              <a:lnSpc>
                <a:spcPct val="90000"/>
              </a:lnSpc>
              <a:spcBef>
                <a:spcPct val="0"/>
              </a:spcBef>
              <a:buNone/>
              <a:defRPr sz="2800" b="1" kern="1200">
                <a:solidFill>
                  <a:srgbClr val="00853F"/>
                </a:solidFill>
                <a:latin typeface="Segoe UI" panose="020B0502040204020203" pitchFamily="34" charset="0"/>
                <a:ea typeface="+mj-ea"/>
                <a:cs typeface="Segoe UI" panose="020B0502040204020203" pitchFamily="34" charset="0"/>
              </a:defRPr>
            </a:lvl1pPr>
          </a:lstStyle>
          <a:p>
            <a:r>
              <a:rPr lang="en-NZ" b="0">
                <a:latin typeface="Segoe UI Semibold" panose="020B0702040204020203" pitchFamily="34" charset="0"/>
                <a:cs typeface="Segoe UI Semibold" panose="020B0702040204020203" pitchFamily="34" charset="0"/>
              </a:rPr>
              <a:t>Indicative Implementation timeline</a:t>
            </a:r>
            <a:br>
              <a:rPr lang="en-NZ" b="0"/>
            </a:br>
            <a:r>
              <a:rPr lang="en-NZ" b="0"/>
              <a:t>NZS 8134: 2021 Ngā paerewa Health &amp; Disability Services Standard</a:t>
            </a:r>
            <a:endParaRPr lang="en-NZ" b="0" dirty="0"/>
          </a:p>
        </p:txBody>
      </p:sp>
      <p:sp>
        <p:nvSpPr>
          <p:cNvPr id="60" name="TextBox 59">
            <a:extLst>
              <a:ext uri="{FF2B5EF4-FFF2-40B4-BE49-F238E27FC236}">
                <a16:creationId xmlns:a16="http://schemas.microsoft.com/office/drawing/2014/main" id="{0174726B-21ED-4AE0-B47B-E16EBEF6AD3C}"/>
              </a:ext>
            </a:extLst>
          </p:cNvPr>
          <p:cNvSpPr txBox="1"/>
          <p:nvPr/>
        </p:nvSpPr>
        <p:spPr>
          <a:xfrm>
            <a:off x="8922095" y="4440035"/>
            <a:ext cx="2379540" cy="523220"/>
          </a:xfrm>
          <a:prstGeom prst="rect">
            <a:avLst/>
          </a:prstGeom>
          <a:noFill/>
        </p:spPr>
        <p:txBody>
          <a:bodyPr wrap="square" rtlCol="0">
            <a:spAutoFit/>
          </a:bodyPr>
          <a:lstStyle/>
          <a:p>
            <a:pPr algn="r"/>
            <a:r>
              <a:rPr lang="en-NZ" sz="1400" dirty="0">
                <a:solidFill>
                  <a:srgbClr val="FFC000"/>
                </a:solidFill>
                <a:latin typeface="Segoe UI Black" panose="020B0A02040204020203" pitchFamily="34" charset="0"/>
                <a:ea typeface="Segoe UI Black" panose="020B0A02040204020203" pitchFamily="34" charset="0"/>
              </a:rPr>
              <a:t>28 February 2022</a:t>
            </a:r>
          </a:p>
          <a:p>
            <a:pPr algn="r"/>
            <a:r>
              <a:rPr lang="en-NZ" sz="1400" dirty="0">
                <a:solidFill>
                  <a:srgbClr val="FFC000"/>
                </a:solidFill>
                <a:latin typeface="Segoe UI Black" panose="020B0A02040204020203" pitchFamily="34" charset="0"/>
                <a:ea typeface="Segoe UI Black" panose="020B0A02040204020203" pitchFamily="34" charset="0"/>
              </a:rPr>
              <a:t>Standard in effect</a:t>
            </a:r>
          </a:p>
        </p:txBody>
      </p:sp>
      <p:grpSp>
        <p:nvGrpSpPr>
          <p:cNvPr id="61" name="Group 60">
            <a:extLst>
              <a:ext uri="{FF2B5EF4-FFF2-40B4-BE49-F238E27FC236}">
                <a16:creationId xmlns:a16="http://schemas.microsoft.com/office/drawing/2014/main" id="{7599B3C3-FD98-48DA-8636-5C7E57265B11}"/>
              </a:ext>
            </a:extLst>
          </p:cNvPr>
          <p:cNvGrpSpPr/>
          <p:nvPr/>
        </p:nvGrpSpPr>
        <p:grpSpPr>
          <a:xfrm>
            <a:off x="2883594" y="2035404"/>
            <a:ext cx="7907272" cy="346643"/>
            <a:chOff x="6213594" y="3004730"/>
            <a:chExt cx="5144240" cy="273346"/>
          </a:xfrm>
        </p:grpSpPr>
        <p:sp>
          <p:nvSpPr>
            <p:cNvPr id="62" name="Rectangle 61">
              <a:extLst>
                <a:ext uri="{FF2B5EF4-FFF2-40B4-BE49-F238E27FC236}">
                  <a16:creationId xmlns:a16="http://schemas.microsoft.com/office/drawing/2014/main" id="{CEDEBCD5-D200-4819-B7BA-F981CA5EA313}"/>
                </a:ext>
              </a:extLst>
            </p:cNvPr>
            <p:cNvSpPr/>
            <p:nvPr/>
          </p:nvSpPr>
          <p:spPr>
            <a:xfrm>
              <a:off x="6213594" y="3058056"/>
              <a:ext cx="5144240" cy="204950"/>
            </a:xfrm>
            <a:prstGeom prst="rect">
              <a:avLst/>
            </a:prstGeom>
            <a:solidFill>
              <a:srgbClr val="384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 name="Rounded Rectangle 4">
              <a:extLst>
                <a:ext uri="{FF2B5EF4-FFF2-40B4-BE49-F238E27FC236}">
                  <a16:creationId xmlns:a16="http://schemas.microsoft.com/office/drawing/2014/main" id="{DB86AADC-F075-4981-B3F5-84A83CA15451}"/>
                </a:ext>
              </a:extLst>
            </p:cNvPr>
            <p:cNvSpPr/>
            <p:nvPr/>
          </p:nvSpPr>
          <p:spPr>
            <a:xfrm>
              <a:off x="7194972" y="3004730"/>
              <a:ext cx="2000184"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Sector engagement </a:t>
              </a:r>
            </a:p>
          </p:txBody>
        </p:sp>
      </p:grpSp>
      <p:grpSp>
        <p:nvGrpSpPr>
          <p:cNvPr id="64" name="Group 63">
            <a:extLst>
              <a:ext uri="{FF2B5EF4-FFF2-40B4-BE49-F238E27FC236}">
                <a16:creationId xmlns:a16="http://schemas.microsoft.com/office/drawing/2014/main" id="{B333FCE5-C247-44E8-B57B-FFB8F7F21CA0}"/>
              </a:ext>
            </a:extLst>
          </p:cNvPr>
          <p:cNvGrpSpPr/>
          <p:nvPr/>
        </p:nvGrpSpPr>
        <p:grpSpPr>
          <a:xfrm>
            <a:off x="1530059" y="1567643"/>
            <a:ext cx="1334275" cy="1489774"/>
            <a:chOff x="578777" y="2539276"/>
            <a:chExt cx="1334275" cy="1489774"/>
          </a:xfrm>
        </p:grpSpPr>
        <p:sp>
          <p:nvSpPr>
            <p:cNvPr id="65" name="TextBox 64">
              <a:extLst>
                <a:ext uri="{FF2B5EF4-FFF2-40B4-BE49-F238E27FC236}">
                  <a16:creationId xmlns:a16="http://schemas.microsoft.com/office/drawing/2014/main" id="{4219B2DC-2C6F-4A21-8506-1221E14A0A97}"/>
                </a:ext>
              </a:extLst>
            </p:cNvPr>
            <p:cNvSpPr txBox="1"/>
            <p:nvPr/>
          </p:nvSpPr>
          <p:spPr>
            <a:xfrm>
              <a:off x="578777" y="3013387"/>
              <a:ext cx="1334275" cy="1015663"/>
            </a:xfrm>
            <a:prstGeom prst="rect">
              <a:avLst/>
            </a:prstGeom>
            <a:noFill/>
          </p:spPr>
          <p:txBody>
            <a:bodyPr wrap="square" rtlCol="0">
              <a:spAutoFit/>
            </a:bodyPr>
            <a:lstStyle/>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Minister </a:t>
              </a:r>
              <a:b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b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of Health approves Standard </a:t>
              </a:r>
            </a:p>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for use</a:t>
              </a:r>
            </a:p>
          </p:txBody>
        </p:sp>
        <p:sp>
          <p:nvSpPr>
            <p:cNvPr id="66" name="Diamond 65">
              <a:extLst>
                <a:ext uri="{FF2B5EF4-FFF2-40B4-BE49-F238E27FC236}">
                  <a16:creationId xmlns:a16="http://schemas.microsoft.com/office/drawing/2014/main" id="{DFDABA83-D7E0-4364-A326-D014522C4795}"/>
                </a:ext>
              </a:extLst>
            </p:cNvPr>
            <p:cNvSpPr/>
            <p:nvPr/>
          </p:nvSpPr>
          <p:spPr>
            <a:xfrm>
              <a:off x="996016" y="2539276"/>
              <a:ext cx="430902" cy="485728"/>
            </a:xfrm>
            <a:prstGeom prst="diamond">
              <a:avLst/>
            </a:prstGeom>
            <a:solidFill>
              <a:srgbClr val="3849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grpSp>
        <p:nvGrpSpPr>
          <p:cNvPr id="67" name="Group 66">
            <a:extLst>
              <a:ext uri="{FF2B5EF4-FFF2-40B4-BE49-F238E27FC236}">
                <a16:creationId xmlns:a16="http://schemas.microsoft.com/office/drawing/2014/main" id="{4D917B34-EDF3-4009-A0A2-5480B8B4D21A}"/>
              </a:ext>
            </a:extLst>
          </p:cNvPr>
          <p:cNvGrpSpPr/>
          <p:nvPr/>
        </p:nvGrpSpPr>
        <p:grpSpPr>
          <a:xfrm>
            <a:off x="355373" y="1299081"/>
            <a:ext cx="1155427" cy="1374275"/>
            <a:chOff x="4865127" y="2345501"/>
            <a:chExt cx="1155427" cy="1374275"/>
          </a:xfrm>
        </p:grpSpPr>
        <p:sp>
          <p:nvSpPr>
            <p:cNvPr id="68" name="Rounded Rectangle 35">
              <a:extLst>
                <a:ext uri="{FF2B5EF4-FFF2-40B4-BE49-F238E27FC236}">
                  <a16:creationId xmlns:a16="http://schemas.microsoft.com/office/drawing/2014/main" id="{D12F0F10-98B0-4C49-A09D-F2C39AC30921}"/>
                </a:ext>
              </a:extLst>
            </p:cNvPr>
            <p:cNvSpPr/>
            <p:nvPr/>
          </p:nvSpPr>
          <p:spPr>
            <a:xfrm>
              <a:off x="4865127" y="2812023"/>
              <a:ext cx="1155427" cy="907753"/>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sz="1400" dirty="0">
                  <a:solidFill>
                    <a:srgbClr val="3FAD31"/>
                  </a:solidFill>
                  <a:latin typeface="Segoe UI Light" panose="020B0502040204020203" pitchFamily="34" charset="0"/>
                  <a:cs typeface="Segoe UI Light" panose="020B0502040204020203" pitchFamily="34" charset="0"/>
                </a:rPr>
                <a:t>Standard NZ Board approval</a:t>
              </a:r>
            </a:p>
          </p:txBody>
        </p:sp>
        <p:sp>
          <p:nvSpPr>
            <p:cNvPr id="69" name="Diamond 68">
              <a:extLst>
                <a:ext uri="{FF2B5EF4-FFF2-40B4-BE49-F238E27FC236}">
                  <a16:creationId xmlns:a16="http://schemas.microsoft.com/office/drawing/2014/main" id="{35A51166-6770-408F-98FF-7298E3DD8FF4}"/>
                </a:ext>
              </a:extLst>
            </p:cNvPr>
            <p:cNvSpPr/>
            <p:nvPr/>
          </p:nvSpPr>
          <p:spPr>
            <a:xfrm>
              <a:off x="5240600" y="2345501"/>
              <a:ext cx="430902" cy="485728"/>
            </a:xfrm>
            <a:prstGeom prst="diamond">
              <a:avLst/>
            </a:prstGeom>
            <a:solidFill>
              <a:srgbClr val="3FAD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grpSp>
      <p:cxnSp>
        <p:nvCxnSpPr>
          <p:cNvPr id="70" name="Connector: Elbow 69">
            <a:extLst>
              <a:ext uri="{FF2B5EF4-FFF2-40B4-BE49-F238E27FC236}">
                <a16:creationId xmlns:a16="http://schemas.microsoft.com/office/drawing/2014/main" id="{BAC73439-7957-46C1-B870-3B79AE3AE833}"/>
              </a:ext>
            </a:extLst>
          </p:cNvPr>
          <p:cNvCxnSpPr>
            <a:stCxn id="66" idx="3"/>
            <a:endCxn id="62" idx="1"/>
          </p:cNvCxnSpPr>
          <p:nvPr/>
        </p:nvCxnSpPr>
        <p:spPr>
          <a:xfrm>
            <a:off x="2378200" y="1810507"/>
            <a:ext cx="505394" cy="422476"/>
          </a:xfrm>
          <a:prstGeom prst="bentConnector3">
            <a:avLst>
              <a:gd name="adj1" fmla="val 50000"/>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D7D2017F-E137-4005-B113-4D048969AEEE}"/>
              </a:ext>
            </a:extLst>
          </p:cNvPr>
          <p:cNvCxnSpPr>
            <a:stCxn id="69" idx="3"/>
            <a:endCxn id="66" idx="1"/>
          </p:cNvCxnSpPr>
          <p:nvPr/>
        </p:nvCxnSpPr>
        <p:spPr>
          <a:xfrm>
            <a:off x="1161748" y="1541945"/>
            <a:ext cx="785550" cy="268562"/>
          </a:xfrm>
          <a:prstGeom prst="bentConnector3">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sp>
        <p:nvSpPr>
          <p:cNvPr id="72" name="Diamond 71">
            <a:extLst>
              <a:ext uri="{FF2B5EF4-FFF2-40B4-BE49-F238E27FC236}">
                <a16:creationId xmlns:a16="http://schemas.microsoft.com/office/drawing/2014/main" id="{DE515B04-94FA-4CE9-8654-AFF1343FA29F}"/>
              </a:ext>
            </a:extLst>
          </p:cNvPr>
          <p:cNvSpPr/>
          <p:nvPr/>
        </p:nvSpPr>
        <p:spPr>
          <a:xfrm>
            <a:off x="10790866" y="3965934"/>
            <a:ext cx="430902" cy="485728"/>
          </a:xfrm>
          <a:prstGeom prst="diamond">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nvGrpSpPr>
          <p:cNvPr id="73" name="Group 72">
            <a:extLst>
              <a:ext uri="{FF2B5EF4-FFF2-40B4-BE49-F238E27FC236}">
                <a16:creationId xmlns:a16="http://schemas.microsoft.com/office/drawing/2014/main" id="{6B5908E7-B422-40CE-BFC4-4A633608E475}"/>
              </a:ext>
            </a:extLst>
          </p:cNvPr>
          <p:cNvGrpSpPr/>
          <p:nvPr/>
        </p:nvGrpSpPr>
        <p:grpSpPr>
          <a:xfrm>
            <a:off x="546551" y="4979697"/>
            <a:ext cx="11098897" cy="866343"/>
            <a:chOff x="207738" y="4815183"/>
            <a:chExt cx="11973849" cy="649318"/>
          </a:xfrm>
        </p:grpSpPr>
        <p:cxnSp>
          <p:nvCxnSpPr>
            <p:cNvPr id="74" name="Straight Connector 73">
              <a:extLst>
                <a:ext uri="{FF2B5EF4-FFF2-40B4-BE49-F238E27FC236}">
                  <a16:creationId xmlns:a16="http://schemas.microsoft.com/office/drawing/2014/main" id="{891C2A04-B5BB-4510-8E95-53E576B9050A}"/>
                </a:ext>
              </a:extLst>
            </p:cNvPr>
            <p:cNvCxnSpPr/>
            <p:nvPr/>
          </p:nvCxnSpPr>
          <p:spPr>
            <a:xfrm>
              <a:off x="467708"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7A4AC54-0F3E-4709-A365-F83805C745B1}"/>
                </a:ext>
              </a:extLst>
            </p:cNvPr>
            <p:cNvCxnSpPr/>
            <p:nvPr/>
          </p:nvCxnSpPr>
          <p:spPr>
            <a:xfrm>
              <a:off x="1598361"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CE414FB-16B1-4293-841E-625530687E1B}"/>
                </a:ext>
              </a:extLst>
            </p:cNvPr>
            <p:cNvCxnSpPr/>
            <p:nvPr/>
          </p:nvCxnSpPr>
          <p:spPr>
            <a:xfrm>
              <a:off x="7251626"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3E205A0-D278-4FE6-BFA9-7972FE3092F7}"/>
                </a:ext>
              </a:extLst>
            </p:cNvPr>
            <p:cNvCxnSpPr/>
            <p:nvPr/>
          </p:nvCxnSpPr>
          <p:spPr>
            <a:xfrm>
              <a:off x="4990320"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8A450A-A2F5-4E0D-852A-E738EB6277F5}"/>
                </a:ext>
              </a:extLst>
            </p:cNvPr>
            <p:cNvCxnSpPr/>
            <p:nvPr/>
          </p:nvCxnSpPr>
          <p:spPr>
            <a:xfrm>
              <a:off x="2729014"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9BE3E2C-34A7-478A-8AAD-B539F8040F84}"/>
                </a:ext>
              </a:extLst>
            </p:cNvPr>
            <p:cNvCxnSpPr/>
            <p:nvPr/>
          </p:nvCxnSpPr>
          <p:spPr>
            <a:xfrm>
              <a:off x="3859667"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101F473-D133-46A9-92D1-AF7857586F9C}"/>
                </a:ext>
              </a:extLst>
            </p:cNvPr>
            <p:cNvCxnSpPr/>
            <p:nvPr/>
          </p:nvCxnSpPr>
          <p:spPr>
            <a:xfrm>
              <a:off x="8382279"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4D4D2A9-33AC-4D17-ADE8-01FA07F806C6}"/>
                </a:ext>
              </a:extLst>
            </p:cNvPr>
            <p:cNvCxnSpPr/>
            <p:nvPr/>
          </p:nvCxnSpPr>
          <p:spPr>
            <a:xfrm>
              <a:off x="612097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D8698AE-6169-4C1E-9319-F7D9F2569CA3}"/>
                </a:ext>
              </a:extLst>
            </p:cNvPr>
            <p:cNvCxnSpPr/>
            <p:nvPr/>
          </p:nvCxnSpPr>
          <p:spPr>
            <a:xfrm>
              <a:off x="9512932"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B04FA69-3848-4D81-BE06-EF907BF677B4}"/>
                </a:ext>
              </a:extLst>
            </p:cNvPr>
            <p:cNvCxnSpPr/>
            <p:nvPr/>
          </p:nvCxnSpPr>
          <p:spPr>
            <a:xfrm>
              <a:off x="1177424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EB3A38-B2A2-4ED4-8E58-BBF2217B1FEA}"/>
                </a:ext>
              </a:extLst>
            </p:cNvPr>
            <p:cNvCxnSpPr/>
            <p:nvPr/>
          </p:nvCxnSpPr>
          <p:spPr>
            <a:xfrm>
              <a:off x="10643585"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070CA8DB-EC42-4EAF-8818-E0298B1C0533}"/>
                </a:ext>
              </a:extLst>
            </p:cNvPr>
            <p:cNvSpPr/>
            <p:nvPr/>
          </p:nvSpPr>
          <p:spPr>
            <a:xfrm>
              <a:off x="479483" y="4815183"/>
              <a:ext cx="11316133" cy="103027"/>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dirty="0"/>
            </a:p>
          </p:txBody>
        </p:sp>
        <p:sp>
          <p:nvSpPr>
            <p:cNvPr id="86" name="TextBox 85">
              <a:extLst>
                <a:ext uri="{FF2B5EF4-FFF2-40B4-BE49-F238E27FC236}">
                  <a16:creationId xmlns:a16="http://schemas.microsoft.com/office/drawing/2014/main" id="{49BDEC4D-CC3E-4D53-8B33-4A9D77F97620}"/>
                </a:ext>
              </a:extLst>
            </p:cNvPr>
            <p:cNvSpPr txBox="1"/>
            <p:nvPr/>
          </p:nvSpPr>
          <p:spPr>
            <a:xfrm>
              <a:off x="207738" y="5118486"/>
              <a:ext cx="67911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May 2021</a:t>
              </a:r>
            </a:p>
          </p:txBody>
        </p:sp>
        <p:sp>
          <p:nvSpPr>
            <p:cNvPr id="87" name="TextBox 86">
              <a:extLst>
                <a:ext uri="{FF2B5EF4-FFF2-40B4-BE49-F238E27FC236}">
                  <a16:creationId xmlns:a16="http://schemas.microsoft.com/office/drawing/2014/main" id="{107C5545-EEEC-4CE0-83B8-D9A22ECC0C50}"/>
                </a:ext>
              </a:extLst>
            </p:cNvPr>
            <p:cNvSpPr txBox="1"/>
            <p:nvPr/>
          </p:nvSpPr>
          <p:spPr>
            <a:xfrm>
              <a:off x="11502498" y="5118486"/>
              <a:ext cx="679089"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Mar</a:t>
              </a:r>
            </a:p>
            <a:p>
              <a:pPr algn="ctr"/>
              <a:r>
                <a:rPr lang="en-NZ" sz="1200" dirty="0">
                  <a:latin typeface="Segoe UI" panose="020B0502040204020203" pitchFamily="34" charset="0"/>
                  <a:cs typeface="Segoe UI" panose="020B0502040204020203" pitchFamily="34" charset="0"/>
                </a:rPr>
                <a:t>2022</a:t>
              </a:r>
            </a:p>
          </p:txBody>
        </p:sp>
        <p:sp>
          <p:nvSpPr>
            <p:cNvPr id="88" name="TextBox 87">
              <a:extLst>
                <a:ext uri="{FF2B5EF4-FFF2-40B4-BE49-F238E27FC236}">
                  <a16:creationId xmlns:a16="http://schemas.microsoft.com/office/drawing/2014/main" id="{0C3ACCA1-34A2-40D4-BC5F-028EDD1C9723}"/>
                </a:ext>
              </a:extLst>
            </p:cNvPr>
            <p:cNvSpPr txBox="1"/>
            <p:nvPr/>
          </p:nvSpPr>
          <p:spPr>
            <a:xfrm>
              <a:off x="2466690" y="5118486"/>
              <a:ext cx="679107" cy="346015"/>
            </a:xfrm>
            <a:prstGeom prst="rect">
              <a:avLst/>
            </a:prstGeom>
            <a:noFill/>
            <a:ln>
              <a:noFill/>
            </a:ln>
          </p:spPr>
          <p:txBody>
            <a:bodyPr wrap="square" rtlCol="0">
              <a:spAutoFit/>
            </a:bodyPr>
            <a:lstStyle/>
            <a:p>
              <a:pPr algn="ctr"/>
              <a:r>
                <a:rPr lang="en-NZ" sz="1200" dirty="0">
                  <a:latin typeface="Segoe UI" panose="020B0502040204020203" pitchFamily="34" charset="0"/>
                  <a:cs typeface="Segoe UI" panose="020B0502040204020203" pitchFamily="34" charset="0"/>
                </a:rPr>
                <a:t>Jul</a:t>
              </a:r>
            </a:p>
            <a:p>
              <a:pPr algn="ctr"/>
              <a:r>
                <a:rPr lang="en-NZ" sz="1200" dirty="0">
                  <a:latin typeface="Segoe UI" panose="020B0502040204020203" pitchFamily="34" charset="0"/>
                  <a:cs typeface="Segoe UI" panose="020B0502040204020203" pitchFamily="34" charset="0"/>
                </a:rPr>
                <a:t>2021</a:t>
              </a:r>
            </a:p>
          </p:txBody>
        </p:sp>
        <p:sp>
          <p:nvSpPr>
            <p:cNvPr id="89" name="TextBox 88">
              <a:extLst>
                <a:ext uri="{FF2B5EF4-FFF2-40B4-BE49-F238E27FC236}">
                  <a16:creationId xmlns:a16="http://schemas.microsoft.com/office/drawing/2014/main" id="{BE70995C-A76C-459A-A29E-0D3F29EC44C2}"/>
                </a:ext>
              </a:extLst>
            </p:cNvPr>
            <p:cNvSpPr txBox="1"/>
            <p:nvPr/>
          </p:nvSpPr>
          <p:spPr>
            <a:xfrm>
              <a:off x="1337214" y="5118486"/>
              <a:ext cx="679108"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Jun</a:t>
              </a:r>
            </a:p>
            <a:p>
              <a:pPr algn="ctr"/>
              <a:r>
                <a:rPr lang="en-NZ" sz="1200" dirty="0">
                  <a:latin typeface="Segoe UI" panose="020B0502040204020203" pitchFamily="34" charset="0"/>
                  <a:cs typeface="Segoe UI" panose="020B0502040204020203" pitchFamily="34" charset="0"/>
                </a:rPr>
                <a:t>2021</a:t>
              </a:r>
            </a:p>
          </p:txBody>
        </p:sp>
        <p:sp>
          <p:nvSpPr>
            <p:cNvPr id="90" name="TextBox 89">
              <a:extLst>
                <a:ext uri="{FF2B5EF4-FFF2-40B4-BE49-F238E27FC236}">
                  <a16:creationId xmlns:a16="http://schemas.microsoft.com/office/drawing/2014/main" id="{0D9E9505-69F1-4D8F-B7FC-628DA0D5FC8D}"/>
                </a:ext>
              </a:extLst>
            </p:cNvPr>
            <p:cNvSpPr txBox="1"/>
            <p:nvPr/>
          </p:nvSpPr>
          <p:spPr>
            <a:xfrm>
              <a:off x="3596166"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Aug 2021</a:t>
              </a:r>
            </a:p>
          </p:txBody>
        </p:sp>
        <p:sp>
          <p:nvSpPr>
            <p:cNvPr id="91" name="TextBox 90">
              <a:extLst>
                <a:ext uri="{FF2B5EF4-FFF2-40B4-BE49-F238E27FC236}">
                  <a16:creationId xmlns:a16="http://schemas.microsoft.com/office/drawing/2014/main" id="{45AD29B9-ECD1-4884-9572-6D8AAE5BA9B2}"/>
                </a:ext>
              </a:extLst>
            </p:cNvPr>
            <p:cNvSpPr txBox="1"/>
            <p:nvPr/>
          </p:nvSpPr>
          <p:spPr>
            <a:xfrm>
              <a:off x="4725642"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Sep 2021</a:t>
              </a:r>
            </a:p>
          </p:txBody>
        </p:sp>
        <p:sp>
          <p:nvSpPr>
            <p:cNvPr id="92" name="TextBox 91">
              <a:extLst>
                <a:ext uri="{FF2B5EF4-FFF2-40B4-BE49-F238E27FC236}">
                  <a16:creationId xmlns:a16="http://schemas.microsoft.com/office/drawing/2014/main" id="{E88844D4-FF5F-4F26-95B7-9A7CD635DDEA}"/>
                </a:ext>
              </a:extLst>
            </p:cNvPr>
            <p:cNvSpPr txBox="1"/>
            <p:nvPr/>
          </p:nvSpPr>
          <p:spPr>
            <a:xfrm>
              <a:off x="6984594" y="5118486"/>
              <a:ext cx="679094"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Nov 2021</a:t>
              </a:r>
            </a:p>
          </p:txBody>
        </p:sp>
        <p:sp>
          <p:nvSpPr>
            <p:cNvPr id="93" name="TextBox 92">
              <a:extLst>
                <a:ext uri="{FF2B5EF4-FFF2-40B4-BE49-F238E27FC236}">
                  <a16:creationId xmlns:a16="http://schemas.microsoft.com/office/drawing/2014/main" id="{63500A47-1A8E-418A-BF7C-16B842C3CDE3}"/>
                </a:ext>
              </a:extLst>
            </p:cNvPr>
            <p:cNvSpPr txBox="1"/>
            <p:nvPr/>
          </p:nvSpPr>
          <p:spPr>
            <a:xfrm>
              <a:off x="8114071"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Dec 2021</a:t>
              </a:r>
            </a:p>
          </p:txBody>
        </p:sp>
        <p:sp>
          <p:nvSpPr>
            <p:cNvPr id="94" name="TextBox 93">
              <a:extLst>
                <a:ext uri="{FF2B5EF4-FFF2-40B4-BE49-F238E27FC236}">
                  <a16:creationId xmlns:a16="http://schemas.microsoft.com/office/drawing/2014/main" id="{958D2DFD-BF5A-459B-8E3D-6AE7A1D88493}"/>
                </a:ext>
              </a:extLst>
            </p:cNvPr>
            <p:cNvSpPr txBox="1"/>
            <p:nvPr/>
          </p:nvSpPr>
          <p:spPr>
            <a:xfrm>
              <a:off x="9243546" y="5118486"/>
              <a:ext cx="67909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Jan 2022</a:t>
              </a:r>
            </a:p>
          </p:txBody>
        </p:sp>
        <p:sp>
          <p:nvSpPr>
            <p:cNvPr id="95" name="TextBox 94">
              <a:extLst>
                <a:ext uri="{FF2B5EF4-FFF2-40B4-BE49-F238E27FC236}">
                  <a16:creationId xmlns:a16="http://schemas.microsoft.com/office/drawing/2014/main" id="{48CD9802-84B8-41F8-8D86-FDB64D3EDADB}"/>
                </a:ext>
              </a:extLst>
            </p:cNvPr>
            <p:cNvSpPr txBox="1"/>
            <p:nvPr/>
          </p:nvSpPr>
          <p:spPr>
            <a:xfrm>
              <a:off x="10373022"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Feb 2022</a:t>
              </a:r>
            </a:p>
          </p:txBody>
        </p:sp>
        <p:sp>
          <p:nvSpPr>
            <p:cNvPr id="96" name="TextBox 95">
              <a:extLst>
                <a:ext uri="{FF2B5EF4-FFF2-40B4-BE49-F238E27FC236}">
                  <a16:creationId xmlns:a16="http://schemas.microsoft.com/office/drawing/2014/main" id="{360956C1-D66D-418A-92FE-8152680CCEC8}"/>
                </a:ext>
              </a:extLst>
            </p:cNvPr>
            <p:cNvSpPr txBox="1"/>
            <p:nvPr/>
          </p:nvSpPr>
          <p:spPr>
            <a:xfrm>
              <a:off x="5855118" y="5118486"/>
              <a:ext cx="679094" cy="346014"/>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Oct 2021</a:t>
              </a:r>
            </a:p>
          </p:txBody>
        </p:sp>
      </p:grpSp>
      <p:cxnSp>
        <p:nvCxnSpPr>
          <p:cNvPr id="97" name="Connector: Elbow 96">
            <a:extLst>
              <a:ext uri="{FF2B5EF4-FFF2-40B4-BE49-F238E27FC236}">
                <a16:creationId xmlns:a16="http://schemas.microsoft.com/office/drawing/2014/main" id="{9EB79491-9F71-4156-B8C2-7673F3DBD367}"/>
              </a:ext>
            </a:extLst>
          </p:cNvPr>
          <p:cNvCxnSpPr>
            <a:stCxn id="62" idx="3"/>
            <a:endCxn id="72" idx="0"/>
          </p:cNvCxnSpPr>
          <p:nvPr/>
        </p:nvCxnSpPr>
        <p:spPr>
          <a:xfrm>
            <a:off x="10790866" y="2232983"/>
            <a:ext cx="215451" cy="1732951"/>
          </a:xfrm>
          <a:prstGeom prst="bentConnector2">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8122838A-F2A2-4443-8162-263C754AAE48}"/>
              </a:ext>
            </a:extLst>
          </p:cNvPr>
          <p:cNvGrpSpPr/>
          <p:nvPr/>
        </p:nvGrpSpPr>
        <p:grpSpPr>
          <a:xfrm>
            <a:off x="2883593" y="2368708"/>
            <a:ext cx="2204133" cy="461236"/>
            <a:chOff x="6437549" y="3016227"/>
            <a:chExt cx="3555539" cy="207882"/>
          </a:xfrm>
        </p:grpSpPr>
        <p:sp>
          <p:nvSpPr>
            <p:cNvPr id="99" name="Rectangle 98">
              <a:extLst>
                <a:ext uri="{FF2B5EF4-FFF2-40B4-BE49-F238E27FC236}">
                  <a16:creationId xmlns:a16="http://schemas.microsoft.com/office/drawing/2014/main" id="{17D36F7C-5FC9-4921-BE95-340C7C2D3670}"/>
                </a:ext>
              </a:extLst>
            </p:cNvPr>
            <p:cNvSpPr/>
            <p:nvPr/>
          </p:nvSpPr>
          <p:spPr>
            <a:xfrm>
              <a:off x="6437549" y="3037601"/>
              <a:ext cx="3555539" cy="161234"/>
            </a:xfrm>
            <a:prstGeom prst="rect">
              <a:avLst/>
            </a:prstGeom>
            <a:solidFill>
              <a:srgbClr val="C6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02060"/>
                </a:solidFill>
              </a:endParaRPr>
            </a:p>
          </p:txBody>
        </p:sp>
        <p:sp>
          <p:nvSpPr>
            <p:cNvPr id="100" name="Rounded Rectangle 4">
              <a:extLst>
                <a:ext uri="{FF2B5EF4-FFF2-40B4-BE49-F238E27FC236}">
                  <a16:creationId xmlns:a16="http://schemas.microsoft.com/office/drawing/2014/main" id="{BBCF73CA-3164-4EAB-BBC8-E4D9E7FABEFB}"/>
                </a:ext>
              </a:extLst>
            </p:cNvPr>
            <p:cNvSpPr/>
            <p:nvPr/>
          </p:nvSpPr>
          <p:spPr>
            <a:xfrm>
              <a:off x="6633816" y="3016227"/>
              <a:ext cx="3010523" cy="20788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rgbClr val="002060"/>
                  </a:solidFill>
                  <a:latin typeface="Segoe UI Light" panose="020B0502040204020203" pitchFamily="34" charset="0"/>
                  <a:ea typeface="Segoe UI Black" panose="020B0A02040204020203" pitchFamily="34" charset="0"/>
                  <a:cs typeface="Segoe UI Light" panose="020B0502040204020203" pitchFamily="34" charset="0"/>
                </a:rPr>
                <a:t>Online workshops</a:t>
              </a:r>
            </a:p>
          </p:txBody>
        </p:sp>
      </p:grpSp>
      <p:grpSp>
        <p:nvGrpSpPr>
          <p:cNvPr id="101" name="Group 100">
            <a:extLst>
              <a:ext uri="{FF2B5EF4-FFF2-40B4-BE49-F238E27FC236}">
                <a16:creationId xmlns:a16="http://schemas.microsoft.com/office/drawing/2014/main" id="{83538D5D-29D1-44E2-B326-7AD8E6491B13}"/>
              </a:ext>
            </a:extLst>
          </p:cNvPr>
          <p:cNvGrpSpPr/>
          <p:nvPr/>
        </p:nvGrpSpPr>
        <p:grpSpPr>
          <a:xfrm>
            <a:off x="4936463" y="3252918"/>
            <a:ext cx="3460433" cy="588644"/>
            <a:chOff x="6306411" y="3014415"/>
            <a:chExt cx="3009510" cy="232607"/>
          </a:xfrm>
        </p:grpSpPr>
        <p:sp>
          <p:nvSpPr>
            <p:cNvPr id="102" name="Rectangle 101">
              <a:extLst>
                <a:ext uri="{FF2B5EF4-FFF2-40B4-BE49-F238E27FC236}">
                  <a16:creationId xmlns:a16="http://schemas.microsoft.com/office/drawing/2014/main" id="{A4D8F0FE-E900-4242-9043-71058AF752D2}"/>
                </a:ext>
              </a:extLst>
            </p:cNvPr>
            <p:cNvSpPr/>
            <p:nvPr/>
          </p:nvSpPr>
          <p:spPr>
            <a:xfrm>
              <a:off x="6306411" y="3049312"/>
              <a:ext cx="3009510" cy="161234"/>
            </a:xfrm>
            <a:prstGeom prst="rect">
              <a:avLst/>
            </a:prstGeom>
            <a:solidFill>
              <a:srgbClr val="C6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02060"/>
                </a:solidFill>
              </a:endParaRPr>
            </a:p>
          </p:txBody>
        </p:sp>
        <p:sp>
          <p:nvSpPr>
            <p:cNvPr id="103" name="Rounded Rectangle 4">
              <a:extLst>
                <a:ext uri="{FF2B5EF4-FFF2-40B4-BE49-F238E27FC236}">
                  <a16:creationId xmlns:a16="http://schemas.microsoft.com/office/drawing/2014/main" id="{6A5F1D12-C297-4190-99A1-146BE6641E6E}"/>
                </a:ext>
              </a:extLst>
            </p:cNvPr>
            <p:cNvSpPr/>
            <p:nvPr/>
          </p:nvSpPr>
          <p:spPr>
            <a:xfrm>
              <a:off x="6354222" y="3014415"/>
              <a:ext cx="2723242" cy="23260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rgbClr val="002060"/>
                  </a:solidFill>
                  <a:latin typeface="Segoe UI Light" panose="020B0502040204020203" pitchFamily="34" charset="0"/>
                  <a:ea typeface="Segoe UI Black" panose="020B0A02040204020203" pitchFamily="34" charset="0"/>
                  <a:cs typeface="Segoe UI Light" panose="020B0502040204020203" pitchFamily="34" charset="0"/>
                </a:rPr>
                <a:t>Targeted sessions &amp; conferences</a:t>
              </a:r>
            </a:p>
          </p:txBody>
        </p:sp>
      </p:grpSp>
      <p:grpSp>
        <p:nvGrpSpPr>
          <p:cNvPr id="104" name="Group 103">
            <a:extLst>
              <a:ext uri="{FF2B5EF4-FFF2-40B4-BE49-F238E27FC236}">
                <a16:creationId xmlns:a16="http://schemas.microsoft.com/office/drawing/2014/main" id="{B552FBF4-1C1F-40E6-A328-0220F9E0891E}"/>
              </a:ext>
            </a:extLst>
          </p:cNvPr>
          <p:cNvGrpSpPr/>
          <p:nvPr/>
        </p:nvGrpSpPr>
        <p:grpSpPr>
          <a:xfrm>
            <a:off x="8451871" y="3398402"/>
            <a:ext cx="2259128" cy="1222638"/>
            <a:chOff x="6213595" y="2997644"/>
            <a:chExt cx="3158446" cy="273346"/>
          </a:xfrm>
        </p:grpSpPr>
        <p:sp>
          <p:nvSpPr>
            <p:cNvPr id="105" name="Rectangle 104">
              <a:extLst>
                <a:ext uri="{FF2B5EF4-FFF2-40B4-BE49-F238E27FC236}">
                  <a16:creationId xmlns:a16="http://schemas.microsoft.com/office/drawing/2014/main" id="{61680F36-C526-43F8-B514-F2ED4ED2607E}"/>
                </a:ext>
              </a:extLst>
            </p:cNvPr>
            <p:cNvSpPr/>
            <p:nvPr/>
          </p:nvSpPr>
          <p:spPr>
            <a:xfrm>
              <a:off x="6213595" y="3058056"/>
              <a:ext cx="3158446" cy="161234"/>
            </a:xfrm>
            <a:prstGeom prst="rect">
              <a:avLst/>
            </a:prstGeom>
            <a:solidFill>
              <a:srgbClr val="C6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02060"/>
                </a:solidFill>
              </a:endParaRPr>
            </a:p>
          </p:txBody>
        </p:sp>
        <p:sp>
          <p:nvSpPr>
            <p:cNvPr id="106" name="Rounded Rectangle 4">
              <a:extLst>
                <a:ext uri="{FF2B5EF4-FFF2-40B4-BE49-F238E27FC236}">
                  <a16:creationId xmlns:a16="http://schemas.microsoft.com/office/drawing/2014/main" id="{F92C63C7-A966-41C0-AF19-48843DC0A7A5}"/>
                </a:ext>
              </a:extLst>
            </p:cNvPr>
            <p:cNvSpPr/>
            <p:nvPr/>
          </p:nvSpPr>
          <p:spPr>
            <a:xfrm>
              <a:off x="6325341" y="2997644"/>
              <a:ext cx="3046700"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rgbClr val="002060"/>
                  </a:solidFill>
                  <a:latin typeface="Segoe UI Light" panose="020B0502040204020203" pitchFamily="34" charset="0"/>
                  <a:ea typeface="Segoe UI Black" panose="020B0A02040204020203" pitchFamily="34" charset="0"/>
                  <a:cs typeface="Segoe UI Light" panose="020B0502040204020203" pitchFamily="34" charset="0"/>
                </a:rPr>
                <a:t>Targeted workshops based on feedback</a:t>
              </a:r>
            </a:p>
          </p:txBody>
        </p:sp>
      </p:grpSp>
      <p:sp>
        <p:nvSpPr>
          <p:cNvPr id="107" name="TextBox 106">
            <a:extLst>
              <a:ext uri="{FF2B5EF4-FFF2-40B4-BE49-F238E27FC236}">
                <a16:creationId xmlns:a16="http://schemas.microsoft.com/office/drawing/2014/main" id="{24AD4695-7CA8-4134-BE58-2A2CE2A4A606}"/>
              </a:ext>
            </a:extLst>
          </p:cNvPr>
          <p:cNvSpPr txBox="1"/>
          <p:nvPr/>
        </p:nvSpPr>
        <p:spPr>
          <a:xfrm>
            <a:off x="2807335" y="2758367"/>
            <a:ext cx="1492019" cy="670633"/>
          </a:xfrm>
          <a:prstGeom prst="rect">
            <a:avLst/>
          </a:prstGeom>
          <a:noFill/>
        </p:spPr>
        <p:txBody>
          <a:bodyPr wrap="square" rtlCol="0">
            <a:spAutoFit/>
          </a:bodyPr>
          <a:lstStyle>
            <a:defPPr>
              <a:defRPr lang="en-US"/>
            </a:defPPr>
            <a:lvl1pPr marL="342900" lvl="0" indent="-342900">
              <a:lnSpc>
                <a:spcPct val="107000"/>
              </a:lnSpc>
              <a:buFont typeface="Symbol" panose="05050102010706020507" pitchFamily="18" charset="2"/>
              <a:buChar char=""/>
              <a:tabLst>
                <a:tab pos="457200" algn="l"/>
              </a:tabLst>
              <a:defRPr sz="1200">
                <a:effectLst/>
                <a:latin typeface="Segoe UI Light" panose="020B0502040204020203" pitchFamily="34" charset="0"/>
                <a:cs typeface="Segoe UI Light" panose="020B0502040204020203" pitchFamily="34" charset="0"/>
              </a:defRPr>
            </a:lvl1pPr>
          </a:lstStyle>
          <a:p>
            <a:r>
              <a:rPr lang="en-NZ" dirty="0"/>
              <a:t>Lunchtime sessions for each section</a:t>
            </a:r>
          </a:p>
        </p:txBody>
      </p:sp>
      <p:sp>
        <p:nvSpPr>
          <p:cNvPr id="108" name="TextBox 107">
            <a:extLst>
              <a:ext uri="{FF2B5EF4-FFF2-40B4-BE49-F238E27FC236}">
                <a16:creationId xmlns:a16="http://schemas.microsoft.com/office/drawing/2014/main" id="{78E00897-F86A-4663-86C3-3E8A00292069}"/>
              </a:ext>
            </a:extLst>
          </p:cNvPr>
          <p:cNvSpPr txBox="1"/>
          <p:nvPr/>
        </p:nvSpPr>
        <p:spPr>
          <a:xfrm>
            <a:off x="4874511" y="3760593"/>
            <a:ext cx="3250436" cy="868251"/>
          </a:xfrm>
          <a:prstGeom prst="rect">
            <a:avLst/>
          </a:prstGeom>
          <a:noFill/>
        </p:spPr>
        <p:txBody>
          <a:bodyPr wrap="square" rtlCol="0">
            <a:spAutoFit/>
          </a:bodyPr>
          <a:lstStyle/>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For each service type (eg ARC, RESDIS)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DAAs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People</a:t>
            </a:r>
            <a:r>
              <a:rPr lang="en-NZ" sz="1200" dirty="0">
                <a:latin typeface="Segoe UI Light" panose="020B0502040204020203" pitchFamily="34" charset="0"/>
                <a:cs typeface="Segoe UI Light" panose="020B0502040204020203" pitchFamily="34" charset="0"/>
              </a:rPr>
              <a:t>, whānau, consumer organisations</a:t>
            </a:r>
            <a:endParaRPr lang="en-NZ" sz="1200" dirty="0">
              <a:effectLst/>
              <a:latin typeface="Segoe UI Light" panose="020B0502040204020203" pitchFamily="34" charset="0"/>
              <a:cs typeface="Segoe UI Light" panose="020B0502040204020203" pitchFamily="34" charset="0"/>
            </a:endParaRP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Māori health providers</a:t>
            </a:r>
            <a:endParaRPr lang="en-NZ" sz="12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109" name="Group 108">
            <a:extLst>
              <a:ext uri="{FF2B5EF4-FFF2-40B4-BE49-F238E27FC236}">
                <a16:creationId xmlns:a16="http://schemas.microsoft.com/office/drawing/2014/main" id="{87104126-384F-4251-8EE2-B1CAB920E3AE}"/>
              </a:ext>
            </a:extLst>
          </p:cNvPr>
          <p:cNvGrpSpPr/>
          <p:nvPr/>
        </p:nvGrpSpPr>
        <p:grpSpPr>
          <a:xfrm>
            <a:off x="4073219" y="2727769"/>
            <a:ext cx="3094215" cy="670633"/>
            <a:chOff x="6306413" y="2997180"/>
            <a:chExt cx="3009510" cy="273346"/>
          </a:xfrm>
        </p:grpSpPr>
        <p:sp>
          <p:nvSpPr>
            <p:cNvPr id="110" name="Rectangle 109">
              <a:extLst>
                <a:ext uri="{FF2B5EF4-FFF2-40B4-BE49-F238E27FC236}">
                  <a16:creationId xmlns:a16="http://schemas.microsoft.com/office/drawing/2014/main" id="{E68DE9F5-844D-49FF-81EC-80AB435FB544}"/>
                </a:ext>
              </a:extLst>
            </p:cNvPr>
            <p:cNvSpPr/>
            <p:nvPr/>
          </p:nvSpPr>
          <p:spPr>
            <a:xfrm>
              <a:off x="6306413" y="3049312"/>
              <a:ext cx="3009510" cy="161234"/>
            </a:xfrm>
            <a:prstGeom prst="rect">
              <a:avLst/>
            </a:prstGeom>
            <a:solidFill>
              <a:srgbClr val="C6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02060"/>
                </a:solidFill>
              </a:endParaRPr>
            </a:p>
          </p:txBody>
        </p:sp>
        <p:sp>
          <p:nvSpPr>
            <p:cNvPr id="111" name="Rounded Rectangle 4">
              <a:extLst>
                <a:ext uri="{FF2B5EF4-FFF2-40B4-BE49-F238E27FC236}">
                  <a16:creationId xmlns:a16="http://schemas.microsoft.com/office/drawing/2014/main" id="{179E49E5-9475-4C71-9986-27300C885D4E}"/>
                </a:ext>
              </a:extLst>
            </p:cNvPr>
            <p:cNvSpPr/>
            <p:nvPr/>
          </p:nvSpPr>
          <p:spPr>
            <a:xfrm>
              <a:off x="6375077" y="2997180"/>
              <a:ext cx="2723242"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rgbClr val="002060"/>
                  </a:solidFill>
                  <a:latin typeface="Segoe UI Light" panose="020B0502040204020203" pitchFamily="34" charset="0"/>
                  <a:ea typeface="Segoe UI Black" panose="020B0A02040204020203" pitchFamily="34" charset="0"/>
                  <a:cs typeface="Segoe UI Light" panose="020B0502040204020203" pitchFamily="34" charset="0"/>
                </a:rPr>
                <a:t>Piloting the 2021 Standard</a:t>
              </a:r>
            </a:p>
          </p:txBody>
        </p:sp>
      </p:grpSp>
      <p:sp>
        <p:nvSpPr>
          <p:cNvPr id="3" name="Content Placeholder 2">
            <a:extLst>
              <a:ext uri="{FF2B5EF4-FFF2-40B4-BE49-F238E27FC236}">
                <a16:creationId xmlns:a16="http://schemas.microsoft.com/office/drawing/2014/main" id="{1975E7A7-7D13-42F3-9666-5C53C9D960CE}"/>
              </a:ext>
            </a:extLst>
          </p:cNvPr>
          <p:cNvSpPr>
            <a:spLocks noGrp="1"/>
          </p:cNvSpPr>
          <p:nvPr>
            <p:ph idx="1"/>
          </p:nvPr>
        </p:nvSpPr>
        <p:spPr>
          <a:xfrm rot="20935965">
            <a:off x="6951305" y="1391465"/>
            <a:ext cx="4086062" cy="888695"/>
          </a:xfrm>
          <a:custGeom>
            <a:avLst/>
            <a:gdLst>
              <a:gd name="connsiteX0" fmla="*/ 0 w 4086062"/>
              <a:gd name="connsiteY0" fmla="*/ 0 h 888695"/>
              <a:gd name="connsiteX1" fmla="*/ 542863 w 4086062"/>
              <a:gd name="connsiteY1" fmla="*/ 0 h 888695"/>
              <a:gd name="connsiteX2" fmla="*/ 1208307 w 4086062"/>
              <a:gd name="connsiteY2" fmla="*/ 0 h 888695"/>
              <a:gd name="connsiteX3" fmla="*/ 1751169 w 4086062"/>
              <a:gd name="connsiteY3" fmla="*/ 0 h 888695"/>
              <a:gd name="connsiteX4" fmla="*/ 2253171 w 4086062"/>
              <a:gd name="connsiteY4" fmla="*/ 0 h 888695"/>
              <a:gd name="connsiteX5" fmla="*/ 2836894 w 4086062"/>
              <a:gd name="connsiteY5" fmla="*/ 0 h 888695"/>
              <a:gd name="connsiteX6" fmla="*/ 3379757 w 4086062"/>
              <a:gd name="connsiteY6" fmla="*/ 0 h 888695"/>
              <a:gd name="connsiteX7" fmla="*/ 4086062 w 4086062"/>
              <a:gd name="connsiteY7" fmla="*/ 0 h 888695"/>
              <a:gd name="connsiteX8" fmla="*/ 4086062 w 4086062"/>
              <a:gd name="connsiteY8" fmla="*/ 444348 h 888695"/>
              <a:gd name="connsiteX9" fmla="*/ 4086062 w 4086062"/>
              <a:gd name="connsiteY9" fmla="*/ 888695 h 888695"/>
              <a:gd name="connsiteX10" fmla="*/ 3420618 w 4086062"/>
              <a:gd name="connsiteY10" fmla="*/ 888695 h 888695"/>
              <a:gd name="connsiteX11" fmla="*/ 2959476 w 4086062"/>
              <a:gd name="connsiteY11" fmla="*/ 888695 h 888695"/>
              <a:gd name="connsiteX12" fmla="*/ 2375753 w 4086062"/>
              <a:gd name="connsiteY12" fmla="*/ 888695 h 888695"/>
              <a:gd name="connsiteX13" fmla="*/ 1792030 w 4086062"/>
              <a:gd name="connsiteY13" fmla="*/ 888695 h 888695"/>
              <a:gd name="connsiteX14" fmla="*/ 1330889 w 4086062"/>
              <a:gd name="connsiteY14" fmla="*/ 888695 h 888695"/>
              <a:gd name="connsiteX15" fmla="*/ 665444 w 4086062"/>
              <a:gd name="connsiteY15" fmla="*/ 888695 h 888695"/>
              <a:gd name="connsiteX16" fmla="*/ 0 w 4086062"/>
              <a:gd name="connsiteY16" fmla="*/ 888695 h 888695"/>
              <a:gd name="connsiteX17" fmla="*/ 0 w 4086062"/>
              <a:gd name="connsiteY17" fmla="*/ 426574 h 888695"/>
              <a:gd name="connsiteX18" fmla="*/ 0 w 4086062"/>
              <a:gd name="connsiteY18" fmla="*/ 0 h 88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86062" h="888695" fill="none" extrusionOk="0">
                <a:moveTo>
                  <a:pt x="0" y="0"/>
                </a:moveTo>
                <a:cubicBezTo>
                  <a:pt x="167698" y="-5402"/>
                  <a:pt x="369579" y="1487"/>
                  <a:pt x="542863" y="0"/>
                </a:cubicBezTo>
                <a:cubicBezTo>
                  <a:pt x="716147" y="-1487"/>
                  <a:pt x="916956" y="45227"/>
                  <a:pt x="1208307" y="0"/>
                </a:cubicBezTo>
                <a:cubicBezTo>
                  <a:pt x="1499658" y="-45227"/>
                  <a:pt x="1613344" y="23170"/>
                  <a:pt x="1751169" y="0"/>
                </a:cubicBezTo>
                <a:cubicBezTo>
                  <a:pt x="1888994" y="-23170"/>
                  <a:pt x="2055811" y="59062"/>
                  <a:pt x="2253171" y="0"/>
                </a:cubicBezTo>
                <a:cubicBezTo>
                  <a:pt x="2450531" y="-59062"/>
                  <a:pt x="2664395" y="41138"/>
                  <a:pt x="2836894" y="0"/>
                </a:cubicBezTo>
                <a:cubicBezTo>
                  <a:pt x="3009393" y="-41138"/>
                  <a:pt x="3200977" y="34509"/>
                  <a:pt x="3379757" y="0"/>
                </a:cubicBezTo>
                <a:cubicBezTo>
                  <a:pt x="3558537" y="-34509"/>
                  <a:pt x="3783537" y="61332"/>
                  <a:pt x="4086062" y="0"/>
                </a:cubicBezTo>
                <a:cubicBezTo>
                  <a:pt x="4119322" y="162314"/>
                  <a:pt x="4043139" y="308053"/>
                  <a:pt x="4086062" y="444348"/>
                </a:cubicBezTo>
                <a:cubicBezTo>
                  <a:pt x="4128985" y="580643"/>
                  <a:pt x="4059097" y="672662"/>
                  <a:pt x="4086062" y="888695"/>
                </a:cubicBezTo>
                <a:cubicBezTo>
                  <a:pt x="3783578" y="907133"/>
                  <a:pt x="3687281" y="814369"/>
                  <a:pt x="3420618" y="888695"/>
                </a:cubicBezTo>
                <a:cubicBezTo>
                  <a:pt x="3153955" y="963021"/>
                  <a:pt x="3148962" y="883700"/>
                  <a:pt x="2959476" y="888695"/>
                </a:cubicBezTo>
                <a:cubicBezTo>
                  <a:pt x="2769990" y="893690"/>
                  <a:pt x="2662055" y="873234"/>
                  <a:pt x="2375753" y="888695"/>
                </a:cubicBezTo>
                <a:cubicBezTo>
                  <a:pt x="2089451" y="904156"/>
                  <a:pt x="2058339" y="860558"/>
                  <a:pt x="1792030" y="888695"/>
                </a:cubicBezTo>
                <a:cubicBezTo>
                  <a:pt x="1525721" y="916832"/>
                  <a:pt x="1459358" y="868978"/>
                  <a:pt x="1330889" y="888695"/>
                </a:cubicBezTo>
                <a:cubicBezTo>
                  <a:pt x="1202420" y="908412"/>
                  <a:pt x="938460" y="855620"/>
                  <a:pt x="665444" y="888695"/>
                </a:cubicBezTo>
                <a:cubicBezTo>
                  <a:pt x="392429" y="921770"/>
                  <a:pt x="316022" y="849407"/>
                  <a:pt x="0" y="888695"/>
                </a:cubicBezTo>
                <a:cubicBezTo>
                  <a:pt x="-50093" y="729361"/>
                  <a:pt x="53185" y="594061"/>
                  <a:pt x="0" y="426574"/>
                </a:cubicBezTo>
                <a:cubicBezTo>
                  <a:pt x="-53185" y="259087"/>
                  <a:pt x="50518" y="152836"/>
                  <a:pt x="0" y="0"/>
                </a:cubicBezTo>
                <a:close/>
              </a:path>
              <a:path w="4086062" h="888695" stroke="0" extrusionOk="0">
                <a:moveTo>
                  <a:pt x="0" y="0"/>
                </a:moveTo>
                <a:cubicBezTo>
                  <a:pt x="203345" y="-5976"/>
                  <a:pt x="362592" y="42320"/>
                  <a:pt x="461141" y="0"/>
                </a:cubicBezTo>
                <a:cubicBezTo>
                  <a:pt x="559690" y="-42320"/>
                  <a:pt x="922808" y="39840"/>
                  <a:pt x="1085725" y="0"/>
                </a:cubicBezTo>
                <a:cubicBezTo>
                  <a:pt x="1248642" y="-39840"/>
                  <a:pt x="1461558" y="38733"/>
                  <a:pt x="1628588" y="0"/>
                </a:cubicBezTo>
                <a:cubicBezTo>
                  <a:pt x="1795618" y="-38733"/>
                  <a:pt x="1922313" y="32214"/>
                  <a:pt x="2089729" y="0"/>
                </a:cubicBezTo>
                <a:cubicBezTo>
                  <a:pt x="2257145" y="-32214"/>
                  <a:pt x="2334681" y="42023"/>
                  <a:pt x="2550870" y="0"/>
                </a:cubicBezTo>
                <a:cubicBezTo>
                  <a:pt x="2767059" y="-42023"/>
                  <a:pt x="2865139" y="31765"/>
                  <a:pt x="3012011" y="0"/>
                </a:cubicBezTo>
                <a:cubicBezTo>
                  <a:pt x="3158883" y="-31765"/>
                  <a:pt x="3829866" y="831"/>
                  <a:pt x="4086062" y="0"/>
                </a:cubicBezTo>
                <a:cubicBezTo>
                  <a:pt x="4134642" y="105743"/>
                  <a:pt x="4078965" y="257560"/>
                  <a:pt x="4086062" y="435461"/>
                </a:cubicBezTo>
                <a:cubicBezTo>
                  <a:pt x="4093159" y="613362"/>
                  <a:pt x="4072123" y="694857"/>
                  <a:pt x="4086062" y="888695"/>
                </a:cubicBezTo>
                <a:cubicBezTo>
                  <a:pt x="3958205" y="904214"/>
                  <a:pt x="3643469" y="886220"/>
                  <a:pt x="3461478" y="888695"/>
                </a:cubicBezTo>
                <a:cubicBezTo>
                  <a:pt x="3279487" y="891170"/>
                  <a:pt x="3063893" y="850032"/>
                  <a:pt x="2877755" y="888695"/>
                </a:cubicBezTo>
                <a:cubicBezTo>
                  <a:pt x="2691617" y="927358"/>
                  <a:pt x="2411954" y="875460"/>
                  <a:pt x="2294032" y="888695"/>
                </a:cubicBezTo>
                <a:cubicBezTo>
                  <a:pt x="2176110" y="901930"/>
                  <a:pt x="1972503" y="862780"/>
                  <a:pt x="1792030" y="888695"/>
                </a:cubicBezTo>
                <a:cubicBezTo>
                  <a:pt x="1611557" y="914610"/>
                  <a:pt x="1334727" y="827778"/>
                  <a:pt x="1208307" y="888695"/>
                </a:cubicBezTo>
                <a:cubicBezTo>
                  <a:pt x="1081887" y="949612"/>
                  <a:pt x="866129" y="858861"/>
                  <a:pt x="583723" y="888695"/>
                </a:cubicBezTo>
                <a:cubicBezTo>
                  <a:pt x="301317" y="918529"/>
                  <a:pt x="196355" y="856095"/>
                  <a:pt x="0" y="888695"/>
                </a:cubicBezTo>
                <a:cubicBezTo>
                  <a:pt x="-32340" y="717643"/>
                  <a:pt x="15141" y="611651"/>
                  <a:pt x="0" y="462121"/>
                </a:cubicBezTo>
                <a:cubicBezTo>
                  <a:pt x="-15141" y="312591"/>
                  <a:pt x="717" y="173732"/>
                  <a:pt x="0" y="0"/>
                </a:cubicBezTo>
                <a:close/>
              </a:path>
            </a:pathLst>
          </a:custGeom>
          <a:solidFill>
            <a:schemeClr val="accent1">
              <a:lumMod val="20000"/>
              <a:lumOff val="80000"/>
            </a:schemeClr>
          </a:solidFill>
          <a:ln>
            <a:solidFill>
              <a:schemeClr val="accent1"/>
            </a:solidFill>
            <a:extLst>
              <a:ext uri="{C807C97D-BFC1-408E-A445-0C87EB9F89A2}">
                <ask:lineSketchStyleProps xmlns:ask="http://schemas.microsoft.com/office/drawing/2018/sketchyshapes" sd="1603533827">
                  <ask:type>
                    <ask:lineSketchScribble/>
                  </ask:type>
                </ask:lineSketchStyleProps>
              </a:ext>
            </a:extLst>
          </a:ln>
        </p:spPr>
        <p:txBody>
          <a:bodyPr/>
          <a:lstStyle/>
          <a:p>
            <a:r>
              <a:rPr lang="en-NZ" sz="1600" dirty="0"/>
              <a:t>Developing an online eLearning module</a:t>
            </a:r>
          </a:p>
          <a:p>
            <a:r>
              <a:rPr lang="en-NZ" sz="1600" dirty="0"/>
              <a:t>Will amend sector guidance following </a:t>
            </a:r>
            <a:r>
              <a:rPr lang="en-NZ" sz="1600"/>
              <a:t>the pilot</a:t>
            </a:r>
            <a:endParaRPr lang="en-NZ" sz="1600" dirty="0"/>
          </a:p>
          <a:p>
            <a:endParaRPr lang="en-NZ" sz="1600" dirty="0"/>
          </a:p>
          <a:p>
            <a:pPr marL="0" indent="0">
              <a:buNone/>
            </a:pPr>
            <a:endParaRPr lang="en-NZ" sz="1600" dirty="0"/>
          </a:p>
        </p:txBody>
      </p:sp>
    </p:spTree>
    <p:extLst>
      <p:ext uri="{BB962C8B-B14F-4D97-AF65-F5344CB8AC3E}">
        <p14:creationId xmlns:p14="http://schemas.microsoft.com/office/powerpoint/2010/main" val="32354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9C4C-5BBF-47A3-AD8E-6BD3EC707A34}"/>
              </a:ext>
            </a:extLst>
          </p:cNvPr>
          <p:cNvSpPr>
            <a:spLocks noGrp="1"/>
          </p:cNvSpPr>
          <p:nvPr>
            <p:ph type="title"/>
          </p:nvPr>
        </p:nvSpPr>
        <p:spPr>
          <a:xfrm>
            <a:off x="4052740" y="2780735"/>
            <a:ext cx="10515600" cy="1074060"/>
          </a:xfrm>
        </p:spPr>
        <p:txBody>
          <a:bodyPr/>
          <a:lstStyle/>
          <a:p>
            <a:r>
              <a:rPr lang="en-NZ" dirty="0"/>
              <a:t>Thank you for joining!</a:t>
            </a:r>
          </a:p>
        </p:txBody>
      </p:sp>
    </p:spTree>
    <p:extLst>
      <p:ext uri="{BB962C8B-B14F-4D97-AF65-F5344CB8AC3E}">
        <p14:creationId xmlns:p14="http://schemas.microsoft.com/office/powerpoint/2010/main" val="260198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5684-AB80-47DA-9395-3A63B8594890}"/>
              </a:ext>
            </a:extLst>
          </p:cNvPr>
          <p:cNvSpPr>
            <a:spLocks noGrp="1"/>
          </p:cNvSpPr>
          <p:nvPr>
            <p:ph type="title"/>
          </p:nvPr>
        </p:nvSpPr>
        <p:spPr/>
        <p:txBody>
          <a:bodyPr/>
          <a:lstStyle/>
          <a:p>
            <a:r>
              <a:rPr lang="en-NZ" dirty="0"/>
              <a:t>Haeremai Welcome - Intro</a:t>
            </a:r>
          </a:p>
        </p:txBody>
      </p:sp>
      <p:sp>
        <p:nvSpPr>
          <p:cNvPr id="4" name="Content Placeholder 3">
            <a:extLst>
              <a:ext uri="{FF2B5EF4-FFF2-40B4-BE49-F238E27FC236}">
                <a16:creationId xmlns:a16="http://schemas.microsoft.com/office/drawing/2014/main" id="{7BE8DA1D-DC25-4674-8890-DEFDCF38855F}"/>
              </a:ext>
            </a:extLst>
          </p:cNvPr>
          <p:cNvSpPr txBox="1">
            <a:spLocks/>
          </p:cNvSpPr>
          <p:nvPr/>
        </p:nvSpPr>
        <p:spPr>
          <a:xfrm>
            <a:off x="1093814" y="4257339"/>
            <a:ext cx="4134680" cy="1036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000" b="1" dirty="0"/>
              <a:t>Riana Manuel, </a:t>
            </a:r>
          </a:p>
          <a:p>
            <a:pPr marL="0" indent="0">
              <a:buNone/>
            </a:pPr>
            <a:r>
              <a:rPr lang="en-NZ" sz="2000" dirty="0"/>
              <a:t>Chair, Te Apārangi</a:t>
            </a:r>
          </a:p>
          <a:p>
            <a:pPr marL="0" indent="0">
              <a:buNone/>
            </a:pPr>
            <a:r>
              <a:rPr lang="en-NZ" sz="2000" dirty="0"/>
              <a:t>Chief Executive</a:t>
            </a:r>
            <a:br>
              <a:rPr lang="en-NZ" sz="2000" dirty="0"/>
            </a:br>
            <a:r>
              <a:rPr lang="en-NZ" sz="2000" b="1" dirty="0"/>
              <a:t>Te Korowai Hauora o </a:t>
            </a:r>
            <a:r>
              <a:rPr lang="en-NZ" sz="2000" b="1" dirty="0" err="1"/>
              <a:t>Hauoraki</a:t>
            </a:r>
            <a:r>
              <a:rPr lang="en-NZ" sz="2000" b="1" dirty="0"/>
              <a:t> </a:t>
            </a:r>
          </a:p>
          <a:p>
            <a:endParaRPr lang="en-NZ" dirty="0"/>
          </a:p>
        </p:txBody>
      </p:sp>
      <p:sp>
        <p:nvSpPr>
          <p:cNvPr id="6" name="Content Placeholder 3">
            <a:extLst>
              <a:ext uri="{FF2B5EF4-FFF2-40B4-BE49-F238E27FC236}">
                <a16:creationId xmlns:a16="http://schemas.microsoft.com/office/drawing/2014/main" id="{655D3AB8-A6FE-40D0-AE77-C4F93CE617DE}"/>
              </a:ext>
            </a:extLst>
          </p:cNvPr>
          <p:cNvSpPr txBox="1">
            <a:spLocks/>
          </p:cNvSpPr>
          <p:nvPr/>
        </p:nvSpPr>
        <p:spPr>
          <a:xfrm>
            <a:off x="7332845" y="4257339"/>
            <a:ext cx="4607107" cy="2003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000" b="1" dirty="0"/>
              <a:t>Maria Clarke</a:t>
            </a:r>
          </a:p>
          <a:p>
            <a:pPr marL="0" indent="0">
              <a:buNone/>
            </a:pPr>
            <a:r>
              <a:rPr lang="en-NZ" sz="2000" dirty="0"/>
              <a:t>Member, Te Apārangi</a:t>
            </a:r>
          </a:p>
          <a:p>
            <a:pPr marL="0" indent="0">
              <a:buNone/>
            </a:pPr>
            <a:r>
              <a:rPr lang="en-NZ" sz="2000" dirty="0" err="1"/>
              <a:t>Kaiwhakahaere</a:t>
            </a:r>
            <a:r>
              <a:rPr lang="en-NZ" sz="2000" dirty="0"/>
              <a:t> </a:t>
            </a:r>
            <a:r>
              <a:rPr lang="en-NZ" sz="2000" dirty="0" err="1"/>
              <a:t>Tauawhi</a:t>
            </a:r>
            <a:r>
              <a:rPr lang="en-NZ" sz="2000" dirty="0"/>
              <a:t> </a:t>
            </a:r>
            <a:r>
              <a:rPr lang="en-NZ" sz="2000" dirty="0" err="1"/>
              <a:t>Kainga</a:t>
            </a:r>
            <a:r>
              <a:rPr lang="en-NZ" sz="2000" dirty="0"/>
              <a:t>, </a:t>
            </a:r>
            <a:r>
              <a:rPr lang="en-NZ" sz="2000" dirty="0" err="1"/>
              <a:t>Hunga</a:t>
            </a:r>
            <a:r>
              <a:rPr lang="en-NZ" sz="2000" dirty="0"/>
              <a:t> </a:t>
            </a:r>
            <a:r>
              <a:rPr lang="en-NZ" sz="2000" dirty="0" err="1"/>
              <a:t>Whara</a:t>
            </a:r>
            <a:r>
              <a:rPr lang="en-NZ" sz="2000" dirty="0"/>
              <a:t> - Homebase &amp; ACC Manager, </a:t>
            </a:r>
            <a:br>
              <a:rPr lang="en-NZ" sz="2000" dirty="0"/>
            </a:br>
            <a:r>
              <a:rPr lang="en-NZ" sz="2000" b="1" dirty="0"/>
              <a:t>Te </a:t>
            </a:r>
            <a:r>
              <a:rPr lang="en-NZ" sz="2000" b="1" dirty="0" err="1"/>
              <a:t>Puna</a:t>
            </a:r>
            <a:r>
              <a:rPr lang="en-NZ" sz="2000" b="1" dirty="0"/>
              <a:t> Ora </a:t>
            </a:r>
            <a:r>
              <a:rPr lang="en-NZ" sz="2000" b="1" dirty="0" err="1"/>
              <a:t>Mataatua</a:t>
            </a:r>
            <a:endParaRPr lang="en-NZ" sz="2000" b="1" dirty="0"/>
          </a:p>
          <a:p>
            <a:pPr marL="0" indent="0">
              <a:buNone/>
            </a:pPr>
            <a:endParaRPr lang="en-NZ" dirty="0"/>
          </a:p>
        </p:txBody>
      </p:sp>
    </p:spTree>
    <p:extLst>
      <p:ext uri="{BB962C8B-B14F-4D97-AF65-F5344CB8AC3E}">
        <p14:creationId xmlns:p14="http://schemas.microsoft.com/office/powerpoint/2010/main" val="1552205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0EA5-7102-487A-867B-841B6876FB71}"/>
              </a:ext>
            </a:extLst>
          </p:cNvPr>
          <p:cNvSpPr>
            <a:spLocks noGrp="1"/>
          </p:cNvSpPr>
          <p:nvPr>
            <p:ph type="title"/>
          </p:nvPr>
        </p:nvSpPr>
        <p:spPr/>
        <p:txBody>
          <a:bodyPr/>
          <a:lstStyle/>
          <a:p>
            <a:r>
              <a:rPr lang="en-NZ" dirty="0" err="1"/>
              <a:t>Manatū</a:t>
            </a:r>
            <a:r>
              <a:rPr lang="en-NZ" dirty="0"/>
              <a:t> Hauora Ministry of Health karakia</a:t>
            </a:r>
          </a:p>
        </p:txBody>
      </p:sp>
      <p:sp>
        <p:nvSpPr>
          <p:cNvPr id="3" name="Content Placeholder 2">
            <a:extLst>
              <a:ext uri="{FF2B5EF4-FFF2-40B4-BE49-F238E27FC236}">
                <a16:creationId xmlns:a16="http://schemas.microsoft.com/office/drawing/2014/main" id="{D50252FC-BD7A-4D37-8CBB-D3DF016595CF}"/>
              </a:ext>
            </a:extLst>
          </p:cNvPr>
          <p:cNvSpPr>
            <a:spLocks noGrp="1"/>
          </p:cNvSpPr>
          <p:nvPr>
            <p:ph idx="1"/>
          </p:nvPr>
        </p:nvSpPr>
        <p:spPr>
          <a:xfrm>
            <a:off x="838200" y="1825625"/>
            <a:ext cx="5864258" cy="4058340"/>
          </a:xfrm>
        </p:spPr>
        <p:txBody>
          <a:bodyPr/>
          <a:lstStyle/>
          <a:p>
            <a:pPr marL="0" indent="0">
              <a:buNone/>
            </a:pPr>
            <a:r>
              <a:rPr lang="en-NZ" sz="1800" dirty="0"/>
              <a:t>Whāia, </a:t>
            </a:r>
            <a:r>
              <a:rPr lang="en-NZ" sz="1800" dirty="0" err="1"/>
              <a:t>whāia</a:t>
            </a:r>
            <a:r>
              <a:rPr lang="en-NZ" sz="1800" dirty="0"/>
              <a:t>, </a:t>
            </a:r>
            <a:r>
              <a:rPr lang="en-NZ" sz="1800" dirty="0" err="1"/>
              <a:t>whāia</a:t>
            </a:r>
            <a:r>
              <a:rPr lang="en-NZ" sz="1800" dirty="0"/>
              <a:t>, </a:t>
            </a:r>
          </a:p>
          <a:p>
            <a:pPr marL="0" indent="0">
              <a:buNone/>
            </a:pPr>
            <a:r>
              <a:rPr lang="pt-BR" sz="1800" dirty="0"/>
              <a:t>Ngā uaratanga o te Manatū Hauora. </a:t>
            </a:r>
          </a:p>
          <a:p>
            <a:pPr marL="0" indent="0">
              <a:buNone/>
            </a:pPr>
            <a:r>
              <a:rPr lang="en-NZ" sz="1800" dirty="0"/>
              <a:t>Ko te </a:t>
            </a:r>
            <a:r>
              <a:rPr lang="en-NZ" sz="1800" dirty="0" err="1"/>
              <a:t>manaakitanga</a:t>
            </a:r>
            <a:r>
              <a:rPr lang="en-NZ" sz="1800" dirty="0"/>
              <a:t> </a:t>
            </a:r>
          </a:p>
          <a:p>
            <a:pPr marL="0" indent="0">
              <a:buNone/>
            </a:pPr>
            <a:r>
              <a:rPr lang="en-NZ" sz="1800" dirty="0"/>
              <a:t>Ko te </a:t>
            </a:r>
            <a:r>
              <a:rPr lang="en-NZ" sz="1800" dirty="0" err="1"/>
              <a:t>kaitiakitanga</a:t>
            </a:r>
            <a:r>
              <a:rPr lang="en-NZ" sz="1800" dirty="0"/>
              <a:t> </a:t>
            </a:r>
          </a:p>
          <a:p>
            <a:pPr marL="0" indent="0">
              <a:buNone/>
            </a:pPr>
            <a:r>
              <a:rPr lang="en-NZ" sz="1800" dirty="0"/>
              <a:t>Ko te </a:t>
            </a:r>
            <a:r>
              <a:rPr lang="en-NZ" sz="1800" dirty="0" err="1"/>
              <a:t>whakapono</a:t>
            </a:r>
            <a:r>
              <a:rPr lang="en-NZ" sz="1800" dirty="0"/>
              <a:t> </a:t>
            </a:r>
          </a:p>
          <a:p>
            <a:pPr marL="0" indent="0">
              <a:buNone/>
            </a:pPr>
            <a:r>
              <a:rPr lang="en-NZ" sz="1800" dirty="0"/>
              <a:t>Ko te </a:t>
            </a:r>
            <a:r>
              <a:rPr lang="en-NZ" sz="1800" dirty="0" err="1"/>
              <a:t>kōkiri</a:t>
            </a:r>
            <a:r>
              <a:rPr lang="en-NZ" sz="1800" dirty="0"/>
              <a:t> </a:t>
            </a:r>
            <a:r>
              <a:rPr lang="en-NZ" sz="1800" dirty="0" err="1"/>
              <a:t>ngātahi</a:t>
            </a:r>
            <a:r>
              <a:rPr lang="en-NZ" sz="1800" dirty="0"/>
              <a:t> </a:t>
            </a:r>
          </a:p>
          <a:p>
            <a:pPr marL="0" indent="0">
              <a:buNone/>
            </a:pPr>
            <a:r>
              <a:rPr lang="en-NZ" sz="1800" dirty="0"/>
              <a:t>Kia </a:t>
            </a:r>
            <a:r>
              <a:rPr lang="en-NZ" sz="1800" dirty="0" err="1"/>
              <a:t>tae</a:t>
            </a:r>
            <a:r>
              <a:rPr lang="en-NZ" sz="1800" dirty="0"/>
              <a:t> </a:t>
            </a:r>
            <a:r>
              <a:rPr lang="en-NZ" sz="1800" dirty="0" err="1"/>
              <a:t>atu</a:t>
            </a:r>
            <a:r>
              <a:rPr lang="en-NZ" sz="1800" dirty="0"/>
              <a:t> </a:t>
            </a:r>
            <a:r>
              <a:rPr lang="en-NZ" sz="1800" dirty="0" err="1"/>
              <a:t>tātou</a:t>
            </a:r>
            <a:r>
              <a:rPr lang="en-NZ" sz="1800" dirty="0"/>
              <a:t> </a:t>
            </a:r>
            <a:r>
              <a:rPr lang="en-NZ" sz="1800" dirty="0" err="1"/>
              <a:t>ki</a:t>
            </a:r>
            <a:r>
              <a:rPr lang="en-NZ" sz="1800" dirty="0"/>
              <a:t> pae tata, </a:t>
            </a:r>
            <a:r>
              <a:rPr lang="en-NZ" sz="1800" dirty="0" err="1"/>
              <a:t>ki</a:t>
            </a:r>
            <a:r>
              <a:rPr lang="en-NZ" sz="1800" dirty="0"/>
              <a:t> pae </a:t>
            </a:r>
            <a:r>
              <a:rPr lang="en-NZ" sz="1800" dirty="0" err="1"/>
              <a:t>tawhiti</a:t>
            </a:r>
            <a:r>
              <a:rPr lang="en-NZ" sz="1800" dirty="0"/>
              <a:t>, </a:t>
            </a:r>
            <a:r>
              <a:rPr lang="en-NZ" sz="1800" dirty="0" err="1"/>
              <a:t>ki</a:t>
            </a:r>
            <a:r>
              <a:rPr lang="en-NZ" sz="1800" dirty="0"/>
              <a:t> Pae Ora. </a:t>
            </a:r>
          </a:p>
          <a:p>
            <a:pPr marL="0" indent="0">
              <a:buNone/>
            </a:pPr>
            <a:r>
              <a:rPr lang="en-NZ" sz="1800" dirty="0"/>
              <a:t>Kia </a:t>
            </a:r>
            <a:r>
              <a:rPr lang="en-NZ" sz="1800" dirty="0" err="1"/>
              <a:t>tūturu</a:t>
            </a:r>
            <a:r>
              <a:rPr lang="en-NZ" sz="1800" dirty="0"/>
              <a:t> ka </a:t>
            </a:r>
            <a:r>
              <a:rPr lang="en-NZ" sz="1800" dirty="0" err="1"/>
              <a:t>whakamaua</a:t>
            </a:r>
            <a:r>
              <a:rPr lang="en-NZ" sz="1800" dirty="0"/>
              <a:t> </a:t>
            </a:r>
            <a:r>
              <a:rPr lang="en-NZ" sz="1800" dirty="0" err="1"/>
              <a:t>kia</a:t>
            </a:r>
            <a:r>
              <a:rPr lang="en-NZ" sz="1800" dirty="0"/>
              <a:t> </a:t>
            </a:r>
            <a:r>
              <a:rPr lang="en-NZ" sz="1800" dirty="0" err="1"/>
              <a:t>tīna</a:t>
            </a:r>
            <a:r>
              <a:rPr lang="en-NZ" sz="1800" dirty="0"/>
              <a:t>, </a:t>
            </a:r>
            <a:r>
              <a:rPr lang="en-NZ" sz="1800" dirty="0" err="1"/>
              <a:t>tīna</a:t>
            </a:r>
            <a:r>
              <a:rPr lang="en-NZ" sz="1800" dirty="0"/>
              <a:t>! </a:t>
            </a:r>
          </a:p>
          <a:p>
            <a:pPr marL="0" indent="0">
              <a:buNone/>
            </a:pPr>
            <a:r>
              <a:rPr lang="it-IT" sz="1800" dirty="0"/>
              <a:t>Haumi e, hui e! Tāiki ē! </a:t>
            </a:r>
          </a:p>
          <a:p>
            <a:pPr marL="0" indent="0">
              <a:buNone/>
            </a:pPr>
            <a:endParaRPr lang="it-IT" sz="1800" dirty="0"/>
          </a:p>
          <a:p>
            <a:pPr marL="0" indent="0">
              <a:buNone/>
            </a:pPr>
            <a:endParaRPr lang="en-NZ" sz="1800" dirty="0"/>
          </a:p>
        </p:txBody>
      </p:sp>
      <p:sp>
        <p:nvSpPr>
          <p:cNvPr id="4" name="Rectangle 3">
            <a:extLst>
              <a:ext uri="{FF2B5EF4-FFF2-40B4-BE49-F238E27FC236}">
                <a16:creationId xmlns:a16="http://schemas.microsoft.com/office/drawing/2014/main" id="{16D99718-5F9A-44B1-9F58-D2E10D73A794}"/>
              </a:ext>
            </a:extLst>
          </p:cNvPr>
          <p:cNvSpPr/>
          <p:nvPr/>
        </p:nvSpPr>
        <p:spPr>
          <a:xfrm>
            <a:off x="6781015" y="1825625"/>
            <a:ext cx="4983637" cy="4058340"/>
          </a:xfrm>
          <a:prstGeom prst="rect">
            <a:avLst/>
          </a:prstGeom>
        </p:spPr>
        <p:txBody>
          <a:bodyPr/>
          <a:lstStyle/>
          <a:p>
            <a:pPr>
              <a:lnSpc>
                <a:spcPct val="90000"/>
              </a:lnSpc>
              <a:spcBef>
                <a:spcPts val="1000"/>
              </a:spcBef>
            </a:pPr>
            <a:r>
              <a:rPr lang="en-US" dirty="0">
                <a:latin typeface="Segoe UI" panose="020B0502040204020203" pitchFamily="34" charset="0"/>
                <a:cs typeface="Segoe UI" panose="020B0502040204020203" pitchFamily="34" charset="0"/>
              </a:rPr>
              <a:t>Let us jointly pursue the values of the Ministry of Health </a:t>
            </a:r>
          </a:p>
          <a:p>
            <a:pPr>
              <a:lnSpc>
                <a:spcPct val="90000"/>
              </a:lnSpc>
              <a:spcBef>
                <a:spcPts val="1000"/>
              </a:spcBef>
            </a:pPr>
            <a:r>
              <a:rPr lang="en-US" dirty="0">
                <a:latin typeface="Segoe UI" panose="020B0502040204020203" pitchFamily="34" charset="0"/>
                <a:cs typeface="Segoe UI" panose="020B0502040204020203" pitchFamily="34" charset="0"/>
              </a:rPr>
              <a:t>We take care of each other </a:t>
            </a:r>
          </a:p>
          <a:p>
            <a:pPr>
              <a:lnSpc>
                <a:spcPct val="90000"/>
              </a:lnSpc>
              <a:spcBef>
                <a:spcPts val="1000"/>
              </a:spcBef>
            </a:pPr>
            <a:r>
              <a:rPr lang="en-US" dirty="0">
                <a:latin typeface="Segoe UI" panose="020B0502040204020203" pitchFamily="34" charset="0"/>
                <a:cs typeface="Segoe UI" panose="020B0502040204020203" pitchFamily="34" charset="0"/>
              </a:rPr>
              <a:t>We create an environment for our people to thrive </a:t>
            </a:r>
          </a:p>
          <a:p>
            <a:pPr>
              <a:lnSpc>
                <a:spcPct val="90000"/>
              </a:lnSpc>
              <a:spcBef>
                <a:spcPts val="1000"/>
              </a:spcBef>
            </a:pPr>
            <a:r>
              <a:rPr lang="en-US" dirty="0">
                <a:latin typeface="Segoe UI" panose="020B0502040204020203" pitchFamily="34" charset="0"/>
                <a:cs typeface="Segoe UI" panose="020B0502040204020203" pitchFamily="34" charset="0"/>
              </a:rPr>
              <a:t>We work in good faith </a:t>
            </a:r>
          </a:p>
          <a:p>
            <a:pPr>
              <a:lnSpc>
                <a:spcPct val="90000"/>
              </a:lnSpc>
              <a:spcBef>
                <a:spcPts val="1000"/>
              </a:spcBef>
            </a:pPr>
            <a:r>
              <a:rPr lang="en-US" dirty="0">
                <a:latin typeface="Segoe UI" panose="020B0502040204020203" pitchFamily="34" charset="0"/>
                <a:cs typeface="Segoe UI" panose="020B0502040204020203" pitchFamily="34" charset="0"/>
              </a:rPr>
              <a:t>And we move forward together </a:t>
            </a:r>
          </a:p>
          <a:p>
            <a:pPr>
              <a:lnSpc>
                <a:spcPct val="90000"/>
              </a:lnSpc>
              <a:spcBef>
                <a:spcPts val="1000"/>
              </a:spcBef>
            </a:pPr>
            <a:r>
              <a:rPr lang="en-US" dirty="0">
                <a:latin typeface="Segoe UI" panose="020B0502040204020203" pitchFamily="34" charset="0"/>
                <a:cs typeface="Segoe UI" panose="020B0502040204020203" pitchFamily="34" charset="0"/>
              </a:rPr>
              <a:t>If we do this, we will lay hold of distant horizons and those near to us, and we will create a thriving future for all people </a:t>
            </a:r>
            <a:endParaRPr lang="en-NZ"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04203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9C4C-5BBF-47A3-AD8E-6BD3EC707A34}"/>
              </a:ext>
            </a:extLst>
          </p:cNvPr>
          <p:cNvSpPr>
            <a:spLocks noGrp="1"/>
          </p:cNvSpPr>
          <p:nvPr>
            <p:ph type="title"/>
          </p:nvPr>
        </p:nvSpPr>
        <p:spPr>
          <a:xfrm>
            <a:off x="4052740" y="2780735"/>
            <a:ext cx="10515600" cy="1074060"/>
          </a:xfrm>
        </p:spPr>
        <p:txBody>
          <a:bodyPr/>
          <a:lstStyle/>
          <a:p>
            <a:r>
              <a:rPr lang="en-NZ" dirty="0"/>
              <a:t>Notes</a:t>
            </a:r>
          </a:p>
        </p:txBody>
      </p:sp>
    </p:spTree>
    <p:extLst>
      <p:ext uri="{BB962C8B-B14F-4D97-AF65-F5344CB8AC3E}">
        <p14:creationId xmlns:p14="http://schemas.microsoft.com/office/powerpoint/2010/main" val="1546197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8501-E4B7-47E1-8DD2-FA8FCE12BB8F}"/>
              </a:ext>
            </a:extLst>
          </p:cNvPr>
          <p:cNvSpPr>
            <a:spLocks noGrp="1"/>
          </p:cNvSpPr>
          <p:nvPr>
            <p:ph type="title"/>
          </p:nvPr>
        </p:nvSpPr>
        <p:spPr/>
        <p:txBody>
          <a:bodyPr/>
          <a:lstStyle/>
          <a:p>
            <a:r>
              <a:rPr lang="en-NZ" dirty="0"/>
              <a:t>… some of it is not new</a:t>
            </a:r>
          </a:p>
        </p:txBody>
      </p:sp>
      <p:sp>
        <p:nvSpPr>
          <p:cNvPr id="3" name="Content Placeholder 2">
            <a:extLst>
              <a:ext uri="{FF2B5EF4-FFF2-40B4-BE49-F238E27FC236}">
                <a16:creationId xmlns:a16="http://schemas.microsoft.com/office/drawing/2014/main" id="{BD9F6EAB-4E9B-4E98-AB75-646017E08625}"/>
              </a:ext>
            </a:extLst>
          </p:cNvPr>
          <p:cNvSpPr>
            <a:spLocks noGrp="1"/>
          </p:cNvSpPr>
          <p:nvPr>
            <p:ph idx="1"/>
          </p:nvPr>
        </p:nvSpPr>
        <p:spPr>
          <a:xfrm>
            <a:off x="1436078" y="1160585"/>
            <a:ext cx="9642230" cy="4730261"/>
          </a:xfrm>
        </p:spPr>
        <p:txBody>
          <a:bodyPr numCol="3">
            <a:normAutofit lnSpcReduction="10000"/>
          </a:bodyPr>
          <a:lstStyle/>
          <a:p>
            <a:r>
              <a:rPr lang="en-NZ" sz="1800" dirty="0">
                <a:solidFill>
                  <a:schemeClr val="bg1"/>
                </a:solidFill>
                <a:highlight>
                  <a:srgbClr val="008000"/>
                </a:highlight>
              </a:rPr>
              <a:t>Criterion 1.1.1</a:t>
            </a:r>
          </a:p>
          <a:p>
            <a:r>
              <a:rPr lang="en-NZ" sz="1800" dirty="0">
                <a:solidFill>
                  <a:schemeClr val="bg1"/>
                </a:solidFill>
                <a:highlight>
                  <a:srgbClr val="008000"/>
                </a:highlight>
              </a:rPr>
              <a:t>Criterion 1.1.2</a:t>
            </a:r>
          </a:p>
          <a:p>
            <a:r>
              <a:rPr lang="en-NZ" sz="1800" dirty="0"/>
              <a:t>Criterion 1.1.3</a:t>
            </a:r>
          </a:p>
          <a:p>
            <a:r>
              <a:rPr lang="en-NZ" sz="1800" dirty="0">
                <a:solidFill>
                  <a:schemeClr val="bg1"/>
                </a:solidFill>
                <a:highlight>
                  <a:srgbClr val="008000"/>
                </a:highlight>
              </a:rPr>
              <a:t>Criterion 1.1.4 </a:t>
            </a:r>
          </a:p>
          <a:p>
            <a:r>
              <a:rPr lang="en-NZ" sz="1800" dirty="0">
                <a:solidFill>
                  <a:schemeClr val="bg1"/>
                </a:solidFill>
                <a:highlight>
                  <a:srgbClr val="008000"/>
                </a:highlight>
              </a:rPr>
              <a:t>Criterion 1.1.5</a:t>
            </a:r>
          </a:p>
          <a:p>
            <a:pPr>
              <a:lnSpc>
                <a:spcPct val="100000"/>
              </a:lnSpc>
            </a:pPr>
            <a:r>
              <a:rPr lang="en-NZ" sz="1800" dirty="0"/>
              <a:t>Criterion 1.4.4</a:t>
            </a:r>
          </a:p>
          <a:p>
            <a:pPr>
              <a:lnSpc>
                <a:spcPct val="100000"/>
              </a:lnSpc>
            </a:pPr>
            <a:r>
              <a:rPr lang="en-NZ" sz="1800" dirty="0"/>
              <a:t>Criterion 1.4.5</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1.4.6</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1.5.6</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1.7.9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1.8.5</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2.1.5 </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2.1.9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2.1.10</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2.2.7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2.2.8</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2.3.6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2.3.7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3.1.5</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3.1.6</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3.2.3 (d) (e)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3.2.6</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3.2.7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3.3.3</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3.3.4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3.4.9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3.4.10</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3.5.7</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3.6.3</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3.7.4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3.8.8</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5.2.12</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5.2.13</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5.4.5</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6.1.6</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6.2.2</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6.4.6</a:t>
            </a:r>
          </a:p>
          <a:p>
            <a:endParaRPr lang="en-NZ" sz="1800" dirty="0"/>
          </a:p>
        </p:txBody>
      </p:sp>
      <p:sp>
        <p:nvSpPr>
          <p:cNvPr id="5" name="TextBox 4">
            <a:extLst>
              <a:ext uri="{FF2B5EF4-FFF2-40B4-BE49-F238E27FC236}">
                <a16:creationId xmlns:a16="http://schemas.microsoft.com/office/drawing/2014/main" id="{E4DA121C-E254-403B-8D16-3BF2214C860E}"/>
              </a:ext>
            </a:extLst>
          </p:cNvPr>
          <p:cNvSpPr txBox="1"/>
          <p:nvPr/>
        </p:nvSpPr>
        <p:spPr>
          <a:xfrm>
            <a:off x="9993417" y="5044460"/>
            <a:ext cx="1535564" cy="698525"/>
          </a:xfrm>
          <a:prstGeom prst="rect">
            <a:avLst/>
          </a:prstGeom>
          <a:noFill/>
          <a:ln>
            <a:solidFill>
              <a:schemeClr val="tx1"/>
            </a:solidFill>
          </a:ln>
        </p:spPr>
        <p:txBody>
          <a:bodyPr wrap="square">
            <a:spAutoFit/>
          </a:bodyPr>
          <a:lstStyle/>
          <a:p>
            <a:pPr>
              <a:lnSpc>
                <a:spcPct val="150000"/>
              </a:lnSpc>
            </a:pPr>
            <a:r>
              <a:rPr lang="en-NZ" sz="1400" dirty="0">
                <a:latin typeface="Segoe UI Symbol" panose="020B0502040204020203" pitchFamily="34" charset="0"/>
                <a:ea typeface="Segoe UI Symbol" panose="020B0502040204020203" pitchFamily="34" charset="0"/>
                <a:cs typeface="Calibri" panose="020F0502020204030204" pitchFamily="34" charset="0"/>
              </a:rPr>
              <a:t>Key:</a:t>
            </a:r>
            <a:endParaRPr lang="en-NZ" sz="14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endParaRPr>
          </a:p>
          <a:p>
            <a:pPr>
              <a:lnSpc>
                <a:spcPct val="150000"/>
              </a:lnSpc>
            </a:pPr>
            <a:r>
              <a:rPr lang="en-NZ" sz="14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Mapped</a:t>
            </a:r>
            <a:endParaRPr lang="en-NZ" sz="12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endParaRPr>
          </a:p>
        </p:txBody>
      </p:sp>
    </p:spTree>
    <p:extLst>
      <p:ext uri="{BB962C8B-B14F-4D97-AF65-F5344CB8AC3E}">
        <p14:creationId xmlns:p14="http://schemas.microsoft.com/office/powerpoint/2010/main" val="1869527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8501-E4B7-47E1-8DD2-FA8FCE12BB8F}"/>
              </a:ext>
            </a:extLst>
          </p:cNvPr>
          <p:cNvSpPr>
            <a:spLocks noGrp="1"/>
          </p:cNvSpPr>
          <p:nvPr>
            <p:ph type="title"/>
          </p:nvPr>
        </p:nvSpPr>
        <p:spPr/>
        <p:txBody>
          <a:bodyPr/>
          <a:lstStyle/>
          <a:p>
            <a:r>
              <a:rPr lang="en-NZ" dirty="0"/>
              <a:t>… some of it is partially new</a:t>
            </a:r>
          </a:p>
        </p:txBody>
      </p:sp>
      <p:sp>
        <p:nvSpPr>
          <p:cNvPr id="3" name="Content Placeholder 2">
            <a:extLst>
              <a:ext uri="{FF2B5EF4-FFF2-40B4-BE49-F238E27FC236}">
                <a16:creationId xmlns:a16="http://schemas.microsoft.com/office/drawing/2014/main" id="{BD9F6EAB-4E9B-4E98-AB75-646017E08625}"/>
              </a:ext>
            </a:extLst>
          </p:cNvPr>
          <p:cNvSpPr>
            <a:spLocks noGrp="1"/>
          </p:cNvSpPr>
          <p:nvPr>
            <p:ph idx="1"/>
          </p:nvPr>
        </p:nvSpPr>
        <p:spPr>
          <a:xfrm>
            <a:off x="1436078" y="1160585"/>
            <a:ext cx="9642230" cy="4730261"/>
          </a:xfrm>
        </p:spPr>
        <p:txBody>
          <a:bodyPr numCol="3">
            <a:normAutofit lnSpcReduction="10000"/>
          </a:bodyPr>
          <a:lstStyle/>
          <a:p>
            <a:r>
              <a:rPr lang="en-NZ" sz="1800" dirty="0">
                <a:solidFill>
                  <a:schemeClr val="bg1"/>
                </a:solidFill>
                <a:highlight>
                  <a:srgbClr val="008000"/>
                </a:highlight>
              </a:rPr>
              <a:t>Criterion 1.1.1</a:t>
            </a:r>
          </a:p>
          <a:p>
            <a:r>
              <a:rPr lang="en-NZ" sz="1800" dirty="0">
                <a:solidFill>
                  <a:schemeClr val="bg1"/>
                </a:solidFill>
                <a:highlight>
                  <a:srgbClr val="008000"/>
                </a:highlight>
              </a:rPr>
              <a:t>Criterion 1.1.2</a:t>
            </a:r>
          </a:p>
          <a:p>
            <a:r>
              <a:rPr lang="en-NZ" sz="1800" dirty="0"/>
              <a:t>Criterion 1.1.3</a:t>
            </a:r>
          </a:p>
          <a:p>
            <a:r>
              <a:rPr lang="en-NZ" sz="1800" dirty="0">
                <a:solidFill>
                  <a:schemeClr val="bg1"/>
                </a:solidFill>
                <a:highlight>
                  <a:srgbClr val="008000"/>
                </a:highlight>
              </a:rPr>
              <a:t>Criterion 1.1.4 </a:t>
            </a:r>
          </a:p>
          <a:p>
            <a:r>
              <a:rPr lang="en-NZ" sz="1800" dirty="0">
                <a:solidFill>
                  <a:schemeClr val="bg1"/>
                </a:solidFill>
                <a:highlight>
                  <a:srgbClr val="008000"/>
                </a:highlight>
              </a:rPr>
              <a:t>Criterion 1.1.5</a:t>
            </a:r>
          </a:p>
          <a:p>
            <a:pPr>
              <a:lnSpc>
                <a:spcPct val="100000"/>
              </a:lnSpc>
            </a:pPr>
            <a:r>
              <a:rPr lang="en-NZ" sz="1800" dirty="0"/>
              <a:t>Criterion 1.4.4</a:t>
            </a:r>
          </a:p>
          <a:p>
            <a:pPr>
              <a:lnSpc>
                <a:spcPct val="100000"/>
              </a:lnSpc>
            </a:pPr>
            <a:r>
              <a:rPr lang="en-NZ" sz="1800" dirty="0"/>
              <a:t>Criterion 1.4.5</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1.4.6</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1.5.6</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1.7.9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1.8.5</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2.1.5 </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2.1.9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2.1.10</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2.2.7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2.2.8</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2.3.6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2.3.7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3.1.5</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3.1.6</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3.2.3 (d) (e)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3.2.6</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3.2.7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3.3.3</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3.3.4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3.4.9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3.4.10</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3.5.7</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3.6.3</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3.7.4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3.8.8</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5.2.12</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5.2.13</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5.4.5</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6.1.6</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6.2.2</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6.4.6</a:t>
            </a:r>
          </a:p>
          <a:p>
            <a:endParaRPr lang="en-NZ" sz="1800" dirty="0"/>
          </a:p>
        </p:txBody>
      </p:sp>
      <p:sp>
        <p:nvSpPr>
          <p:cNvPr id="5" name="TextBox 4">
            <a:extLst>
              <a:ext uri="{FF2B5EF4-FFF2-40B4-BE49-F238E27FC236}">
                <a16:creationId xmlns:a16="http://schemas.microsoft.com/office/drawing/2014/main" id="{E4DA121C-E254-403B-8D16-3BF2214C860E}"/>
              </a:ext>
            </a:extLst>
          </p:cNvPr>
          <p:cNvSpPr txBox="1"/>
          <p:nvPr/>
        </p:nvSpPr>
        <p:spPr>
          <a:xfrm>
            <a:off x="9993417" y="5044460"/>
            <a:ext cx="1535564" cy="1021690"/>
          </a:xfrm>
          <a:prstGeom prst="rect">
            <a:avLst/>
          </a:prstGeom>
          <a:noFill/>
          <a:ln>
            <a:solidFill>
              <a:schemeClr val="tx1"/>
            </a:solidFill>
          </a:ln>
        </p:spPr>
        <p:txBody>
          <a:bodyPr wrap="square">
            <a:spAutoFit/>
          </a:bodyPr>
          <a:lstStyle/>
          <a:p>
            <a:pPr>
              <a:lnSpc>
                <a:spcPct val="150000"/>
              </a:lnSpc>
            </a:pPr>
            <a:r>
              <a:rPr lang="en-NZ" sz="1400" dirty="0">
                <a:latin typeface="Segoe UI Symbol" panose="020B0502040204020203" pitchFamily="34" charset="0"/>
                <a:ea typeface="Segoe UI Symbol" panose="020B0502040204020203" pitchFamily="34" charset="0"/>
                <a:cs typeface="Calibri" panose="020F0502020204030204" pitchFamily="34" charset="0"/>
              </a:rPr>
              <a:t>Key:</a:t>
            </a:r>
            <a:endParaRPr lang="en-NZ" sz="14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endParaRPr>
          </a:p>
          <a:p>
            <a:pPr>
              <a:lnSpc>
                <a:spcPct val="150000"/>
              </a:lnSpc>
            </a:pPr>
            <a:r>
              <a:rPr lang="en-NZ" sz="14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Mapped</a:t>
            </a:r>
            <a:endParaRPr lang="en-NZ" sz="12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endParaRPr>
          </a:p>
          <a:p>
            <a:pPr>
              <a:lnSpc>
                <a:spcPct val="150000"/>
              </a:lnSpc>
            </a:pPr>
            <a:r>
              <a:rPr lang="en-NZ" sz="14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Partially mapped</a:t>
            </a:r>
          </a:p>
        </p:txBody>
      </p:sp>
    </p:spTree>
    <p:extLst>
      <p:ext uri="{BB962C8B-B14F-4D97-AF65-F5344CB8AC3E}">
        <p14:creationId xmlns:p14="http://schemas.microsoft.com/office/powerpoint/2010/main" val="2722078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8501-E4B7-47E1-8DD2-FA8FCE12BB8F}"/>
              </a:ext>
            </a:extLst>
          </p:cNvPr>
          <p:cNvSpPr>
            <a:spLocks noGrp="1"/>
          </p:cNvSpPr>
          <p:nvPr>
            <p:ph type="title"/>
          </p:nvPr>
        </p:nvSpPr>
        <p:spPr/>
        <p:txBody>
          <a:bodyPr/>
          <a:lstStyle/>
          <a:p>
            <a:r>
              <a:rPr lang="en-NZ" dirty="0"/>
              <a:t>… some of it is new to only some of you</a:t>
            </a:r>
          </a:p>
        </p:txBody>
      </p:sp>
      <p:sp>
        <p:nvSpPr>
          <p:cNvPr id="3" name="Content Placeholder 2">
            <a:extLst>
              <a:ext uri="{FF2B5EF4-FFF2-40B4-BE49-F238E27FC236}">
                <a16:creationId xmlns:a16="http://schemas.microsoft.com/office/drawing/2014/main" id="{BD9F6EAB-4E9B-4E98-AB75-646017E08625}"/>
              </a:ext>
            </a:extLst>
          </p:cNvPr>
          <p:cNvSpPr>
            <a:spLocks noGrp="1"/>
          </p:cNvSpPr>
          <p:nvPr>
            <p:ph idx="1"/>
          </p:nvPr>
        </p:nvSpPr>
        <p:spPr>
          <a:xfrm>
            <a:off x="1436078" y="1160585"/>
            <a:ext cx="9642230" cy="4730261"/>
          </a:xfrm>
        </p:spPr>
        <p:txBody>
          <a:bodyPr numCol="3">
            <a:normAutofit lnSpcReduction="10000"/>
          </a:bodyPr>
          <a:lstStyle/>
          <a:p>
            <a:r>
              <a:rPr lang="en-NZ" sz="1800" dirty="0">
                <a:solidFill>
                  <a:schemeClr val="bg1"/>
                </a:solidFill>
                <a:highlight>
                  <a:srgbClr val="008000"/>
                </a:highlight>
              </a:rPr>
              <a:t>Criterion 1.1.1</a:t>
            </a:r>
          </a:p>
          <a:p>
            <a:r>
              <a:rPr lang="en-NZ" sz="1800" dirty="0">
                <a:solidFill>
                  <a:schemeClr val="bg1"/>
                </a:solidFill>
                <a:highlight>
                  <a:srgbClr val="008000"/>
                </a:highlight>
              </a:rPr>
              <a:t>Criterion 1.1.2</a:t>
            </a:r>
          </a:p>
          <a:p>
            <a:r>
              <a:rPr lang="en-NZ" sz="1800" dirty="0">
                <a:highlight>
                  <a:srgbClr val="C0C0C0"/>
                </a:highlight>
              </a:rPr>
              <a:t>Criterion 1.1.3</a:t>
            </a:r>
          </a:p>
          <a:p>
            <a:r>
              <a:rPr lang="en-NZ" sz="1800" dirty="0">
                <a:solidFill>
                  <a:schemeClr val="bg1"/>
                </a:solidFill>
                <a:highlight>
                  <a:srgbClr val="008000"/>
                </a:highlight>
              </a:rPr>
              <a:t>Criterion 1.1.4 </a:t>
            </a:r>
          </a:p>
          <a:p>
            <a:r>
              <a:rPr lang="en-NZ" sz="1800" dirty="0">
                <a:solidFill>
                  <a:schemeClr val="bg1"/>
                </a:solidFill>
                <a:highlight>
                  <a:srgbClr val="008000"/>
                </a:highlight>
              </a:rPr>
              <a:t>Criterion 1.1.5</a:t>
            </a:r>
          </a:p>
          <a:p>
            <a:pPr>
              <a:lnSpc>
                <a:spcPct val="100000"/>
              </a:lnSpc>
            </a:pPr>
            <a:r>
              <a:rPr lang="en-NZ" sz="1800" dirty="0">
                <a:highlight>
                  <a:srgbClr val="C0C0C0"/>
                </a:highlight>
              </a:rPr>
              <a:t>Criterion 1.4.4</a:t>
            </a:r>
          </a:p>
          <a:p>
            <a:pPr>
              <a:lnSpc>
                <a:spcPct val="100000"/>
              </a:lnSpc>
            </a:pPr>
            <a:r>
              <a:rPr lang="en-NZ" sz="1800" dirty="0">
                <a:highlight>
                  <a:srgbClr val="C0C0C0"/>
                </a:highlight>
              </a:rPr>
              <a:t>Criterion 1.4.5</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1.4.6</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1.5.6</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1.7.9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1.8.5</a:t>
            </a:r>
          </a:p>
          <a:p>
            <a:pPr marL="285750" indent="-285750"/>
            <a:r>
              <a:rPr lang="en-NZ" sz="1800" dirty="0">
                <a:highlight>
                  <a:srgbClr val="C0C0C0"/>
                </a:highlight>
                <a:latin typeface="Segoe UI Symbol" panose="020B0502040204020203" pitchFamily="34" charset="0"/>
                <a:ea typeface="Segoe UI Symbol" panose="020B0502040204020203" pitchFamily="34" charset="0"/>
                <a:cs typeface="Calibri" panose="020F0502020204030204" pitchFamily="34" charset="0"/>
              </a:rPr>
              <a:t>Criterion 2.1.5 </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2.1.9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2.1.10</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2.2.7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2.2.8</a:t>
            </a:r>
          </a:p>
          <a:p>
            <a:pPr marL="285750" indent="-285750"/>
            <a:r>
              <a:rPr lang="en-NZ" sz="1800" dirty="0">
                <a:highlight>
                  <a:srgbClr val="C0C0C0"/>
                </a:highlight>
                <a:latin typeface="Segoe UI Symbol" panose="020B0502040204020203" pitchFamily="34" charset="0"/>
                <a:ea typeface="Segoe UI Symbol" panose="020B0502040204020203" pitchFamily="34" charset="0"/>
                <a:cs typeface="Calibri" panose="020F0502020204030204" pitchFamily="34" charset="0"/>
              </a:rPr>
              <a:t>Criterion 2.3.6 </a:t>
            </a:r>
          </a:p>
          <a:p>
            <a:pPr marL="285750" indent="-285750"/>
            <a:r>
              <a:rPr lang="en-NZ" sz="1800" dirty="0">
                <a:highlight>
                  <a:srgbClr val="C0C0C0"/>
                </a:highlight>
                <a:latin typeface="Segoe UI Symbol" panose="020B0502040204020203" pitchFamily="34" charset="0"/>
                <a:ea typeface="Segoe UI Symbol" panose="020B0502040204020203" pitchFamily="34" charset="0"/>
                <a:cs typeface="Calibri" panose="020F0502020204030204" pitchFamily="34" charset="0"/>
              </a:rPr>
              <a:t>Criterion 2.3.7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3.1.5</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3.1.6</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3.2.3 (d) (e)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3.2.6</a:t>
            </a:r>
          </a:p>
          <a:p>
            <a:pPr marL="285750" indent="-285750"/>
            <a:r>
              <a:rPr lang="en-NZ" sz="18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Criterion 3.2.7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3.3.3</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3.3.4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3.4.9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3.4.10</a:t>
            </a:r>
          </a:p>
          <a:p>
            <a:pPr marL="285750" indent="-285750"/>
            <a:r>
              <a:rPr lang="en-NZ" sz="1800" dirty="0">
                <a:highlight>
                  <a:srgbClr val="C0C0C0"/>
                </a:highlight>
                <a:latin typeface="Segoe UI Symbol" panose="020B0502040204020203" pitchFamily="34" charset="0"/>
                <a:ea typeface="Segoe UI Symbol" panose="020B0502040204020203" pitchFamily="34" charset="0"/>
                <a:cs typeface="Calibri" panose="020F0502020204030204" pitchFamily="34" charset="0"/>
              </a:rPr>
              <a:t>Criterion 3.5.7</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3.6.3</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3.7.4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3.8.8</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5.2.12</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5.2.13</a:t>
            </a:r>
          </a:p>
          <a:p>
            <a:pPr marL="285750" indent="-285750"/>
            <a:r>
              <a:rPr lang="en-NZ" sz="1800" dirty="0">
                <a:highlight>
                  <a:srgbClr val="C0C0C0"/>
                </a:highlight>
                <a:latin typeface="Segoe UI Symbol" panose="020B0502040204020203" pitchFamily="34" charset="0"/>
                <a:ea typeface="Segoe UI Symbol" panose="020B0502040204020203" pitchFamily="34" charset="0"/>
                <a:cs typeface="Calibri" panose="020F0502020204030204" pitchFamily="34" charset="0"/>
              </a:rPr>
              <a:t>Criterion 5.4.5</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6.1.6</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6.2.2</a:t>
            </a:r>
          </a:p>
          <a:p>
            <a:pPr marL="285750" indent="-285750"/>
            <a:r>
              <a:rPr lang="en-NZ" sz="18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Criterion 6.4.6</a:t>
            </a:r>
          </a:p>
          <a:p>
            <a:endParaRPr lang="en-NZ" sz="1800" dirty="0"/>
          </a:p>
        </p:txBody>
      </p:sp>
      <p:sp>
        <p:nvSpPr>
          <p:cNvPr id="5" name="TextBox 4">
            <a:extLst>
              <a:ext uri="{FF2B5EF4-FFF2-40B4-BE49-F238E27FC236}">
                <a16:creationId xmlns:a16="http://schemas.microsoft.com/office/drawing/2014/main" id="{E4DA121C-E254-403B-8D16-3BF2214C860E}"/>
              </a:ext>
            </a:extLst>
          </p:cNvPr>
          <p:cNvSpPr txBox="1"/>
          <p:nvPr/>
        </p:nvSpPr>
        <p:spPr>
          <a:xfrm>
            <a:off x="9755096" y="3899660"/>
            <a:ext cx="2112649" cy="1991186"/>
          </a:xfrm>
          <a:prstGeom prst="rect">
            <a:avLst/>
          </a:prstGeom>
          <a:noFill/>
          <a:ln>
            <a:solidFill>
              <a:schemeClr val="tx1"/>
            </a:solidFill>
          </a:ln>
        </p:spPr>
        <p:txBody>
          <a:bodyPr wrap="square">
            <a:spAutoFit/>
          </a:bodyPr>
          <a:lstStyle/>
          <a:p>
            <a:pPr>
              <a:lnSpc>
                <a:spcPct val="150000"/>
              </a:lnSpc>
            </a:pPr>
            <a:r>
              <a:rPr lang="en-NZ" sz="1400" dirty="0">
                <a:latin typeface="Segoe UI Symbol" panose="020B0502040204020203" pitchFamily="34" charset="0"/>
                <a:ea typeface="Segoe UI Symbol" panose="020B0502040204020203" pitchFamily="34" charset="0"/>
                <a:cs typeface="Calibri" panose="020F0502020204030204" pitchFamily="34" charset="0"/>
              </a:rPr>
              <a:t>Key:</a:t>
            </a:r>
            <a:endParaRPr lang="en-NZ" sz="14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endParaRPr>
          </a:p>
          <a:p>
            <a:pPr>
              <a:lnSpc>
                <a:spcPct val="150000"/>
              </a:lnSpc>
            </a:pPr>
            <a:r>
              <a:rPr lang="en-NZ" sz="1400" dirty="0">
                <a:solidFill>
                  <a:schemeClr val="bg1"/>
                </a:solidFill>
                <a:highlight>
                  <a:srgbClr val="008000"/>
                </a:highlight>
                <a:latin typeface="Segoe UI Symbol" panose="020B0502040204020203" pitchFamily="34" charset="0"/>
                <a:ea typeface="Segoe UI Symbol" panose="020B0502040204020203" pitchFamily="34" charset="0"/>
                <a:cs typeface="Calibri" panose="020F0502020204030204" pitchFamily="34" charset="0"/>
              </a:rPr>
              <a:t>Mapped</a:t>
            </a:r>
            <a:endParaRPr lang="en-NZ" sz="12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endParaRPr>
          </a:p>
          <a:p>
            <a:pPr>
              <a:lnSpc>
                <a:spcPct val="150000"/>
              </a:lnSpc>
            </a:pPr>
            <a:r>
              <a:rPr lang="en-NZ" sz="1400" dirty="0">
                <a:highlight>
                  <a:srgbClr val="C6CFE4"/>
                </a:highlight>
                <a:latin typeface="Segoe UI Symbol" panose="020B0502040204020203" pitchFamily="34" charset="0"/>
                <a:ea typeface="Segoe UI Symbol" panose="020B0502040204020203" pitchFamily="34" charset="0"/>
                <a:cs typeface="Calibri" panose="020F0502020204030204" pitchFamily="34" charset="0"/>
              </a:rPr>
              <a:t>Partially mapped</a:t>
            </a:r>
          </a:p>
          <a:p>
            <a:pPr>
              <a:lnSpc>
                <a:spcPct val="150000"/>
              </a:lnSpc>
            </a:pPr>
            <a:r>
              <a:rPr lang="en-NZ" sz="1400" dirty="0">
                <a:highlight>
                  <a:srgbClr val="C0C0C0"/>
                </a:highlight>
                <a:latin typeface="Segoe UI Symbol" panose="020B0502040204020203" pitchFamily="34" charset="0"/>
                <a:ea typeface="Segoe UI Symbol" panose="020B0502040204020203" pitchFamily="34" charset="0"/>
                <a:cs typeface="Calibri" panose="020F0502020204030204" pitchFamily="34" charset="0"/>
              </a:rPr>
              <a:t>Mapped for some service types – unmapped for others</a:t>
            </a:r>
          </a:p>
        </p:txBody>
      </p:sp>
    </p:spTree>
    <p:extLst>
      <p:ext uri="{BB962C8B-B14F-4D97-AF65-F5344CB8AC3E}">
        <p14:creationId xmlns:p14="http://schemas.microsoft.com/office/powerpoint/2010/main" val="3491606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8501-E4B7-47E1-8DD2-FA8FCE12BB8F}"/>
              </a:ext>
            </a:extLst>
          </p:cNvPr>
          <p:cNvSpPr>
            <a:spLocks noGrp="1"/>
          </p:cNvSpPr>
          <p:nvPr>
            <p:ph type="title"/>
          </p:nvPr>
        </p:nvSpPr>
        <p:spPr/>
        <p:txBody>
          <a:bodyPr/>
          <a:lstStyle/>
          <a:p>
            <a:r>
              <a:rPr lang="en-NZ" dirty="0"/>
              <a:t>Today we will focus on what is new for all of you</a:t>
            </a:r>
          </a:p>
        </p:txBody>
      </p:sp>
      <p:sp>
        <p:nvSpPr>
          <p:cNvPr id="3" name="Content Placeholder 2">
            <a:extLst>
              <a:ext uri="{FF2B5EF4-FFF2-40B4-BE49-F238E27FC236}">
                <a16:creationId xmlns:a16="http://schemas.microsoft.com/office/drawing/2014/main" id="{BD9F6EAB-4E9B-4E98-AB75-646017E08625}"/>
              </a:ext>
            </a:extLst>
          </p:cNvPr>
          <p:cNvSpPr>
            <a:spLocks noGrp="1"/>
          </p:cNvSpPr>
          <p:nvPr>
            <p:ph idx="1"/>
          </p:nvPr>
        </p:nvSpPr>
        <p:spPr>
          <a:xfrm>
            <a:off x="1436078" y="1160585"/>
            <a:ext cx="9642230" cy="4730261"/>
          </a:xfrm>
        </p:spPr>
        <p:txBody>
          <a:bodyPr numCol="3">
            <a:normAutofit lnSpcReduction="10000"/>
          </a:bodyPr>
          <a:lstStyle/>
          <a:p>
            <a:r>
              <a:rPr lang="en-NZ" sz="1800" dirty="0">
                <a:solidFill>
                  <a:schemeClr val="bg1"/>
                </a:solidFill>
              </a:rPr>
              <a:t>Criterion 1.1.1</a:t>
            </a:r>
          </a:p>
          <a:p>
            <a:r>
              <a:rPr lang="en-NZ" sz="1800" dirty="0">
                <a:solidFill>
                  <a:schemeClr val="bg1"/>
                </a:solidFill>
              </a:rPr>
              <a:t>Criterion 1.1.2</a:t>
            </a:r>
          </a:p>
          <a:p>
            <a:r>
              <a:rPr lang="en-NZ" sz="1800" dirty="0">
                <a:solidFill>
                  <a:schemeClr val="bg1"/>
                </a:solidFill>
              </a:rPr>
              <a:t>Criterion 1.1.3</a:t>
            </a:r>
          </a:p>
          <a:p>
            <a:r>
              <a:rPr lang="en-NZ" sz="1800" dirty="0">
                <a:solidFill>
                  <a:schemeClr val="bg1"/>
                </a:solidFill>
              </a:rPr>
              <a:t>Criterion 1.1.4 </a:t>
            </a:r>
          </a:p>
          <a:p>
            <a:r>
              <a:rPr lang="en-NZ" sz="1800" dirty="0">
                <a:solidFill>
                  <a:schemeClr val="bg1"/>
                </a:solidFill>
              </a:rPr>
              <a:t>Criterion 1.1.5</a:t>
            </a:r>
          </a:p>
          <a:p>
            <a:pPr>
              <a:lnSpc>
                <a:spcPct val="100000"/>
              </a:lnSpc>
            </a:pPr>
            <a:r>
              <a:rPr lang="en-NZ" sz="1800" dirty="0">
                <a:solidFill>
                  <a:schemeClr val="bg1"/>
                </a:solidFill>
              </a:rPr>
              <a:t>Criterion 1.4.4</a:t>
            </a:r>
          </a:p>
          <a:p>
            <a:pPr>
              <a:lnSpc>
                <a:spcPct val="100000"/>
              </a:lnSpc>
            </a:pPr>
            <a:r>
              <a:rPr lang="en-NZ" sz="1800" dirty="0">
                <a:solidFill>
                  <a:schemeClr val="bg1"/>
                </a:solidFill>
              </a:rPr>
              <a:t>Criterion 1.4.5</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1.4.6</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1.5.6</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1.7.9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1.8.5</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2.1.5 </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2.1.9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2.1.10</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2.2.7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2.2.8</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2.3.6 </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2.3.7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3.1.5</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3.1.6</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3.2.3 (d) (e)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3.2.6</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3.2.7</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3.3.3</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3.3.4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3.4.9</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3.4.10</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3.5.7</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3.6.3</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3.7.4 </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3.8.8</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5.2.12</a:t>
            </a:r>
          </a:p>
          <a:p>
            <a:pPr marL="285750" indent="-285750"/>
            <a:r>
              <a:rPr lang="en-NZ" sz="1800" dirty="0">
                <a:latin typeface="Segoe UI Symbol" panose="020B0502040204020203" pitchFamily="34" charset="0"/>
                <a:ea typeface="Segoe UI Symbol" panose="020B0502040204020203" pitchFamily="34" charset="0"/>
                <a:cs typeface="Calibri" panose="020F0502020204030204" pitchFamily="34" charset="0"/>
              </a:rPr>
              <a:t>Criterion 5.2.13</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5.4.5</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6.1.6</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6.2.2</a:t>
            </a:r>
          </a:p>
          <a:p>
            <a:pPr marL="285750" indent="-285750"/>
            <a:r>
              <a:rPr lang="en-NZ" sz="1800" dirty="0">
                <a:solidFill>
                  <a:schemeClr val="bg1"/>
                </a:solidFill>
                <a:latin typeface="Segoe UI Symbol" panose="020B0502040204020203" pitchFamily="34" charset="0"/>
                <a:ea typeface="Segoe UI Symbol" panose="020B0502040204020203" pitchFamily="34" charset="0"/>
                <a:cs typeface="Calibri" panose="020F0502020204030204" pitchFamily="34" charset="0"/>
              </a:rPr>
              <a:t>Criterion 6.4.6</a:t>
            </a:r>
          </a:p>
          <a:p>
            <a:endParaRPr lang="en-NZ" sz="1800" dirty="0"/>
          </a:p>
        </p:txBody>
      </p:sp>
    </p:spTree>
    <p:extLst>
      <p:ext uri="{BB962C8B-B14F-4D97-AF65-F5344CB8AC3E}">
        <p14:creationId xmlns:p14="http://schemas.microsoft.com/office/powerpoint/2010/main" val="78623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F664-3850-4307-9061-3C17CC9EF2BF}"/>
              </a:ext>
            </a:extLst>
          </p:cNvPr>
          <p:cNvSpPr>
            <a:spLocks noGrp="1"/>
          </p:cNvSpPr>
          <p:nvPr>
            <p:ph type="title"/>
          </p:nvPr>
        </p:nvSpPr>
        <p:spPr/>
        <p:txBody>
          <a:bodyPr/>
          <a:lstStyle/>
          <a:p>
            <a:r>
              <a:rPr lang="en-NZ" dirty="0"/>
              <a:t>Housekeeping</a:t>
            </a:r>
          </a:p>
        </p:txBody>
      </p:sp>
      <p:sp>
        <p:nvSpPr>
          <p:cNvPr id="3" name="Content Placeholder 2">
            <a:extLst>
              <a:ext uri="{FF2B5EF4-FFF2-40B4-BE49-F238E27FC236}">
                <a16:creationId xmlns:a16="http://schemas.microsoft.com/office/drawing/2014/main" id="{903C5BB3-C694-4413-AF9F-F03EFADFCBE6}"/>
              </a:ext>
            </a:extLst>
          </p:cNvPr>
          <p:cNvSpPr>
            <a:spLocks noGrp="1"/>
          </p:cNvSpPr>
          <p:nvPr>
            <p:ph idx="1"/>
          </p:nvPr>
        </p:nvSpPr>
        <p:spPr>
          <a:xfrm>
            <a:off x="920807" y="1197266"/>
            <a:ext cx="6632275" cy="4496168"/>
          </a:xfrm>
        </p:spPr>
        <p:txBody>
          <a:bodyPr/>
          <a:lstStyle/>
          <a:p>
            <a:r>
              <a:rPr lang="en-NZ" dirty="0"/>
              <a:t>We are recording this session</a:t>
            </a:r>
          </a:p>
          <a:p>
            <a:pPr marL="457200" lvl="1" indent="0">
              <a:buNone/>
            </a:pPr>
            <a:r>
              <a:rPr lang="en-NZ" i="1" dirty="0"/>
              <a:t>All sessions will be made available on the HealthCERT page on the Ministry website</a:t>
            </a:r>
          </a:p>
          <a:p>
            <a:r>
              <a:rPr lang="en-NZ" dirty="0"/>
              <a:t>We will be publishing these slides on our website</a:t>
            </a:r>
          </a:p>
          <a:p>
            <a:r>
              <a:rPr lang="en-NZ" dirty="0"/>
              <a:t>How we will manage questions</a:t>
            </a:r>
          </a:p>
          <a:p>
            <a:pPr lvl="1"/>
            <a:r>
              <a:rPr lang="en-NZ" sz="2200" i="1" dirty="0"/>
              <a:t>Submit your questions throughout the presentation via the chat function. </a:t>
            </a:r>
          </a:p>
          <a:p>
            <a:pPr lvl="1"/>
            <a:r>
              <a:rPr lang="en-NZ" sz="2200" i="1" dirty="0"/>
              <a:t>We will be accepting questions from now until just after 12. </a:t>
            </a:r>
          </a:p>
          <a:p>
            <a:pPr lvl="1"/>
            <a:r>
              <a:rPr lang="en-NZ" sz="2200" i="1" dirty="0"/>
              <a:t>A member of the HealthCERT team will collate your questions and email them through to us </a:t>
            </a:r>
          </a:p>
          <a:p>
            <a:endParaRPr lang="en-NZ" dirty="0"/>
          </a:p>
        </p:txBody>
      </p:sp>
      <p:pic>
        <p:nvPicPr>
          <p:cNvPr id="4" name="Picture 3">
            <a:extLst>
              <a:ext uri="{FF2B5EF4-FFF2-40B4-BE49-F238E27FC236}">
                <a16:creationId xmlns:a16="http://schemas.microsoft.com/office/drawing/2014/main" id="{CB33AF4B-E823-4906-8AD1-99B03DD25618}"/>
              </a:ext>
            </a:extLst>
          </p:cNvPr>
          <p:cNvPicPr>
            <a:picLocks noChangeAspect="1"/>
          </p:cNvPicPr>
          <p:nvPr/>
        </p:nvPicPr>
        <p:blipFill>
          <a:blip r:embed="rId2"/>
          <a:stretch>
            <a:fillRect/>
          </a:stretch>
        </p:blipFill>
        <p:spPr>
          <a:xfrm>
            <a:off x="7635689" y="223185"/>
            <a:ext cx="4019193" cy="5695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591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A6DF-0196-4D1B-BBD2-2E0F1D60B92E}"/>
              </a:ext>
            </a:extLst>
          </p:cNvPr>
          <p:cNvSpPr>
            <a:spLocks noGrp="1"/>
          </p:cNvSpPr>
          <p:nvPr>
            <p:ph type="title"/>
          </p:nvPr>
        </p:nvSpPr>
        <p:spPr/>
        <p:txBody>
          <a:bodyPr/>
          <a:lstStyle/>
          <a:p>
            <a:r>
              <a:rPr lang="en-NZ" dirty="0"/>
              <a:t>Focus for this session</a:t>
            </a:r>
          </a:p>
        </p:txBody>
      </p:sp>
      <p:sp>
        <p:nvSpPr>
          <p:cNvPr id="3" name="Content Placeholder 2">
            <a:extLst>
              <a:ext uri="{FF2B5EF4-FFF2-40B4-BE49-F238E27FC236}">
                <a16:creationId xmlns:a16="http://schemas.microsoft.com/office/drawing/2014/main" id="{F284B648-9E29-474C-807F-7B61F984796F}"/>
              </a:ext>
            </a:extLst>
          </p:cNvPr>
          <p:cNvSpPr>
            <a:spLocks noGrp="1"/>
          </p:cNvSpPr>
          <p:nvPr>
            <p:ph idx="1"/>
          </p:nvPr>
        </p:nvSpPr>
        <p:spPr>
          <a:xfrm>
            <a:off x="1303257" y="1969437"/>
            <a:ext cx="5734397" cy="4176839"/>
          </a:xfrm>
        </p:spPr>
        <p:txBody>
          <a:bodyPr/>
          <a:lstStyle/>
          <a:p>
            <a:r>
              <a:rPr lang="en-NZ" dirty="0"/>
              <a:t>New Te Tiriti Content </a:t>
            </a:r>
          </a:p>
          <a:p>
            <a:pPr marL="457200" lvl="1" indent="0">
              <a:buNone/>
            </a:pPr>
            <a:r>
              <a:rPr lang="en-NZ" i="1" dirty="0"/>
              <a:t>Context</a:t>
            </a:r>
          </a:p>
          <a:p>
            <a:pPr marL="457200" lvl="1" indent="0">
              <a:buNone/>
            </a:pPr>
            <a:r>
              <a:rPr lang="en-NZ" i="1" dirty="0"/>
              <a:t>What does this mean for me as a provider?</a:t>
            </a:r>
            <a:endParaRPr lang="en-NZ" dirty="0"/>
          </a:p>
          <a:p>
            <a:r>
              <a:rPr lang="en-NZ" dirty="0"/>
              <a:t>Sector Guidance  </a:t>
            </a:r>
          </a:p>
          <a:p>
            <a:r>
              <a:rPr lang="en-NZ" dirty="0"/>
              <a:t>What’s next</a:t>
            </a:r>
          </a:p>
          <a:p>
            <a:r>
              <a:rPr lang="en-NZ" dirty="0"/>
              <a:t>Answering </a:t>
            </a:r>
            <a:r>
              <a:rPr lang="en-NZ"/>
              <a:t>your questions</a:t>
            </a:r>
            <a:endParaRPr lang="en-NZ" dirty="0"/>
          </a:p>
        </p:txBody>
      </p:sp>
      <p:sp>
        <p:nvSpPr>
          <p:cNvPr id="5" name="Content Placeholder 3">
            <a:extLst>
              <a:ext uri="{FF2B5EF4-FFF2-40B4-BE49-F238E27FC236}">
                <a16:creationId xmlns:a16="http://schemas.microsoft.com/office/drawing/2014/main" id="{51E1CB91-D14B-43C2-AB97-024578F24FCD}"/>
              </a:ext>
            </a:extLst>
          </p:cNvPr>
          <p:cNvSpPr txBox="1">
            <a:spLocks/>
          </p:cNvSpPr>
          <p:nvPr/>
        </p:nvSpPr>
        <p:spPr>
          <a:xfrm>
            <a:off x="7037654" y="4888563"/>
            <a:ext cx="3163719" cy="1036206"/>
          </a:xfrm>
          <a:prstGeom prst="rect">
            <a:avLst/>
          </a:prstGeom>
        </p:spPr>
        <p:txBody>
          <a:bodyPr anchor="b" anchorCtr="0">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Maria Clarke</a:t>
            </a:r>
          </a:p>
          <a:p>
            <a:r>
              <a:rPr lang="en-NZ" dirty="0"/>
              <a:t>Te Apārangi</a:t>
            </a:r>
          </a:p>
          <a:p>
            <a:endParaRPr lang="en-NZ" dirty="0"/>
          </a:p>
        </p:txBody>
      </p:sp>
      <p:pic>
        <p:nvPicPr>
          <p:cNvPr id="9" name="Picture 8">
            <a:extLst>
              <a:ext uri="{FF2B5EF4-FFF2-40B4-BE49-F238E27FC236}">
                <a16:creationId xmlns:a16="http://schemas.microsoft.com/office/drawing/2014/main" id="{6642CA5E-B57E-4B60-B832-96D841A5D802}"/>
              </a:ext>
            </a:extLst>
          </p:cNvPr>
          <p:cNvPicPr>
            <a:picLocks noChangeAspect="1"/>
          </p:cNvPicPr>
          <p:nvPr/>
        </p:nvPicPr>
        <p:blipFill>
          <a:blip r:embed="rId2"/>
          <a:stretch>
            <a:fillRect/>
          </a:stretch>
        </p:blipFill>
        <p:spPr>
          <a:xfrm>
            <a:off x="7644301" y="228819"/>
            <a:ext cx="4019193" cy="5695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858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537E-B5D5-4796-834A-4857C9319DDA}"/>
              </a:ext>
            </a:extLst>
          </p:cNvPr>
          <p:cNvSpPr>
            <a:spLocks noGrp="1"/>
          </p:cNvSpPr>
          <p:nvPr>
            <p:ph type="title"/>
          </p:nvPr>
        </p:nvSpPr>
        <p:spPr/>
        <p:txBody>
          <a:bodyPr/>
          <a:lstStyle/>
          <a:p>
            <a:r>
              <a:rPr lang="en-NZ" dirty="0"/>
              <a:t>… before we dive too far into the detail</a:t>
            </a:r>
          </a:p>
        </p:txBody>
      </p:sp>
      <p:sp>
        <p:nvSpPr>
          <p:cNvPr id="3" name="Content Placeholder 2">
            <a:extLst>
              <a:ext uri="{FF2B5EF4-FFF2-40B4-BE49-F238E27FC236}">
                <a16:creationId xmlns:a16="http://schemas.microsoft.com/office/drawing/2014/main" id="{3AF98401-C004-4A54-87D0-23A67C956306}"/>
              </a:ext>
            </a:extLst>
          </p:cNvPr>
          <p:cNvSpPr>
            <a:spLocks noGrp="1"/>
          </p:cNvSpPr>
          <p:nvPr>
            <p:ph idx="1"/>
          </p:nvPr>
        </p:nvSpPr>
        <p:spPr/>
        <p:txBody>
          <a:bodyPr/>
          <a:lstStyle/>
          <a:p>
            <a:r>
              <a:rPr lang="en-NZ" dirty="0"/>
              <a:t>This is a moving feast </a:t>
            </a:r>
          </a:p>
          <a:p>
            <a:r>
              <a:rPr lang="en-NZ" dirty="0"/>
              <a:t>An evolving space that will grow and develop </a:t>
            </a:r>
          </a:p>
          <a:p>
            <a:pPr marL="457200" lvl="1" indent="0">
              <a:buNone/>
            </a:pPr>
            <a:r>
              <a:rPr lang="en-NZ" i="1" dirty="0"/>
              <a:t>Example: Health and Disability System Transformation </a:t>
            </a:r>
            <a:r>
              <a:rPr lang="en-NZ" dirty="0">
                <a:solidFill>
                  <a:srgbClr val="FFC000"/>
                </a:solidFill>
                <a:sym typeface="Wingdings" panose="05000000000000000000" pitchFamily="2" charset="2"/>
              </a:rPr>
              <a:t> </a:t>
            </a:r>
          </a:p>
          <a:p>
            <a:r>
              <a:rPr lang="en-NZ" dirty="0"/>
              <a:t>We are all learning the refreshed requirements of Ngā </a:t>
            </a:r>
            <a:r>
              <a:rPr lang="en-NZ" dirty="0" err="1"/>
              <a:t>paerewa</a:t>
            </a:r>
            <a:r>
              <a:rPr lang="en-NZ" dirty="0"/>
              <a:t> Health and disability services standard </a:t>
            </a:r>
            <a:r>
              <a:rPr lang="en-NZ" b="1" u="sng" dirty="0"/>
              <a:t>together</a:t>
            </a:r>
          </a:p>
          <a:p>
            <a:r>
              <a:rPr lang="en-NZ" dirty="0"/>
              <a:t>HealthCERT/The Ministry of Health are committed to a non-punitive approach to transitioning to the new standard. </a:t>
            </a:r>
            <a:r>
              <a:rPr lang="en-NZ" u="sng" dirty="0"/>
              <a:t>There will be grace periods for partially mapped and unmapped/new criteria! </a:t>
            </a:r>
          </a:p>
        </p:txBody>
      </p:sp>
    </p:spTree>
    <p:extLst>
      <p:ext uri="{BB962C8B-B14F-4D97-AF65-F5344CB8AC3E}">
        <p14:creationId xmlns:p14="http://schemas.microsoft.com/office/powerpoint/2010/main" val="121707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E844-583C-4A88-BF01-339AEA8F6683}"/>
              </a:ext>
            </a:extLst>
          </p:cNvPr>
          <p:cNvSpPr>
            <a:spLocks noGrp="1"/>
          </p:cNvSpPr>
          <p:nvPr>
            <p:ph type="title"/>
          </p:nvPr>
        </p:nvSpPr>
        <p:spPr/>
        <p:txBody>
          <a:bodyPr/>
          <a:lstStyle/>
          <a:p>
            <a:r>
              <a:rPr lang="en-NZ" dirty="0"/>
              <a:t>The backstory</a:t>
            </a:r>
          </a:p>
        </p:txBody>
      </p:sp>
      <p:sp>
        <p:nvSpPr>
          <p:cNvPr id="3" name="Content Placeholder 2">
            <a:extLst>
              <a:ext uri="{FF2B5EF4-FFF2-40B4-BE49-F238E27FC236}">
                <a16:creationId xmlns:a16="http://schemas.microsoft.com/office/drawing/2014/main" id="{B0064C3A-C62C-4D74-94D8-D1AAD0215000}"/>
              </a:ext>
            </a:extLst>
          </p:cNvPr>
          <p:cNvSpPr>
            <a:spLocks noGrp="1"/>
          </p:cNvSpPr>
          <p:nvPr>
            <p:ph idx="1"/>
          </p:nvPr>
        </p:nvSpPr>
        <p:spPr>
          <a:xfrm>
            <a:off x="838200" y="1825625"/>
            <a:ext cx="10515600" cy="965701"/>
          </a:xfrm>
        </p:spPr>
        <p:txBody>
          <a:bodyPr/>
          <a:lstStyle/>
          <a:p>
            <a:pPr marL="0" indent="0" algn="ctr">
              <a:buNone/>
            </a:pPr>
            <a:r>
              <a:rPr lang="en-NZ" dirty="0"/>
              <a:t>In early 2019, attendees to standards review scoping workshops confirmed they wanted an “and, and” approach </a:t>
            </a:r>
            <a:r>
              <a:rPr lang="en-NZ" dirty="0">
                <a:sym typeface="Wingdings" panose="05000000000000000000" pitchFamily="2" charset="2"/>
              </a:rPr>
              <a:t></a:t>
            </a:r>
            <a:r>
              <a:rPr lang="en-NZ" dirty="0"/>
              <a:t> to </a:t>
            </a:r>
            <a:r>
              <a:rPr lang="en-NZ" b="1" u="sng" dirty="0"/>
              <a:t>both:</a:t>
            </a:r>
          </a:p>
          <a:p>
            <a:pPr marL="514350" indent="-514350">
              <a:buFont typeface="+mj-lt"/>
              <a:buAutoNum type="arabicPeriod"/>
            </a:pPr>
            <a:endParaRPr lang="en-NZ" dirty="0">
              <a:sym typeface="Wingdings" panose="05000000000000000000" pitchFamily="2" charset="2"/>
            </a:endParaRPr>
          </a:p>
          <a:p>
            <a:pPr marL="514350" indent="-514350">
              <a:buFont typeface="+mj-lt"/>
              <a:buAutoNum type="arabicPeriod"/>
            </a:pPr>
            <a:endParaRPr lang="en-NZ" dirty="0"/>
          </a:p>
        </p:txBody>
      </p:sp>
      <p:sp>
        <p:nvSpPr>
          <p:cNvPr id="4" name="Rectangle 3">
            <a:extLst>
              <a:ext uri="{FF2B5EF4-FFF2-40B4-BE49-F238E27FC236}">
                <a16:creationId xmlns:a16="http://schemas.microsoft.com/office/drawing/2014/main" id="{585FC514-5F4A-4344-A05F-AACBC400D366}"/>
              </a:ext>
            </a:extLst>
          </p:cNvPr>
          <p:cNvSpPr/>
          <p:nvPr/>
        </p:nvSpPr>
        <p:spPr>
          <a:xfrm>
            <a:off x="1699967" y="2976762"/>
            <a:ext cx="8136556" cy="2677656"/>
          </a:xfrm>
          <a:prstGeom prst="rect">
            <a:avLst/>
          </a:prstGeom>
        </p:spPr>
        <p:txBody>
          <a:bodyPr wrap="square">
            <a:spAutoFit/>
          </a:bodyPr>
          <a:lstStyle/>
          <a:p>
            <a:pPr marL="342900" indent="-342900">
              <a:buFont typeface="+mj-lt"/>
              <a:buAutoNum type="arabicPeriod"/>
            </a:pPr>
            <a:r>
              <a:rPr lang="en-NZ" sz="2800" dirty="0">
                <a:latin typeface="Segoe UI" panose="020B0502040204020203" pitchFamily="34" charset="0"/>
                <a:cs typeface="Segoe UI" panose="020B0502040204020203" pitchFamily="34" charset="0"/>
              </a:rPr>
              <a:t>Update the current Standard </a:t>
            </a:r>
            <a:r>
              <a:rPr lang="en-NZ" sz="2800" i="1" dirty="0">
                <a:latin typeface="Segoe UI" panose="020B0502040204020203" pitchFamily="34" charset="0"/>
                <a:cs typeface="Segoe UI" panose="020B0502040204020203" pitchFamily="34" charset="0"/>
              </a:rPr>
              <a:t>1.4 Recognition of Māori values and beliefs </a:t>
            </a:r>
          </a:p>
          <a:p>
            <a:pPr marL="342900" indent="-342900">
              <a:buFont typeface="+mj-lt"/>
              <a:buAutoNum type="arabicPeriod"/>
            </a:pPr>
            <a:endParaRPr lang="en-NZ" sz="2800" dirty="0">
              <a:latin typeface="Segoe UI" panose="020B0502040204020203" pitchFamily="34" charset="0"/>
              <a:cs typeface="Segoe UI" panose="020B0502040204020203" pitchFamily="34" charset="0"/>
            </a:endParaRPr>
          </a:p>
          <a:p>
            <a:pPr marL="342900" indent="-342900">
              <a:buFont typeface="+mj-lt"/>
              <a:buAutoNum type="arabicPeriod"/>
            </a:pPr>
            <a:endParaRPr lang="en-NZ" sz="2800" dirty="0">
              <a:latin typeface="Segoe UI" panose="020B0502040204020203" pitchFamily="34" charset="0"/>
              <a:cs typeface="Segoe UI" panose="020B0502040204020203" pitchFamily="34" charset="0"/>
            </a:endParaRPr>
          </a:p>
          <a:p>
            <a:pPr marL="342900" indent="-342900">
              <a:buFont typeface="+mj-lt"/>
              <a:buAutoNum type="arabicPeriod"/>
            </a:pPr>
            <a:r>
              <a:rPr lang="en-NZ" sz="2800" dirty="0">
                <a:latin typeface="Segoe UI" panose="020B0502040204020203" pitchFamily="34" charset="0"/>
                <a:cs typeface="Segoe UI" panose="020B0502040204020203" pitchFamily="34" charset="0"/>
              </a:rPr>
              <a:t>Add </a:t>
            </a:r>
            <a:r>
              <a:rPr lang="en-NZ" sz="2800" dirty="0">
                <a:latin typeface="Segoe UI" panose="020B0502040204020203" pitchFamily="34" charset="0"/>
                <a:cs typeface="Segoe UI" panose="020B0502040204020203" pitchFamily="34" charset="0"/>
                <a:sym typeface="Wingdings" panose="05000000000000000000" pitchFamily="2" charset="2"/>
              </a:rPr>
              <a:t>Te Tiriti guidance throughout the entire standard</a:t>
            </a:r>
          </a:p>
        </p:txBody>
      </p:sp>
      <p:sp>
        <p:nvSpPr>
          <p:cNvPr id="5" name="Rectangle 4">
            <a:extLst>
              <a:ext uri="{FF2B5EF4-FFF2-40B4-BE49-F238E27FC236}">
                <a16:creationId xmlns:a16="http://schemas.microsoft.com/office/drawing/2014/main" id="{A9AB5F11-F891-47CF-976E-C6EABD91EF0B}"/>
              </a:ext>
            </a:extLst>
          </p:cNvPr>
          <p:cNvSpPr/>
          <p:nvPr/>
        </p:nvSpPr>
        <p:spPr>
          <a:xfrm>
            <a:off x="5537461" y="3978566"/>
            <a:ext cx="1381027" cy="523220"/>
          </a:xfrm>
          <a:prstGeom prst="rect">
            <a:avLst/>
          </a:prstGeom>
        </p:spPr>
        <p:txBody>
          <a:bodyPr wrap="square">
            <a:spAutoFit/>
          </a:bodyPr>
          <a:lstStyle/>
          <a:p>
            <a:r>
              <a:rPr lang="en-NZ" sz="2800" b="1" u="sng" dirty="0">
                <a:latin typeface="Segoe UI" panose="020B0502040204020203" pitchFamily="34" charset="0"/>
                <a:cs typeface="Segoe UI" panose="020B0502040204020203" pitchFamily="34" charset="0"/>
                <a:sym typeface="Wingdings" panose="05000000000000000000" pitchFamily="2" charset="2"/>
              </a:rPr>
              <a:t>and</a:t>
            </a:r>
          </a:p>
        </p:txBody>
      </p:sp>
    </p:spTree>
    <p:extLst>
      <p:ext uri="{BB962C8B-B14F-4D97-AF65-F5344CB8AC3E}">
        <p14:creationId xmlns:p14="http://schemas.microsoft.com/office/powerpoint/2010/main" val="211295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8501-E4B7-47E1-8DD2-FA8FCE12BB8F}"/>
              </a:ext>
            </a:extLst>
          </p:cNvPr>
          <p:cNvSpPr>
            <a:spLocks noGrp="1"/>
          </p:cNvSpPr>
          <p:nvPr>
            <p:ph type="title"/>
          </p:nvPr>
        </p:nvSpPr>
        <p:spPr/>
        <p:txBody>
          <a:bodyPr/>
          <a:lstStyle/>
          <a:p>
            <a:r>
              <a:rPr lang="en-NZ" dirty="0"/>
              <a:t>Our group, Te Apārangi, was established to direct this work of reviewing a number of criterion</a:t>
            </a:r>
          </a:p>
        </p:txBody>
      </p:sp>
      <p:sp>
        <p:nvSpPr>
          <p:cNvPr id="4" name="Content Placeholder 2">
            <a:extLst>
              <a:ext uri="{FF2B5EF4-FFF2-40B4-BE49-F238E27FC236}">
                <a16:creationId xmlns:a16="http://schemas.microsoft.com/office/drawing/2014/main" id="{B97786E4-89CA-40FC-B655-4C94B5F3658B}"/>
              </a:ext>
            </a:extLst>
          </p:cNvPr>
          <p:cNvSpPr txBox="1">
            <a:spLocks/>
          </p:cNvSpPr>
          <p:nvPr/>
        </p:nvSpPr>
        <p:spPr>
          <a:xfrm>
            <a:off x="967409" y="1720541"/>
            <a:ext cx="9642230" cy="445165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200" dirty="0"/>
              <a:t>Section 1.1: Pae Ora</a:t>
            </a:r>
          </a:p>
          <a:p>
            <a:r>
              <a:rPr lang="en-NZ" sz="3200" dirty="0"/>
              <a:t>The 34 Te Tiriti o Waitangi statements throughout Ngā </a:t>
            </a:r>
            <a:r>
              <a:rPr lang="en-NZ" sz="3200" dirty="0" err="1"/>
              <a:t>Paerewa</a:t>
            </a:r>
            <a:endParaRPr lang="en-NZ" sz="3200" dirty="0"/>
          </a:p>
          <a:p>
            <a:pPr marL="285750" indent="-285750"/>
            <a:r>
              <a:rPr lang="en-NZ" sz="3200" dirty="0">
                <a:latin typeface="Segoe UI Symbol" panose="020B0502040204020203" pitchFamily="34" charset="0"/>
                <a:ea typeface="Segoe UI Symbol" panose="020B0502040204020203" pitchFamily="34" charset="0"/>
                <a:cs typeface="Calibri" panose="020F0502020204030204" pitchFamily="34" charset="0"/>
              </a:rPr>
              <a:t>A number of criteria throughout</a:t>
            </a:r>
          </a:p>
          <a:p>
            <a:pPr marL="285750" indent="-285750"/>
            <a:r>
              <a:rPr lang="en-NZ" sz="3200" dirty="0">
                <a:latin typeface="Segoe UI Symbol" panose="020B0502040204020203" pitchFamily="34" charset="0"/>
                <a:ea typeface="Segoe UI Symbol" panose="020B0502040204020203" pitchFamily="34" charset="0"/>
                <a:cs typeface="Calibri" panose="020F0502020204030204" pitchFamily="34" charset="0"/>
              </a:rPr>
              <a:t>This presentation is designed to understand why some of these criterion needed to be reviewed</a:t>
            </a:r>
          </a:p>
          <a:p>
            <a:pPr marL="285750" indent="-285750"/>
            <a:r>
              <a:rPr lang="en-NZ" sz="3200" dirty="0">
                <a:latin typeface="Segoe UI Symbol" panose="020B0502040204020203" pitchFamily="34" charset="0"/>
                <a:ea typeface="Segoe UI Symbol" panose="020B0502040204020203" pitchFamily="34" charset="0"/>
                <a:cs typeface="Calibri" panose="020F0502020204030204" pitchFamily="34" charset="0"/>
              </a:rPr>
              <a:t>And how they can be brought to life/evidenced</a:t>
            </a:r>
          </a:p>
          <a:p>
            <a:endParaRPr lang="en-NZ" sz="1800" dirty="0"/>
          </a:p>
        </p:txBody>
      </p:sp>
    </p:spTree>
    <p:extLst>
      <p:ext uri="{BB962C8B-B14F-4D97-AF65-F5344CB8AC3E}">
        <p14:creationId xmlns:p14="http://schemas.microsoft.com/office/powerpoint/2010/main" val="428138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B8F7-AEFA-4246-8F29-C35E9BFF527F}"/>
              </a:ext>
            </a:extLst>
          </p:cNvPr>
          <p:cNvSpPr>
            <a:spLocks noGrp="1"/>
          </p:cNvSpPr>
          <p:nvPr>
            <p:ph type="title"/>
          </p:nvPr>
        </p:nvSpPr>
        <p:spPr/>
        <p:txBody>
          <a:bodyPr/>
          <a:lstStyle/>
          <a:p>
            <a:r>
              <a:rPr lang="en-NZ" dirty="0"/>
              <a:t>Let’s look at 1.1 Pae Ora …</a:t>
            </a:r>
          </a:p>
        </p:txBody>
      </p:sp>
      <p:sp>
        <p:nvSpPr>
          <p:cNvPr id="3" name="Content Placeholder 2">
            <a:extLst>
              <a:ext uri="{FF2B5EF4-FFF2-40B4-BE49-F238E27FC236}">
                <a16:creationId xmlns:a16="http://schemas.microsoft.com/office/drawing/2014/main" id="{CCC479CD-B566-4DBC-905A-D2F06067AB27}"/>
              </a:ext>
            </a:extLst>
          </p:cNvPr>
          <p:cNvSpPr>
            <a:spLocks noGrp="1"/>
          </p:cNvSpPr>
          <p:nvPr>
            <p:ph idx="1"/>
          </p:nvPr>
        </p:nvSpPr>
        <p:spPr/>
        <p:txBody>
          <a:bodyPr/>
          <a:lstStyle/>
          <a:p>
            <a:endParaRPr lang="en-NZ" dirty="0"/>
          </a:p>
        </p:txBody>
      </p:sp>
      <p:pic>
        <p:nvPicPr>
          <p:cNvPr id="4" name="Picture 3">
            <a:extLst>
              <a:ext uri="{FF2B5EF4-FFF2-40B4-BE49-F238E27FC236}">
                <a16:creationId xmlns:a16="http://schemas.microsoft.com/office/drawing/2014/main" id="{574316E4-1BA3-4649-B6E4-19C350F4FC16}"/>
              </a:ext>
            </a:extLst>
          </p:cNvPr>
          <p:cNvPicPr>
            <a:picLocks noChangeAspect="1"/>
          </p:cNvPicPr>
          <p:nvPr/>
        </p:nvPicPr>
        <p:blipFill>
          <a:blip r:embed="rId2"/>
          <a:stretch>
            <a:fillRect/>
          </a:stretch>
        </p:blipFill>
        <p:spPr>
          <a:xfrm>
            <a:off x="695220" y="1190286"/>
            <a:ext cx="5393244" cy="4909799"/>
          </a:xfrm>
          <a:prstGeom prst="rect">
            <a:avLst/>
          </a:prstGeom>
          <a:ln>
            <a:noFill/>
          </a:ln>
        </p:spPr>
      </p:pic>
      <p:pic>
        <p:nvPicPr>
          <p:cNvPr id="5" name="Picture 4">
            <a:extLst>
              <a:ext uri="{FF2B5EF4-FFF2-40B4-BE49-F238E27FC236}">
                <a16:creationId xmlns:a16="http://schemas.microsoft.com/office/drawing/2014/main" id="{4F40E54A-E4CF-46CF-B440-FC1E9C70DB1F}"/>
              </a:ext>
            </a:extLst>
          </p:cNvPr>
          <p:cNvPicPr>
            <a:picLocks noChangeAspect="1"/>
          </p:cNvPicPr>
          <p:nvPr/>
        </p:nvPicPr>
        <p:blipFill>
          <a:blip r:embed="rId3"/>
          <a:stretch>
            <a:fillRect/>
          </a:stretch>
        </p:blipFill>
        <p:spPr>
          <a:xfrm>
            <a:off x="6131299" y="1210674"/>
            <a:ext cx="5393242" cy="4891545"/>
          </a:xfrm>
          <a:prstGeom prst="rect">
            <a:avLst/>
          </a:prstGeom>
        </p:spPr>
      </p:pic>
    </p:spTree>
    <p:extLst>
      <p:ext uri="{BB962C8B-B14F-4D97-AF65-F5344CB8AC3E}">
        <p14:creationId xmlns:p14="http://schemas.microsoft.com/office/powerpoint/2010/main" val="2812894498"/>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FDB913"/>
      </a:accent1>
      <a:accent2>
        <a:srgbClr val="F04E30"/>
      </a:accent2>
      <a:accent3>
        <a:srgbClr val="EE3D96"/>
      </a:accent3>
      <a:accent4>
        <a:srgbClr val="213463"/>
      </a:accent4>
      <a:accent5>
        <a:srgbClr val="0072BC"/>
      </a:accent5>
      <a:accent6>
        <a:srgbClr val="77A02E"/>
      </a:accent6>
      <a:hlink>
        <a:srgbClr val="712C86"/>
      </a:hlink>
      <a:folHlink>
        <a:srgbClr val="4A273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ormAutofit/>
      </a:bodyPr>
      <a:lstStyle>
        <a:defPPr algn="l">
          <a:lnSpc>
            <a:spcPct val="150000"/>
          </a:lnSpc>
          <a:spcBef>
            <a:spcPts val="0"/>
          </a:spcBef>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4F869651CBED4AB058FE7F9F3ED0A7" ma:contentTypeVersion="12" ma:contentTypeDescription="Create a new document." ma:contentTypeScope="" ma:versionID="4d2278145f69b04a6aa354373f576254">
  <xsd:schema xmlns:xsd="http://www.w3.org/2001/XMLSchema" xmlns:xs="http://www.w3.org/2001/XMLSchema" xmlns:p="http://schemas.microsoft.com/office/2006/metadata/properties" xmlns:ns3="4aea5d07-0eb0-44bf-96eb-22637babf967" xmlns:ns4="2ffa5dc2-4451-4ee2-b115-33f870a805e6" targetNamespace="http://schemas.microsoft.com/office/2006/metadata/properties" ma:root="true" ma:fieldsID="4d505c652c9c26ea470dd0569b63a41f" ns3:_="" ns4:_="">
    <xsd:import namespace="4aea5d07-0eb0-44bf-96eb-22637babf967"/>
    <xsd:import namespace="2ffa5dc2-4451-4ee2-b115-33f870a805e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a5d07-0eb0-44bf-96eb-22637babf9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fa5dc2-4451-4ee2-b115-33f870a805e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843166-BE1C-42DD-ACE0-B1452D04D5A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4aea5d07-0eb0-44bf-96eb-22637babf967"/>
    <ds:schemaRef ds:uri="http://purl.org/dc/terms/"/>
    <ds:schemaRef ds:uri="http://schemas.openxmlformats.org/package/2006/metadata/core-properties"/>
    <ds:schemaRef ds:uri="2ffa5dc2-4451-4ee2-b115-33f870a805e6"/>
    <ds:schemaRef ds:uri="http://www.w3.org/XML/1998/namespace"/>
  </ds:schemaRefs>
</ds:datastoreItem>
</file>

<file path=customXml/itemProps2.xml><?xml version="1.0" encoding="utf-8"?>
<ds:datastoreItem xmlns:ds="http://schemas.openxmlformats.org/officeDocument/2006/customXml" ds:itemID="{828DB7E2-2B04-4E1A-BA92-D54872DEB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ea5d07-0eb0-44bf-96eb-22637babf967"/>
    <ds:schemaRef ds:uri="2ffa5dc2-4451-4ee2-b115-33f870a80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D725B9-3A9D-43E0-826C-182FB51B89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1952</TotalTime>
  <Words>2822</Words>
  <Application>Microsoft Office PowerPoint</Application>
  <PresentationFormat>Widescreen</PresentationFormat>
  <Paragraphs>421</Paragraphs>
  <Slides>35</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Helvetica Neue</vt:lpstr>
      <vt:lpstr>Arial</vt:lpstr>
      <vt:lpstr>Calibri</vt:lpstr>
      <vt:lpstr>Georgia</vt:lpstr>
      <vt:lpstr>Segoe UI</vt:lpstr>
      <vt:lpstr>Segoe UI Black</vt:lpstr>
      <vt:lpstr>Segoe UI Light</vt:lpstr>
      <vt:lpstr>Segoe UI Semibold</vt:lpstr>
      <vt:lpstr>Segoe UI Symbol</vt:lpstr>
      <vt:lpstr>Symbol</vt:lpstr>
      <vt:lpstr>1_Office Theme</vt:lpstr>
      <vt:lpstr>NZS 8134:2021 Ngā paerewa Health and disability services standard</vt:lpstr>
      <vt:lpstr>Manatū Hauora Ministry of Health karakia</vt:lpstr>
      <vt:lpstr>Haeremai Welcome - Intro</vt:lpstr>
      <vt:lpstr>Housekeeping</vt:lpstr>
      <vt:lpstr>Focus for this session</vt:lpstr>
      <vt:lpstr>… before we dive too far into the detail</vt:lpstr>
      <vt:lpstr>The backstory</vt:lpstr>
      <vt:lpstr>Our group, Te Apārangi, was established to direct this work of reviewing a number of criterion</vt:lpstr>
      <vt:lpstr>Let’s look at 1.1 Pae Ora …</vt:lpstr>
      <vt:lpstr>How do we do and then demonstrate that?</vt:lpstr>
      <vt:lpstr>The answers are (generally) in the Sector Guidance on the Ministry’s website</vt:lpstr>
      <vt:lpstr>1.4 E whakakautetia ana ahu I am treated with respect</vt:lpstr>
      <vt:lpstr>Explore other sources</vt:lpstr>
      <vt:lpstr>1.8 Nōku te mana ki te tuku amuamu I have the right to complain</vt:lpstr>
      <vt:lpstr>2.1 Hunga mahi me te hanganga Workforce and structure</vt:lpstr>
      <vt:lpstr>2.2 Kounga me te mōrearea Quality and risk </vt:lpstr>
      <vt:lpstr>3.1 Te urunga me te whakakore urunga Entry and declining entry</vt:lpstr>
      <vt:lpstr>3.2 Taku huarahi ki te oranga My pathway to wellbeing</vt:lpstr>
      <vt:lpstr>Also check with your local DHB</vt:lpstr>
      <vt:lpstr>3.3 Ngā mahi takitahi Individualised activities</vt:lpstr>
      <vt:lpstr>3.4 Aku rongoā My medication</vt:lpstr>
      <vt:lpstr>3.7 Haumanu whakahikororo Electroconvulsive therapy</vt:lpstr>
      <vt:lpstr>3.8 Te whiwhi me te tiaki ngā pūtau hemame ngā kikiri Obtaining and caring for gametes and embryos</vt:lpstr>
      <vt:lpstr>5.2 Te hōtaka kaupare pokenga me te whakatinanatanga The infection prevention programme and implementation</vt:lpstr>
      <vt:lpstr>Pātai? </vt:lpstr>
      <vt:lpstr>What’s next</vt:lpstr>
      <vt:lpstr>PowerPoint Presentation</vt:lpstr>
      <vt:lpstr>PowerPoint Presentation</vt:lpstr>
      <vt:lpstr>Thank you for joining!</vt:lpstr>
      <vt:lpstr>Manatū Hauora Ministry of Health karakia</vt:lpstr>
      <vt:lpstr>Notes</vt:lpstr>
      <vt:lpstr>… some of it is not new</vt:lpstr>
      <vt:lpstr>… some of it is partially new</vt:lpstr>
      <vt:lpstr>… some of it is new to only some of you</vt:lpstr>
      <vt:lpstr>Today we will focus on what is new for all of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Ngā Paerewa Health and disability services standard 2021 Te Tiriti o Waitangi related criteria for service providers</dc:title>
  <dc:creator>Ministry of Health</dc:creator>
  <cp:lastModifiedBy>Ministry of Health</cp:lastModifiedBy>
  <cp:revision>9</cp:revision>
  <dcterms:created xsi:type="dcterms:W3CDTF">2021-07-20T23:27:42Z</dcterms:created>
  <dcterms:modified xsi:type="dcterms:W3CDTF">2021-09-14T22:39:27Z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0x010100FA4F869651CBED4AB058FE7F9F3ED0A7</vt:lpwstr>
  </property>
</Properties>
</file>