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306" r:id="rId5"/>
    <p:sldId id="368" r:id="rId6"/>
    <p:sldId id="363" r:id="rId7"/>
    <p:sldId id="352" r:id="rId8"/>
    <p:sldId id="325" r:id="rId9"/>
    <p:sldId id="351" r:id="rId10"/>
    <p:sldId id="364" r:id="rId11"/>
    <p:sldId id="346" r:id="rId12"/>
    <p:sldId id="348" r:id="rId13"/>
    <p:sldId id="369" r:id="rId14"/>
    <p:sldId id="349" r:id="rId15"/>
    <p:sldId id="365" r:id="rId16"/>
    <p:sldId id="360" r:id="rId17"/>
    <p:sldId id="361" r:id="rId18"/>
    <p:sldId id="362" r:id="rId19"/>
    <p:sldId id="359" r:id="rId20"/>
    <p:sldId id="299" r:id="rId21"/>
    <p:sldId id="366" r:id="rId22"/>
    <p:sldId id="350" r:id="rId23"/>
    <p:sldId id="367" r:id="rId24"/>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06B203-2E47-A274-D2EB-C625A02B69B7}" name="Hannah Whittaker-Komatsu" initials="HW" userId="S::Hannah.Whittaker-Komatsu@health.govt.nz::4f9b2da4-fd12-459c-b53c-5881e9eeec81" providerId="AD"/>
  <p188:author id="{26EE3C2C-7756-40B5-43D6-4CCBC9D19DD6}" name="Shannon Chan" initials="SC" userId="S::Shannon.Chan@health.govt.nz::27ae9ea7-2e6d-4e84-b9d5-e022d2e86357" providerId="AD"/>
  <p188:author id="{5ECA614E-DF16-D607-71CD-24CB84FDFAC9}" name="Anna McNaughton" initials="AM" userId="S::Anna.McNaughton@health.govt.nz::166f65f4-3c7e-471f-ae9f-a36c6a45030f" providerId="AD"/>
  <p188:author id="{F6D095FA-EA05-125F-C0FD-89F7384295D0}" name="Sophie Couper" initials="SC" userId="S::Sophie.Couper@health.govt.nz::00f4f3a1-3cab-4281-9ca6-e9c63378a03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83EF47-F690-43F2-B9BD-37CDADA56F54}" v="491" dt="2024-11-12T21:50:18.0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414" autoAdjust="0"/>
  </p:normalViewPr>
  <p:slideViewPr>
    <p:cSldViewPr snapToGrid="0">
      <p:cViewPr varScale="1">
        <p:scale>
          <a:sx n="62" d="100"/>
          <a:sy n="62" d="100"/>
        </p:scale>
        <p:origin x="84" y="312"/>
      </p:cViewPr>
      <p:guideLst>
        <p:guide orient="horz" pos="2160"/>
        <p:guide pos="3840"/>
      </p:guideLst>
    </p:cSldViewPr>
  </p:slideViewPr>
  <p:outlineViewPr>
    <p:cViewPr>
      <p:scale>
        <a:sx n="33" d="100"/>
        <a:sy n="33" d="100"/>
      </p:scale>
      <p:origin x="0" y="-22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Whittaker-Komatsu" userId="4f9b2da4-fd12-459c-b53c-5881e9eeec81" providerId="ADAL" clId="{1C7A31D8-34F5-4CB6-AF86-DD3A98A53A71}"/>
    <pc:docChg chg="modSld">
      <pc:chgData name="Hannah Whittaker-Komatsu" userId="4f9b2da4-fd12-459c-b53c-5881e9eeec81" providerId="ADAL" clId="{1C7A31D8-34F5-4CB6-AF86-DD3A98A53A71}" dt="2024-10-24T01:01:08.441" v="2"/>
      <pc:docMkLst>
        <pc:docMk/>
      </pc:docMkLst>
      <pc:sldChg chg="modSp mod addCm">
        <pc:chgData name="Hannah Whittaker-Komatsu" userId="4f9b2da4-fd12-459c-b53c-5881e9eeec81" providerId="ADAL" clId="{1C7A31D8-34F5-4CB6-AF86-DD3A98A53A71}" dt="2024-10-24T01:01:08.441" v="2"/>
        <pc:sldMkLst>
          <pc:docMk/>
          <pc:sldMk cId="3078930177" sldId="348"/>
        </pc:sldMkLst>
        <pc:spChg chg="mod">
          <ac:chgData name="Hannah Whittaker-Komatsu" userId="4f9b2da4-fd12-459c-b53c-5881e9eeec81" providerId="ADAL" clId="{1C7A31D8-34F5-4CB6-AF86-DD3A98A53A71}" dt="2024-10-24T01:00:46.369" v="1" actId="20577"/>
          <ac:spMkLst>
            <pc:docMk/>
            <pc:sldMk cId="3078930177" sldId="348"/>
            <ac:spMk id="10" creationId="{57ABA861-2F76-C95F-E0DA-FF5298A9D4CE}"/>
          </ac:spMkLst>
        </pc:spChg>
        <pc:extLst>
          <p:ext xmlns:p="http://schemas.openxmlformats.org/presentationml/2006/main" uri="{D6D511B9-2390-475A-947B-AFAB55BFBCF1}">
            <pc226:cmChg xmlns:pc226="http://schemas.microsoft.com/office/powerpoint/2022/06/main/command" chg="add">
              <pc226:chgData name="Hannah Whittaker-Komatsu" userId="4f9b2da4-fd12-459c-b53c-5881e9eeec81" providerId="ADAL" clId="{1C7A31D8-34F5-4CB6-AF86-DD3A98A53A71}" dt="2024-10-24T01:01:08.441" v="2"/>
              <pc2:cmMkLst xmlns:pc2="http://schemas.microsoft.com/office/powerpoint/2019/9/main/command">
                <pc:docMk/>
                <pc:sldMk cId="3078930177" sldId="348"/>
                <pc2:cmMk id="{C8552BC8-A9CC-430C-B084-B34B4800AFCD}"/>
              </pc2:cmMkLst>
            </pc226:cmChg>
          </p:ext>
        </pc:extLst>
      </pc:sldChg>
    </pc:docChg>
  </pc:docChgLst>
  <pc:docChgLst>
    <pc:chgData name="Cara Pollock" userId="85265408-06f5-40fb-b339-a569b6e1af7b" providerId="ADAL" clId="{5E83EF47-F690-43F2-B9BD-37CDADA56F54}"/>
    <pc:docChg chg="modSld">
      <pc:chgData name="Cara Pollock" userId="85265408-06f5-40fb-b339-a569b6e1af7b" providerId="ADAL" clId="{5E83EF47-F690-43F2-B9BD-37CDADA56F54}" dt="2024-11-12T21:50:18.012" v="507" actId="13244"/>
      <pc:docMkLst>
        <pc:docMk/>
      </pc:docMkLst>
      <pc:sldChg chg="modSp mod">
        <pc:chgData name="Cara Pollock" userId="85265408-06f5-40fb-b339-a569b6e1af7b" providerId="ADAL" clId="{5E83EF47-F690-43F2-B9BD-37CDADA56F54}" dt="2024-11-12T21:49:25.038" v="496" actId="962"/>
        <pc:sldMkLst>
          <pc:docMk/>
          <pc:sldMk cId="4174289107" sldId="299"/>
        </pc:sldMkLst>
        <pc:spChg chg="mod">
          <ac:chgData name="Cara Pollock" userId="85265408-06f5-40fb-b339-a569b6e1af7b" providerId="ADAL" clId="{5E83EF47-F690-43F2-B9BD-37CDADA56F54}" dt="2024-11-12T21:36:57.090" v="44" actId="962"/>
          <ac:spMkLst>
            <pc:docMk/>
            <pc:sldMk cId="4174289107" sldId="299"/>
            <ac:spMk id="2" creationId="{9BD6C292-6332-B471-A9DF-BF49C1EC7245}"/>
          </ac:spMkLst>
        </pc:spChg>
        <pc:spChg chg="mod">
          <ac:chgData name="Cara Pollock" userId="85265408-06f5-40fb-b339-a569b6e1af7b" providerId="ADAL" clId="{5E83EF47-F690-43F2-B9BD-37CDADA56F54}" dt="2024-11-12T21:41:02.585" v="97" actId="962"/>
          <ac:spMkLst>
            <pc:docMk/>
            <pc:sldMk cId="4174289107" sldId="299"/>
            <ac:spMk id="3" creationId="{2220DF9A-73F2-2194-2E10-09A3F066CF9A}"/>
          </ac:spMkLst>
        </pc:spChg>
        <pc:spChg chg="mod">
          <ac:chgData name="Cara Pollock" userId="85265408-06f5-40fb-b339-a569b6e1af7b" providerId="ADAL" clId="{5E83EF47-F690-43F2-B9BD-37CDADA56F54}" dt="2024-11-12T21:32:45.817" v="11" actId="33553"/>
          <ac:spMkLst>
            <pc:docMk/>
            <pc:sldMk cId="4174289107" sldId="299"/>
            <ac:spMk id="11" creationId="{B12E6EFF-E056-28C6-AF98-647D9894DFC5}"/>
          </ac:spMkLst>
        </pc:spChg>
        <pc:spChg chg="mod">
          <ac:chgData name="Cara Pollock" userId="85265408-06f5-40fb-b339-a569b6e1af7b" providerId="ADAL" clId="{5E83EF47-F690-43F2-B9BD-37CDADA56F54}" dt="2024-11-12T21:36:59.993" v="45" actId="962"/>
          <ac:spMkLst>
            <pc:docMk/>
            <pc:sldMk cId="4174289107" sldId="299"/>
            <ac:spMk id="25" creationId="{E83DA826-8F08-39CD-72F2-FB8F2E876136}"/>
          </ac:spMkLst>
        </pc:spChg>
        <pc:spChg chg="mod">
          <ac:chgData name="Cara Pollock" userId="85265408-06f5-40fb-b339-a569b6e1af7b" providerId="ADAL" clId="{5E83EF47-F690-43F2-B9BD-37CDADA56F54}" dt="2024-11-12T21:37:04.137" v="46" actId="962"/>
          <ac:spMkLst>
            <pc:docMk/>
            <pc:sldMk cId="4174289107" sldId="299"/>
            <ac:spMk id="27" creationId="{3075BBD2-473B-5FD9-E822-D6464B11C98F}"/>
          </ac:spMkLst>
        </pc:spChg>
        <pc:spChg chg="mod">
          <ac:chgData name="Cara Pollock" userId="85265408-06f5-40fb-b339-a569b6e1af7b" providerId="ADAL" clId="{5E83EF47-F690-43F2-B9BD-37CDADA56F54}" dt="2024-11-12T21:37:06.057" v="47" actId="962"/>
          <ac:spMkLst>
            <pc:docMk/>
            <pc:sldMk cId="4174289107" sldId="299"/>
            <ac:spMk id="28" creationId="{7F254BDD-4560-9030-7B92-B25B8250BC34}"/>
          </ac:spMkLst>
        </pc:spChg>
        <pc:spChg chg="mod">
          <ac:chgData name="Cara Pollock" userId="85265408-06f5-40fb-b339-a569b6e1af7b" providerId="ADAL" clId="{5E83EF47-F690-43F2-B9BD-37CDADA56F54}" dt="2024-11-12T21:41:03.609" v="98" actId="962"/>
          <ac:spMkLst>
            <pc:docMk/>
            <pc:sldMk cId="4174289107" sldId="299"/>
            <ac:spMk id="36" creationId="{0346DCC1-9CBA-AB3D-B621-CA8A82FFCF57}"/>
          </ac:spMkLst>
        </pc:spChg>
        <pc:picChg chg="mod">
          <ac:chgData name="Cara Pollock" userId="85265408-06f5-40fb-b339-a569b6e1af7b" providerId="ADAL" clId="{5E83EF47-F690-43F2-B9BD-37CDADA56F54}" dt="2024-11-12T21:49:16.724" v="490" actId="962"/>
          <ac:picMkLst>
            <pc:docMk/>
            <pc:sldMk cId="4174289107" sldId="299"/>
            <ac:picMk id="12" creationId="{8E43C022-B993-6705-22C4-CB283C738A33}"/>
          </ac:picMkLst>
        </pc:picChg>
        <pc:picChg chg="mod">
          <ac:chgData name="Cara Pollock" userId="85265408-06f5-40fb-b339-a569b6e1af7b" providerId="ADAL" clId="{5E83EF47-F690-43F2-B9BD-37CDADA56F54}" dt="2024-11-12T21:49:18.012" v="491" actId="962"/>
          <ac:picMkLst>
            <pc:docMk/>
            <pc:sldMk cId="4174289107" sldId="299"/>
            <ac:picMk id="13" creationId="{C4AB5B62-1311-A2C3-1933-5929C1517DE7}"/>
          </ac:picMkLst>
        </pc:picChg>
        <pc:picChg chg="mod">
          <ac:chgData name="Cara Pollock" userId="85265408-06f5-40fb-b339-a569b6e1af7b" providerId="ADAL" clId="{5E83EF47-F690-43F2-B9BD-37CDADA56F54}" dt="2024-11-12T21:49:21.956" v="492" actId="962"/>
          <ac:picMkLst>
            <pc:docMk/>
            <pc:sldMk cId="4174289107" sldId="299"/>
            <ac:picMk id="22" creationId="{8F20D2A0-4C17-FE99-E325-E2CA8E2C846D}"/>
          </ac:picMkLst>
        </pc:picChg>
        <pc:picChg chg="mod">
          <ac:chgData name="Cara Pollock" userId="85265408-06f5-40fb-b339-a569b6e1af7b" providerId="ADAL" clId="{5E83EF47-F690-43F2-B9BD-37CDADA56F54}" dt="2024-11-12T21:49:22.600" v="493" actId="962"/>
          <ac:picMkLst>
            <pc:docMk/>
            <pc:sldMk cId="4174289107" sldId="299"/>
            <ac:picMk id="23" creationId="{6AE8FC9E-555C-D12E-8AD5-396EC2AF7C67}"/>
          </ac:picMkLst>
        </pc:picChg>
        <pc:picChg chg="mod">
          <ac:chgData name="Cara Pollock" userId="85265408-06f5-40fb-b339-a569b6e1af7b" providerId="ADAL" clId="{5E83EF47-F690-43F2-B9BD-37CDADA56F54}" dt="2024-11-12T21:49:23.272" v="494" actId="962"/>
          <ac:picMkLst>
            <pc:docMk/>
            <pc:sldMk cId="4174289107" sldId="299"/>
            <ac:picMk id="24" creationId="{7CF48E21-91F9-1760-1A1F-8BFA3027FCD6}"/>
          </ac:picMkLst>
        </pc:picChg>
        <pc:picChg chg="mod">
          <ac:chgData name="Cara Pollock" userId="85265408-06f5-40fb-b339-a569b6e1af7b" providerId="ADAL" clId="{5E83EF47-F690-43F2-B9BD-37CDADA56F54}" dt="2024-11-12T21:49:23.887" v="495" actId="962"/>
          <ac:picMkLst>
            <pc:docMk/>
            <pc:sldMk cId="4174289107" sldId="299"/>
            <ac:picMk id="26" creationId="{B38BDB3B-07E4-EC9C-1BC1-8BC7F2EF9E76}"/>
          </ac:picMkLst>
        </pc:picChg>
        <pc:picChg chg="mod">
          <ac:chgData name="Cara Pollock" userId="85265408-06f5-40fb-b339-a569b6e1af7b" providerId="ADAL" clId="{5E83EF47-F690-43F2-B9BD-37CDADA56F54}" dt="2024-11-12T21:49:25.038" v="496" actId="962"/>
          <ac:picMkLst>
            <pc:docMk/>
            <pc:sldMk cId="4174289107" sldId="299"/>
            <ac:picMk id="29" creationId="{1F62C3D8-31B6-00E6-F82E-B81AC8D763F4}"/>
          </ac:picMkLst>
        </pc:picChg>
        <pc:picChg chg="mod">
          <ac:chgData name="Cara Pollock" userId="85265408-06f5-40fb-b339-a569b6e1af7b" providerId="ADAL" clId="{5E83EF47-F690-43F2-B9BD-37CDADA56F54}" dt="2024-11-12T21:49:11.511" v="488" actId="962"/>
          <ac:picMkLst>
            <pc:docMk/>
            <pc:sldMk cId="4174289107" sldId="299"/>
            <ac:picMk id="30" creationId="{49A91B4F-3720-673F-3AE4-2A89D4E90FE1}"/>
          </ac:picMkLst>
        </pc:picChg>
        <pc:picChg chg="mod">
          <ac:chgData name="Cara Pollock" userId="85265408-06f5-40fb-b339-a569b6e1af7b" providerId="ADAL" clId="{5E83EF47-F690-43F2-B9BD-37CDADA56F54}" dt="2024-11-12T21:49:13.270" v="489" actId="962"/>
          <ac:picMkLst>
            <pc:docMk/>
            <pc:sldMk cId="4174289107" sldId="299"/>
            <ac:picMk id="31" creationId="{3C904F39-94E0-7E2F-93E9-7391DE8FE9AD}"/>
          </ac:picMkLst>
        </pc:picChg>
        <pc:cxnChg chg="mod">
          <ac:chgData name="Cara Pollock" userId="85265408-06f5-40fb-b339-a569b6e1af7b" providerId="ADAL" clId="{5E83EF47-F690-43F2-B9BD-37CDADA56F54}" dt="2024-11-12T21:37:49.624" v="66" actId="962"/>
          <ac:cxnSpMkLst>
            <pc:docMk/>
            <pc:sldMk cId="4174289107" sldId="299"/>
            <ac:cxnSpMk id="17" creationId="{5A37CA84-8065-8242-27B2-A3D0211E48C1}"/>
          </ac:cxnSpMkLst>
        </pc:cxnChg>
      </pc:sldChg>
      <pc:sldChg chg="modSp mod">
        <pc:chgData name="Cara Pollock" userId="85265408-06f5-40fb-b339-a569b6e1af7b" providerId="ADAL" clId="{5E83EF47-F690-43F2-B9BD-37CDADA56F54}" dt="2024-11-12T21:37:27.602" v="54" actId="962"/>
        <pc:sldMkLst>
          <pc:docMk/>
          <pc:sldMk cId="2460908474" sldId="306"/>
        </pc:sldMkLst>
        <pc:spChg chg="mod">
          <ac:chgData name="Cara Pollock" userId="85265408-06f5-40fb-b339-a569b6e1af7b" providerId="ADAL" clId="{5E83EF47-F690-43F2-B9BD-37CDADA56F54}" dt="2024-11-12T21:34:27.108" v="20" actId="962"/>
          <ac:spMkLst>
            <pc:docMk/>
            <pc:sldMk cId="2460908474" sldId="306"/>
            <ac:spMk id="4" creationId="{873EEF78-FBAF-5F84-CA80-4C86247227FD}"/>
          </ac:spMkLst>
        </pc:spChg>
        <pc:spChg chg="mod">
          <ac:chgData name="Cara Pollock" userId="85265408-06f5-40fb-b339-a569b6e1af7b" providerId="ADAL" clId="{5E83EF47-F690-43F2-B9BD-37CDADA56F54}" dt="2024-11-12T21:31:29.834" v="0" actId="33553"/>
          <ac:spMkLst>
            <pc:docMk/>
            <pc:sldMk cId="2460908474" sldId="306"/>
            <ac:spMk id="5" creationId="{BD60364E-3EED-A402-E7FD-24204CD734BD}"/>
          </ac:spMkLst>
        </pc:spChg>
        <pc:cxnChg chg="mod">
          <ac:chgData name="Cara Pollock" userId="85265408-06f5-40fb-b339-a569b6e1af7b" providerId="ADAL" clId="{5E83EF47-F690-43F2-B9BD-37CDADA56F54}" dt="2024-11-12T21:37:27.602" v="54" actId="962"/>
          <ac:cxnSpMkLst>
            <pc:docMk/>
            <pc:sldMk cId="2460908474" sldId="306"/>
            <ac:cxnSpMk id="7" creationId="{CBFED0D2-7445-86FB-1372-030D55741315}"/>
          </ac:cxnSpMkLst>
        </pc:cxnChg>
      </pc:sldChg>
      <pc:sldChg chg="modSp mod">
        <pc:chgData name="Cara Pollock" userId="85265408-06f5-40fb-b339-a569b6e1af7b" providerId="ADAL" clId="{5E83EF47-F690-43F2-B9BD-37CDADA56F54}" dt="2024-11-12T21:44:14.288" v="131" actId="962"/>
        <pc:sldMkLst>
          <pc:docMk/>
          <pc:sldMk cId="3901492948" sldId="325"/>
        </pc:sldMkLst>
        <pc:spChg chg="mod">
          <ac:chgData name="Cara Pollock" userId="85265408-06f5-40fb-b339-a569b6e1af7b" providerId="ADAL" clId="{5E83EF47-F690-43F2-B9BD-37CDADA56F54}" dt="2024-11-12T21:40:05.079" v="85" actId="962"/>
          <ac:spMkLst>
            <pc:docMk/>
            <pc:sldMk cId="3901492948" sldId="325"/>
            <ac:spMk id="4" creationId="{29942DFC-6EE7-3D50-D6D2-28420460E79A}"/>
          </ac:spMkLst>
        </pc:spChg>
        <pc:spChg chg="mod">
          <ac:chgData name="Cara Pollock" userId="85265408-06f5-40fb-b339-a569b6e1af7b" providerId="ADAL" clId="{5E83EF47-F690-43F2-B9BD-37CDADA56F54}" dt="2024-11-12T21:39:03.687" v="72" actId="962"/>
          <ac:spMkLst>
            <pc:docMk/>
            <pc:sldMk cId="3901492948" sldId="325"/>
            <ac:spMk id="5" creationId="{E79C7D5E-965E-53FE-3606-7C973B194A85}"/>
          </ac:spMkLst>
        </pc:spChg>
        <pc:spChg chg="mod">
          <ac:chgData name="Cara Pollock" userId="85265408-06f5-40fb-b339-a569b6e1af7b" providerId="ADAL" clId="{5E83EF47-F690-43F2-B9BD-37CDADA56F54}" dt="2024-11-12T21:31:50.310" v="4" actId="33553"/>
          <ac:spMkLst>
            <pc:docMk/>
            <pc:sldMk cId="3901492948" sldId="325"/>
            <ac:spMk id="6" creationId="{5164278B-30BA-408D-1BA6-06CB4FD9EA87}"/>
          </ac:spMkLst>
        </pc:spChg>
        <pc:spChg chg="mod">
          <ac:chgData name="Cara Pollock" userId="85265408-06f5-40fb-b339-a569b6e1af7b" providerId="ADAL" clId="{5E83EF47-F690-43F2-B9BD-37CDADA56F54}" dt="2024-11-12T21:35:26.497" v="30" actId="962"/>
          <ac:spMkLst>
            <pc:docMk/>
            <pc:sldMk cId="3901492948" sldId="325"/>
            <ac:spMk id="8" creationId="{37B440A7-D948-8199-6081-A1D1A0418830}"/>
          </ac:spMkLst>
        </pc:spChg>
        <pc:spChg chg="mod">
          <ac:chgData name="Cara Pollock" userId="85265408-06f5-40fb-b339-a569b6e1af7b" providerId="ADAL" clId="{5E83EF47-F690-43F2-B9BD-37CDADA56F54}" dt="2024-11-12T21:35:21.475" v="29" actId="962"/>
          <ac:spMkLst>
            <pc:docMk/>
            <pc:sldMk cId="3901492948" sldId="325"/>
            <ac:spMk id="11" creationId="{D5A47B35-F0D9-50F5-817D-0094E7FC46DF}"/>
          </ac:spMkLst>
        </pc:spChg>
        <pc:picChg chg="mod">
          <ac:chgData name="Cara Pollock" userId="85265408-06f5-40fb-b339-a569b6e1af7b" providerId="ADAL" clId="{5E83EF47-F690-43F2-B9BD-37CDADA56F54}" dt="2024-11-12T21:44:11.574" v="128" actId="962"/>
          <ac:picMkLst>
            <pc:docMk/>
            <pc:sldMk cId="3901492948" sldId="325"/>
            <ac:picMk id="10" creationId="{1DCA8024-92AE-9173-3DEA-2550BC1E2C81}"/>
          </ac:picMkLst>
        </pc:picChg>
        <pc:picChg chg="mod">
          <ac:chgData name="Cara Pollock" userId="85265408-06f5-40fb-b339-a569b6e1af7b" providerId="ADAL" clId="{5E83EF47-F690-43F2-B9BD-37CDADA56F54}" dt="2024-11-12T21:44:12.471" v="129" actId="962"/>
          <ac:picMkLst>
            <pc:docMk/>
            <pc:sldMk cId="3901492948" sldId="325"/>
            <ac:picMk id="12" creationId="{2CEC7577-9CC3-7347-63EE-825EB4DCC401}"/>
          </ac:picMkLst>
        </pc:picChg>
        <pc:picChg chg="mod">
          <ac:chgData name="Cara Pollock" userId="85265408-06f5-40fb-b339-a569b6e1af7b" providerId="ADAL" clId="{5E83EF47-F690-43F2-B9BD-37CDADA56F54}" dt="2024-11-12T21:44:14.288" v="131" actId="962"/>
          <ac:picMkLst>
            <pc:docMk/>
            <pc:sldMk cId="3901492948" sldId="325"/>
            <ac:picMk id="13" creationId="{A678AB51-963D-5FCD-FFF4-670186B6C6F8}"/>
          </ac:picMkLst>
        </pc:picChg>
        <pc:picChg chg="mod">
          <ac:chgData name="Cara Pollock" userId="85265408-06f5-40fb-b339-a569b6e1af7b" providerId="ADAL" clId="{5E83EF47-F690-43F2-B9BD-37CDADA56F54}" dt="2024-11-12T21:44:13.366" v="130" actId="962"/>
          <ac:picMkLst>
            <pc:docMk/>
            <pc:sldMk cId="3901492948" sldId="325"/>
            <ac:picMk id="14" creationId="{EAB84D7B-A6F0-7992-B5D3-755E58131420}"/>
          </ac:picMkLst>
        </pc:picChg>
        <pc:picChg chg="mod">
          <ac:chgData name="Cara Pollock" userId="85265408-06f5-40fb-b339-a569b6e1af7b" providerId="ADAL" clId="{5E83EF47-F690-43F2-B9BD-37CDADA56F54}" dt="2024-11-12T21:44:10.767" v="127" actId="962"/>
          <ac:picMkLst>
            <pc:docMk/>
            <pc:sldMk cId="3901492948" sldId="325"/>
            <ac:picMk id="16" creationId="{06344A55-B367-BDFC-88DA-E4ADC0AA756B}"/>
          </ac:picMkLst>
        </pc:picChg>
        <pc:cxnChg chg="mod">
          <ac:chgData name="Cara Pollock" userId="85265408-06f5-40fb-b339-a569b6e1af7b" providerId="ADAL" clId="{5E83EF47-F690-43F2-B9BD-37CDADA56F54}" dt="2024-11-12T21:37:33.641" v="57" actId="962"/>
          <ac:cxnSpMkLst>
            <pc:docMk/>
            <pc:sldMk cId="3901492948" sldId="325"/>
            <ac:cxnSpMk id="7" creationId="{913EC141-DB61-C860-A923-90AA5C65F607}"/>
          </ac:cxnSpMkLst>
        </pc:cxnChg>
      </pc:sldChg>
      <pc:sldChg chg="modSp mod">
        <pc:chgData name="Cara Pollock" userId="85265408-06f5-40fb-b339-a569b6e1af7b" providerId="ADAL" clId="{5E83EF47-F690-43F2-B9BD-37CDADA56F54}" dt="2024-11-12T21:50:18.012" v="507" actId="13244"/>
        <pc:sldMkLst>
          <pc:docMk/>
          <pc:sldMk cId="1878808357" sldId="346"/>
        </pc:sldMkLst>
        <pc:spChg chg="mod">
          <ac:chgData name="Cara Pollock" userId="85265408-06f5-40fb-b339-a569b6e1af7b" providerId="ADAL" clId="{5E83EF47-F690-43F2-B9BD-37CDADA56F54}" dt="2024-11-12T21:32:21.856" v="6" actId="33553"/>
          <ac:spMkLst>
            <pc:docMk/>
            <pc:sldMk cId="1878808357" sldId="346"/>
            <ac:spMk id="2" creationId="{D85E2509-3911-25DA-B354-34D181539A01}"/>
          </ac:spMkLst>
        </pc:spChg>
        <pc:spChg chg="mod">
          <ac:chgData name="Cara Pollock" userId="85265408-06f5-40fb-b339-a569b6e1af7b" providerId="ADAL" clId="{5E83EF47-F690-43F2-B9BD-37CDADA56F54}" dt="2024-11-12T21:39:20.526" v="75" actId="962"/>
          <ac:spMkLst>
            <pc:docMk/>
            <pc:sldMk cId="1878808357" sldId="346"/>
            <ac:spMk id="5" creationId="{D23D21BE-2897-52F0-BE09-8BA891621344}"/>
          </ac:spMkLst>
        </pc:spChg>
        <pc:spChg chg="mod">
          <ac:chgData name="Cara Pollock" userId="85265408-06f5-40fb-b339-a569b6e1af7b" providerId="ADAL" clId="{5E83EF47-F690-43F2-B9BD-37CDADA56F54}" dt="2024-11-12T21:50:18.012" v="507" actId="13244"/>
          <ac:spMkLst>
            <pc:docMk/>
            <pc:sldMk cId="1878808357" sldId="346"/>
            <ac:spMk id="6" creationId="{F4C1EF54-6BA5-5D51-9E14-01E2E0DCF8D0}"/>
          </ac:spMkLst>
        </pc:spChg>
        <pc:spChg chg="mod">
          <ac:chgData name="Cara Pollock" userId="85265408-06f5-40fb-b339-a569b6e1af7b" providerId="ADAL" clId="{5E83EF47-F690-43F2-B9BD-37CDADA56F54}" dt="2024-11-12T21:35:38.660" v="34" actId="962"/>
          <ac:spMkLst>
            <pc:docMk/>
            <pc:sldMk cId="1878808357" sldId="346"/>
            <ac:spMk id="8" creationId="{7F03916F-B558-5E8C-3AB0-A5A363731DCC}"/>
          </ac:spMkLst>
        </pc:spChg>
        <pc:spChg chg="mod">
          <ac:chgData name="Cara Pollock" userId="85265408-06f5-40fb-b339-a569b6e1af7b" providerId="ADAL" clId="{5E83EF47-F690-43F2-B9BD-37CDADA56F54}" dt="2024-11-12T21:35:36.294" v="33" actId="962"/>
          <ac:spMkLst>
            <pc:docMk/>
            <pc:sldMk cId="1878808357" sldId="346"/>
            <ac:spMk id="11" creationId="{6A360D68-6D96-2214-9DCE-0CC27B1A3D91}"/>
          </ac:spMkLst>
        </pc:spChg>
        <pc:spChg chg="mod">
          <ac:chgData name="Cara Pollock" userId="85265408-06f5-40fb-b339-a569b6e1af7b" providerId="ADAL" clId="{5E83EF47-F690-43F2-B9BD-37CDADA56F54}" dt="2024-11-12T21:39:53.833" v="82" actId="962"/>
          <ac:spMkLst>
            <pc:docMk/>
            <pc:sldMk cId="1878808357" sldId="346"/>
            <ac:spMk id="15" creationId="{8DA5A195-9A8F-20EB-8899-A87E0A6FD4A5}"/>
          </ac:spMkLst>
        </pc:spChg>
        <pc:picChg chg="mod">
          <ac:chgData name="Cara Pollock" userId="85265408-06f5-40fb-b339-a569b6e1af7b" providerId="ADAL" clId="{5E83EF47-F690-43F2-B9BD-37CDADA56F54}" dt="2024-11-12T21:44:42.623" v="138" actId="962"/>
          <ac:picMkLst>
            <pc:docMk/>
            <pc:sldMk cId="1878808357" sldId="346"/>
            <ac:picMk id="3" creationId="{1FA1992F-51D7-25BB-D6E9-B8CA2050B48B}"/>
          </ac:picMkLst>
        </pc:picChg>
        <pc:picChg chg="mod">
          <ac:chgData name="Cara Pollock" userId="85265408-06f5-40fb-b339-a569b6e1af7b" providerId="ADAL" clId="{5E83EF47-F690-43F2-B9BD-37CDADA56F54}" dt="2024-11-12T21:44:45.971" v="143" actId="962"/>
          <ac:picMkLst>
            <pc:docMk/>
            <pc:sldMk cId="1878808357" sldId="346"/>
            <ac:picMk id="4" creationId="{DD19F759-B30F-3F7E-4791-AAC25851B5F1}"/>
          </ac:picMkLst>
        </pc:picChg>
        <pc:picChg chg="mod">
          <ac:chgData name="Cara Pollock" userId="85265408-06f5-40fb-b339-a569b6e1af7b" providerId="ADAL" clId="{5E83EF47-F690-43F2-B9BD-37CDADA56F54}" dt="2024-11-12T21:44:43.366" v="139" actId="962"/>
          <ac:picMkLst>
            <pc:docMk/>
            <pc:sldMk cId="1878808357" sldId="346"/>
            <ac:picMk id="7" creationId="{223C80EF-8DFB-E439-9854-9738FA59E95A}"/>
          </ac:picMkLst>
        </pc:picChg>
        <pc:picChg chg="mod">
          <ac:chgData name="Cara Pollock" userId="85265408-06f5-40fb-b339-a569b6e1af7b" providerId="ADAL" clId="{5E83EF47-F690-43F2-B9BD-37CDADA56F54}" dt="2024-11-12T21:45:37.687" v="440" actId="13244"/>
          <ac:picMkLst>
            <pc:docMk/>
            <pc:sldMk cId="1878808357" sldId="346"/>
            <ac:picMk id="9" creationId="{75AE3E45-8393-400E-C18B-88ABF5129B9D}"/>
          </ac:picMkLst>
        </pc:picChg>
        <pc:picChg chg="mod">
          <ac:chgData name="Cara Pollock" userId="85265408-06f5-40fb-b339-a569b6e1af7b" providerId="ADAL" clId="{5E83EF47-F690-43F2-B9BD-37CDADA56F54}" dt="2024-11-12T21:44:44.127" v="140" actId="962"/>
          <ac:picMkLst>
            <pc:docMk/>
            <pc:sldMk cId="1878808357" sldId="346"/>
            <ac:picMk id="10" creationId="{5E011A60-800F-5688-AA27-18DE4F6119B4}"/>
          </ac:picMkLst>
        </pc:picChg>
        <pc:picChg chg="mod">
          <ac:chgData name="Cara Pollock" userId="85265408-06f5-40fb-b339-a569b6e1af7b" providerId="ADAL" clId="{5E83EF47-F690-43F2-B9BD-37CDADA56F54}" dt="2024-11-12T21:44:44.667" v="141" actId="962"/>
          <ac:picMkLst>
            <pc:docMk/>
            <pc:sldMk cId="1878808357" sldId="346"/>
            <ac:picMk id="13" creationId="{129CA0FB-51C8-ABF7-0964-D8E7DCDC0CD6}"/>
          </ac:picMkLst>
        </pc:picChg>
        <pc:picChg chg="mod">
          <ac:chgData name="Cara Pollock" userId="85265408-06f5-40fb-b339-a569b6e1af7b" providerId="ADAL" clId="{5E83EF47-F690-43F2-B9BD-37CDADA56F54}" dt="2024-11-12T21:44:45.339" v="142" actId="962"/>
          <ac:picMkLst>
            <pc:docMk/>
            <pc:sldMk cId="1878808357" sldId="346"/>
            <ac:picMk id="14" creationId="{CFEED50D-5F88-2584-1DD3-582DC3BAE71C}"/>
          </ac:picMkLst>
        </pc:picChg>
      </pc:sldChg>
      <pc:sldChg chg="modSp mod">
        <pc:chgData name="Cara Pollock" userId="85265408-06f5-40fb-b339-a569b6e1af7b" providerId="ADAL" clId="{5E83EF47-F690-43F2-B9BD-37CDADA56F54}" dt="2024-11-12T21:46:09.856" v="449" actId="962"/>
        <pc:sldMkLst>
          <pc:docMk/>
          <pc:sldMk cId="3078930177" sldId="348"/>
        </pc:sldMkLst>
        <pc:spChg chg="mod">
          <ac:chgData name="Cara Pollock" userId="85265408-06f5-40fb-b339-a569b6e1af7b" providerId="ADAL" clId="{5E83EF47-F690-43F2-B9BD-37CDADA56F54}" dt="2024-11-12T21:33:13.938" v="14" actId="33553"/>
          <ac:spMkLst>
            <pc:docMk/>
            <pc:sldMk cId="3078930177" sldId="348"/>
            <ac:spMk id="2" creationId="{CF902386-EE95-477D-980E-D9AA05210D8F}"/>
          </ac:spMkLst>
        </pc:spChg>
        <pc:spChg chg="mod">
          <ac:chgData name="Cara Pollock" userId="85265408-06f5-40fb-b339-a569b6e1af7b" providerId="ADAL" clId="{5E83EF47-F690-43F2-B9BD-37CDADA56F54}" dt="2024-11-12T21:35:42.822" v="36" actId="962"/>
          <ac:spMkLst>
            <pc:docMk/>
            <pc:sldMk cId="3078930177" sldId="348"/>
            <ac:spMk id="3" creationId="{1EA097D8-CC63-A4F2-8E3C-13A50A7311A0}"/>
          </ac:spMkLst>
        </pc:spChg>
        <pc:spChg chg="mod">
          <ac:chgData name="Cara Pollock" userId="85265408-06f5-40fb-b339-a569b6e1af7b" providerId="ADAL" clId="{5E83EF47-F690-43F2-B9BD-37CDADA56F54}" dt="2024-11-12T21:39:51.050" v="81" actId="962"/>
          <ac:spMkLst>
            <pc:docMk/>
            <pc:sldMk cId="3078930177" sldId="348"/>
            <ac:spMk id="4" creationId="{6F50DD57-11E2-2C7D-C20C-AD7FC9F9D6C7}"/>
          </ac:spMkLst>
        </pc:spChg>
        <pc:spChg chg="mod">
          <ac:chgData name="Cara Pollock" userId="85265408-06f5-40fb-b339-a569b6e1af7b" providerId="ADAL" clId="{5E83EF47-F690-43F2-B9BD-37CDADA56F54}" dt="2024-11-12T21:35:40.960" v="35" actId="962"/>
          <ac:spMkLst>
            <pc:docMk/>
            <pc:sldMk cId="3078930177" sldId="348"/>
            <ac:spMk id="7" creationId="{48F804D5-D99B-D615-3A0E-7E8146E29D85}"/>
          </ac:spMkLst>
        </pc:spChg>
        <pc:spChg chg="mod">
          <ac:chgData name="Cara Pollock" userId="85265408-06f5-40fb-b339-a569b6e1af7b" providerId="ADAL" clId="{5E83EF47-F690-43F2-B9BD-37CDADA56F54}" dt="2024-11-12T21:45:55.976" v="441" actId="13244"/>
          <ac:spMkLst>
            <pc:docMk/>
            <pc:sldMk cId="3078930177" sldId="348"/>
            <ac:spMk id="34" creationId="{424C7049-2B7B-420B-A082-2B07EC9DFFB4}"/>
          </ac:spMkLst>
        </pc:spChg>
        <pc:spChg chg="mod">
          <ac:chgData name="Cara Pollock" userId="85265408-06f5-40fb-b339-a569b6e1af7b" providerId="ADAL" clId="{5E83EF47-F690-43F2-B9BD-37CDADA56F54}" dt="2024-11-12T21:39:24.416" v="76" actId="962"/>
          <ac:spMkLst>
            <pc:docMk/>
            <pc:sldMk cId="3078930177" sldId="348"/>
            <ac:spMk id="36" creationId="{073D1211-815E-413A-BB88-99B494F66F5C}"/>
          </ac:spMkLst>
        </pc:spChg>
        <pc:picChg chg="mod">
          <ac:chgData name="Cara Pollock" userId="85265408-06f5-40fb-b339-a569b6e1af7b" providerId="ADAL" clId="{5E83EF47-F690-43F2-B9BD-37CDADA56F54}" dt="2024-11-12T21:45:58.699" v="442" actId="962"/>
          <ac:picMkLst>
            <pc:docMk/>
            <pc:sldMk cId="3078930177" sldId="348"/>
            <ac:picMk id="6" creationId="{90F50D90-9E66-D508-ED7F-790984111B1D}"/>
          </ac:picMkLst>
        </pc:picChg>
        <pc:picChg chg="mod">
          <ac:chgData name="Cara Pollock" userId="85265408-06f5-40fb-b339-a569b6e1af7b" providerId="ADAL" clId="{5E83EF47-F690-43F2-B9BD-37CDADA56F54}" dt="2024-11-12T21:46:06.489" v="446" actId="962"/>
          <ac:picMkLst>
            <pc:docMk/>
            <pc:sldMk cId="3078930177" sldId="348"/>
            <ac:picMk id="11" creationId="{4542D6CC-C2E5-7979-8761-D82C7AE2098E}"/>
          </ac:picMkLst>
        </pc:picChg>
        <pc:picChg chg="mod">
          <ac:chgData name="Cara Pollock" userId="85265408-06f5-40fb-b339-a569b6e1af7b" providerId="ADAL" clId="{5E83EF47-F690-43F2-B9BD-37CDADA56F54}" dt="2024-11-12T21:46:07.530" v="447" actId="962"/>
          <ac:picMkLst>
            <pc:docMk/>
            <pc:sldMk cId="3078930177" sldId="348"/>
            <ac:picMk id="12" creationId="{71C1DF6F-1720-2907-EDF5-8B8ECB8C2527}"/>
          </ac:picMkLst>
        </pc:picChg>
        <pc:picChg chg="mod">
          <ac:chgData name="Cara Pollock" userId="85265408-06f5-40fb-b339-a569b6e1af7b" providerId="ADAL" clId="{5E83EF47-F690-43F2-B9BD-37CDADA56F54}" dt="2024-11-12T21:46:08.207" v="448" actId="962"/>
          <ac:picMkLst>
            <pc:docMk/>
            <pc:sldMk cId="3078930177" sldId="348"/>
            <ac:picMk id="13" creationId="{7C1B17C1-B6F6-67AF-991C-B25FC3C3516B}"/>
          </ac:picMkLst>
        </pc:picChg>
        <pc:picChg chg="mod">
          <ac:chgData name="Cara Pollock" userId="85265408-06f5-40fb-b339-a569b6e1af7b" providerId="ADAL" clId="{5E83EF47-F690-43F2-B9BD-37CDADA56F54}" dt="2024-11-12T21:46:09.856" v="449" actId="962"/>
          <ac:picMkLst>
            <pc:docMk/>
            <pc:sldMk cId="3078930177" sldId="348"/>
            <ac:picMk id="14" creationId="{7BE3AC97-DAA4-3BA7-5A8D-18CA78D1A6C6}"/>
          </ac:picMkLst>
        </pc:picChg>
        <pc:picChg chg="mod">
          <ac:chgData name="Cara Pollock" userId="85265408-06f5-40fb-b339-a569b6e1af7b" providerId="ADAL" clId="{5E83EF47-F690-43F2-B9BD-37CDADA56F54}" dt="2024-11-12T21:45:59.699" v="443" actId="962"/>
          <ac:picMkLst>
            <pc:docMk/>
            <pc:sldMk cId="3078930177" sldId="348"/>
            <ac:picMk id="17" creationId="{B84E279C-D9E7-812B-FA36-0CFF6922BEB1}"/>
          </ac:picMkLst>
        </pc:picChg>
        <pc:picChg chg="mod">
          <ac:chgData name="Cara Pollock" userId="85265408-06f5-40fb-b339-a569b6e1af7b" providerId="ADAL" clId="{5E83EF47-F690-43F2-B9BD-37CDADA56F54}" dt="2024-11-12T21:46:00.497" v="444" actId="962"/>
          <ac:picMkLst>
            <pc:docMk/>
            <pc:sldMk cId="3078930177" sldId="348"/>
            <ac:picMk id="18" creationId="{A4E49673-CF09-C79A-BE30-9B9F40FEEFC3}"/>
          </ac:picMkLst>
        </pc:picChg>
        <pc:picChg chg="mod">
          <ac:chgData name="Cara Pollock" userId="85265408-06f5-40fb-b339-a569b6e1af7b" providerId="ADAL" clId="{5E83EF47-F690-43F2-B9BD-37CDADA56F54}" dt="2024-11-12T21:46:01.318" v="445" actId="962"/>
          <ac:picMkLst>
            <pc:docMk/>
            <pc:sldMk cId="3078930177" sldId="348"/>
            <ac:picMk id="20" creationId="{0E2B3D4B-CE83-15D0-8239-898691ED4761}"/>
          </ac:picMkLst>
        </pc:picChg>
      </pc:sldChg>
      <pc:sldChg chg="modSp mod">
        <pc:chgData name="Cara Pollock" userId="85265408-06f5-40fb-b339-a569b6e1af7b" providerId="ADAL" clId="{5E83EF47-F690-43F2-B9BD-37CDADA56F54}" dt="2024-11-12T21:46:22.671" v="455" actId="962"/>
        <pc:sldMkLst>
          <pc:docMk/>
          <pc:sldMk cId="1537898674" sldId="349"/>
        </pc:sldMkLst>
        <pc:spChg chg="mod">
          <ac:chgData name="Cara Pollock" userId="85265408-06f5-40fb-b339-a569b6e1af7b" providerId="ADAL" clId="{5E83EF47-F690-43F2-B9BD-37CDADA56F54}" dt="2024-11-12T21:32:29.197" v="7" actId="33553"/>
          <ac:spMkLst>
            <pc:docMk/>
            <pc:sldMk cId="1537898674" sldId="349"/>
            <ac:spMk id="2" creationId="{D85E2509-3911-25DA-B354-34D181539A01}"/>
          </ac:spMkLst>
        </pc:spChg>
        <pc:spChg chg="mod">
          <ac:chgData name="Cara Pollock" userId="85265408-06f5-40fb-b339-a569b6e1af7b" providerId="ADAL" clId="{5E83EF47-F690-43F2-B9BD-37CDADA56F54}" dt="2024-11-12T21:39:43.799" v="79" actId="962"/>
          <ac:spMkLst>
            <pc:docMk/>
            <pc:sldMk cId="1537898674" sldId="349"/>
            <ac:spMk id="5" creationId="{D23D21BE-2897-52F0-BE09-8BA891621344}"/>
          </ac:spMkLst>
        </pc:spChg>
        <pc:spChg chg="mod">
          <ac:chgData name="Cara Pollock" userId="85265408-06f5-40fb-b339-a569b6e1af7b" providerId="ADAL" clId="{5E83EF47-F690-43F2-B9BD-37CDADA56F54}" dt="2024-11-12T21:39:45.610" v="80" actId="962"/>
          <ac:spMkLst>
            <pc:docMk/>
            <pc:sldMk cId="1537898674" sldId="349"/>
            <ac:spMk id="6" creationId="{621B1EB5-01F6-9546-E693-E8EBBB59039F}"/>
          </ac:spMkLst>
        </pc:spChg>
        <pc:spChg chg="mod">
          <ac:chgData name="Cara Pollock" userId="85265408-06f5-40fb-b339-a569b6e1af7b" providerId="ADAL" clId="{5E83EF47-F690-43F2-B9BD-37CDADA56F54}" dt="2024-11-12T21:35:46.973" v="38" actId="962"/>
          <ac:spMkLst>
            <pc:docMk/>
            <pc:sldMk cId="1537898674" sldId="349"/>
            <ac:spMk id="8" creationId="{7F03916F-B558-5E8C-3AB0-A5A363731DCC}"/>
          </ac:spMkLst>
        </pc:spChg>
        <pc:spChg chg="mod">
          <ac:chgData name="Cara Pollock" userId="85265408-06f5-40fb-b339-a569b6e1af7b" providerId="ADAL" clId="{5E83EF47-F690-43F2-B9BD-37CDADA56F54}" dt="2024-11-12T21:35:45.073" v="37" actId="962"/>
          <ac:spMkLst>
            <pc:docMk/>
            <pc:sldMk cId="1537898674" sldId="349"/>
            <ac:spMk id="11" creationId="{6A360D68-6D96-2214-9DCE-0CC27B1A3D91}"/>
          </ac:spMkLst>
        </pc:spChg>
        <pc:picChg chg="mod">
          <ac:chgData name="Cara Pollock" userId="85265408-06f5-40fb-b339-a569b6e1af7b" providerId="ADAL" clId="{5E83EF47-F690-43F2-B9BD-37CDADA56F54}" dt="2024-11-12T21:46:17.153" v="450" actId="962"/>
          <ac:picMkLst>
            <pc:docMk/>
            <pc:sldMk cId="1537898674" sldId="349"/>
            <ac:picMk id="3" creationId="{1FA1992F-51D7-25BB-D6E9-B8CA2050B48B}"/>
          </ac:picMkLst>
        </pc:picChg>
        <pc:picChg chg="mod">
          <ac:chgData name="Cara Pollock" userId="85265408-06f5-40fb-b339-a569b6e1af7b" providerId="ADAL" clId="{5E83EF47-F690-43F2-B9BD-37CDADA56F54}" dt="2024-11-12T21:46:22.671" v="455" actId="962"/>
          <ac:picMkLst>
            <pc:docMk/>
            <pc:sldMk cId="1537898674" sldId="349"/>
            <ac:picMk id="4" creationId="{DD19F759-B30F-3F7E-4791-AAC25851B5F1}"/>
          </ac:picMkLst>
        </pc:picChg>
        <pc:picChg chg="mod">
          <ac:chgData name="Cara Pollock" userId="85265408-06f5-40fb-b339-a569b6e1af7b" providerId="ADAL" clId="{5E83EF47-F690-43F2-B9BD-37CDADA56F54}" dt="2024-11-12T21:46:18.190" v="451" actId="962"/>
          <ac:picMkLst>
            <pc:docMk/>
            <pc:sldMk cId="1537898674" sldId="349"/>
            <ac:picMk id="7" creationId="{223C80EF-8DFB-E439-9854-9738FA59E95A}"/>
          </ac:picMkLst>
        </pc:picChg>
        <pc:picChg chg="mod">
          <ac:chgData name="Cara Pollock" userId="85265408-06f5-40fb-b339-a569b6e1af7b" providerId="ADAL" clId="{5E83EF47-F690-43F2-B9BD-37CDADA56F54}" dt="2024-11-12T21:46:18.887" v="452" actId="962"/>
          <ac:picMkLst>
            <pc:docMk/>
            <pc:sldMk cId="1537898674" sldId="349"/>
            <ac:picMk id="10" creationId="{5E011A60-800F-5688-AA27-18DE4F6119B4}"/>
          </ac:picMkLst>
        </pc:picChg>
        <pc:picChg chg="mod">
          <ac:chgData name="Cara Pollock" userId="85265408-06f5-40fb-b339-a569b6e1af7b" providerId="ADAL" clId="{5E83EF47-F690-43F2-B9BD-37CDADA56F54}" dt="2024-11-12T21:46:19.885" v="453" actId="962"/>
          <ac:picMkLst>
            <pc:docMk/>
            <pc:sldMk cId="1537898674" sldId="349"/>
            <ac:picMk id="13" creationId="{129CA0FB-51C8-ABF7-0964-D8E7DCDC0CD6}"/>
          </ac:picMkLst>
        </pc:picChg>
        <pc:picChg chg="mod">
          <ac:chgData name="Cara Pollock" userId="85265408-06f5-40fb-b339-a569b6e1af7b" providerId="ADAL" clId="{5E83EF47-F690-43F2-B9BD-37CDADA56F54}" dt="2024-11-12T21:46:20.958" v="454" actId="962"/>
          <ac:picMkLst>
            <pc:docMk/>
            <pc:sldMk cId="1537898674" sldId="349"/>
            <ac:picMk id="14" creationId="{CFEED50D-5F88-2584-1DD3-582DC3BAE71C}"/>
          </ac:picMkLst>
        </pc:picChg>
        <pc:cxnChg chg="mod">
          <ac:chgData name="Cara Pollock" userId="85265408-06f5-40fb-b339-a569b6e1af7b" providerId="ADAL" clId="{5E83EF47-F690-43F2-B9BD-37CDADA56F54}" dt="2024-11-12T21:37:39.005" v="60" actId="962"/>
          <ac:cxnSpMkLst>
            <pc:docMk/>
            <pc:sldMk cId="1537898674" sldId="349"/>
            <ac:cxnSpMk id="15" creationId="{F1F3E36B-09E4-03BA-D2F3-1F95CF5778ED}"/>
          </ac:cxnSpMkLst>
        </pc:cxnChg>
      </pc:sldChg>
      <pc:sldChg chg="modSp mod">
        <pc:chgData name="Cara Pollock" userId="85265408-06f5-40fb-b339-a569b6e1af7b" providerId="ADAL" clId="{5E83EF47-F690-43F2-B9BD-37CDADA56F54}" dt="2024-11-12T21:49:39.087" v="500" actId="962"/>
        <pc:sldMkLst>
          <pc:docMk/>
          <pc:sldMk cId="3775697268" sldId="350"/>
        </pc:sldMkLst>
        <pc:spChg chg="mod">
          <ac:chgData name="Cara Pollock" userId="85265408-06f5-40fb-b339-a569b6e1af7b" providerId="ADAL" clId="{5E83EF47-F690-43F2-B9BD-37CDADA56F54}" dt="2024-11-12T21:41:12.793" v="102" actId="962"/>
          <ac:spMkLst>
            <pc:docMk/>
            <pc:sldMk cId="3775697268" sldId="350"/>
            <ac:spMk id="4" creationId="{48BE0C3F-DF59-4247-3819-145E12056394}"/>
          </ac:spMkLst>
        </pc:spChg>
        <pc:spChg chg="mod">
          <ac:chgData name="Cara Pollock" userId="85265408-06f5-40fb-b339-a569b6e1af7b" providerId="ADAL" clId="{5E83EF47-F690-43F2-B9BD-37CDADA56F54}" dt="2024-11-12T21:41:11.986" v="101" actId="962"/>
          <ac:spMkLst>
            <pc:docMk/>
            <pc:sldMk cId="3775697268" sldId="350"/>
            <ac:spMk id="5" creationId="{E79C7D5E-965E-53FE-3606-7C973B194A85}"/>
          </ac:spMkLst>
        </pc:spChg>
        <pc:spChg chg="mod">
          <ac:chgData name="Cara Pollock" userId="85265408-06f5-40fb-b339-a569b6e1af7b" providerId="ADAL" clId="{5E83EF47-F690-43F2-B9BD-37CDADA56F54}" dt="2024-11-12T21:33:42.527" v="19" actId="33553"/>
          <ac:spMkLst>
            <pc:docMk/>
            <pc:sldMk cId="3775697268" sldId="350"/>
            <ac:spMk id="6" creationId="{5164278B-30BA-408D-1BA6-06CB4FD9EA87}"/>
          </ac:spMkLst>
        </pc:spChg>
        <pc:spChg chg="mod">
          <ac:chgData name="Cara Pollock" userId="85265408-06f5-40fb-b339-a569b6e1af7b" providerId="ADAL" clId="{5E83EF47-F690-43F2-B9BD-37CDADA56F54}" dt="2024-11-12T21:37:11.450" v="49" actId="962"/>
          <ac:spMkLst>
            <pc:docMk/>
            <pc:sldMk cId="3775697268" sldId="350"/>
            <ac:spMk id="8" creationId="{37B440A7-D948-8199-6081-A1D1A0418830}"/>
          </ac:spMkLst>
        </pc:spChg>
        <pc:spChg chg="mod">
          <ac:chgData name="Cara Pollock" userId="85265408-06f5-40fb-b339-a569b6e1af7b" providerId="ADAL" clId="{5E83EF47-F690-43F2-B9BD-37CDADA56F54}" dt="2024-11-12T21:37:08.267" v="48" actId="962"/>
          <ac:spMkLst>
            <pc:docMk/>
            <pc:sldMk cId="3775697268" sldId="350"/>
            <ac:spMk id="11" creationId="{D5A47B35-F0D9-50F5-817D-0094E7FC46DF}"/>
          </ac:spMkLst>
        </pc:spChg>
        <pc:picChg chg="mod">
          <ac:chgData name="Cara Pollock" userId="85265408-06f5-40fb-b339-a569b6e1af7b" providerId="ADAL" clId="{5E83EF47-F690-43F2-B9BD-37CDADA56F54}" dt="2024-11-12T21:49:37.673" v="498" actId="962"/>
          <ac:picMkLst>
            <pc:docMk/>
            <pc:sldMk cId="3775697268" sldId="350"/>
            <ac:picMk id="10" creationId="{1DCA8024-92AE-9173-3DEA-2550BC1E2C81}"/>
          </ac:picMkLst>
        </pc:picChg>
        <pc:picChg chg="mod">
          <ac:chgData name="Cara Pollock" userId="85265408-06f5-40fb-b339-a569b6e1af7b" providerId="ADAL" clId="{5E83EF47-F690-43F2-B9BD-37CDADA56F54}" dt="2024-11-12T21:49:38.392" v="499" actId="962"/>
          <ac:picMkLst>
            <pc:docMk/>
            <pc:sldMk cId="3775697268" sldId="350"/>
            <ac:picMk id="12" creationId="{2CEC7577-9CC3-7347-63EE-825EB4DCC401}"/>
          </ac:picMkLst>
        </pc:picChg>
        <pc:picChg chg="mod">
          <ac:chgData name="Cara Pollock" userId="85265408-06f5-40fb-b339-a569b6e1af7b" providerId="ADAL" clId="{5E83EF47-F690-43F2-B9BD-37CDADA56F54}" dt="2024-11-12T21:49:39.087" v="500" actId="962"/>
          <ac:picMkLst>
            <pc:docMk/>
            <pc:sldMk cId="3775697268" sldId="350"/>
            <ac:picMk id="14" creationId="{EAB84D7B-A6F0-7992-B5D3-755E58131420}"/>
          </ac:picMkLst>
        </pc:picChg>
        <pc:picChg chg="mod">
          <ac:chgData name="Cara Pollock" userId="85265408-06f5-40fb-b339-a569b6e1af7b" providerId="ADAL" clId="{5E83EF47-F690-43F2-B9BD-37CDADA56F54}" dt="2024-11-12T21:49:36.961" v="497" actId="962"/>
          <ac:picMkLst>
            <pc:docMk/>
            <pc:sldMk cId="3775697268" sldId="350"/>
            <ac:picMk id="16" creationId="{06344A55-B367-BDFC-88DA-E4ADC0AA756B}"/>
          </ac:picMkLst>
        </pc:picChg>
        <pc:cxnChg chg="mod">
          <ac:chgData name="Cara Pollock" userId="85265408-06f5-40fb-b339-a569b6e1af7b" providerId="ADAL" clId="{5E83EF47-F690-43F2-B9BD-37CDADA56F54}" dt="2024-11-12T21:37:53.293" v="68" actId="962"/>
          <ac:cxnSpMkLst>
            <pc:docMk/>
            <pc:sldMk cId="3775697268" sldId="350"/>
            <ac:cxnSpMk id="7" creationId="{913EC141-DB61-C860-A923-90AA5C65F607}"/>
          </ac:cxnSpMkLst>
        </pc:cxnChg>
      </pc:sldChg>
      <pc:sldChg chg="modSp mod">
        <pc:chgData name="Cara Pollock" userId="85265408-06f5-40fb-b339-a569b6e1af7b" providerId="ADAL" clId="{5E83EF47-F690-43F2-B9BD-37CDADA56F54}" dt="2024-11-12T21:44:29.201" v="137" actId="962"/>
        <pc:sldMkLst>
          <pc:docMk/>
          <pc:sldMk cId="2394507639" sldId="351"/>
        </pc:sldMkLst>
        <pc:spChg chg="mod">
          <ac:chgData name="Cara Pollock" userId="85265408-06f5-40fb-b339-a569b6e1af7b" providerId="ADAL" clId="{5E83EF47-F690-43F2-B9BD-37CDADA56F54}" dt="2024-11-12T21:40:00.667" v="84" actId="962"/>
          <ac:spMkLst>
            <pc:docMk/>
            <pc:sldMk cId="2394507639" sldId="351"/>
            <ac:spMk id="2" creationId="{AE284B1C-8B8B-375A-BD04-237D27E71AA9}"/>
          </ac:spMkLst>
        </pc:spChg>
        <pc:spChg chg="mod">
          <ac:chgData name="Cara Pollock" userId="85265408-06f5-40fb-b339-a569b6e1af7b" providerId="ADAL" clId="{5E83EF47-F690-43F2-B9BD-37CDADA56F54}" dt="2024-11-12T21:39:14.685" v="73" actId="962"/>
          <ac:spMkLst>
            <pc:docMk/>
            <pc:sldMk cId="2394507639" sldId="351"/>
            <ac:spMk id="3" creationId="{A86E7AAB-5672-7E61-1C1B-FDA8010C5321}"/>
          </ac:spMkLst>
        </pc:spChg>
        <pc:spChg chg="mod">
          <ac:chgData name="Cara Pollock" userId="85265408-06f5-40fb-b339-a569b6e1af7b" providerId="ADAL" clId="{5E83EF47-F690-43F2-B9BD-37CDADA56F54}" dt="2024-11-12T21:35:29.164" v="31" actId="962"/>
          <ac:spMkLst>
            <pc:docMk/>
            <pc:sldMk cId="2394507639" sldId="351"/>
            <ac:spMk id="6" creationId="{D5063779-3820-4A07-91D2-4D3F910497BC}"/>
          </ac:spMkLst>
        </pc:spChg>
        <pc:spChg chg="mod">
          <ac:chgData name="Cara Pollock" userId="85265408-06f5-40fb-b339-a569b6e1af7b" providerId="ADAL" clId="{5E83EF47-F690-43F2-B9BD-37CDADA56F54}" dt="2024-11-12T21:33:20.567" v="15" actId="33553"/>
          <ac:spMkLst>
            <pc:docMk/>
            <pc:sldMk cId="2394507639" sldId="351"/>
            <ac:spMk id="7" creationId="{0A2A2CD0-7073-4C7A-0C3B-AE35CBF4EF03}"/>
          </ac:spMkLst>
        </pc:spChg>
        <pc:spChg chg="mod">
          <ac:chgData name="Cara Pollock" userId="85265408-06f5-40fb-b339-a569b6e1af7b" providerId="ADAL" clId="{5E83EF47-F690-43F2-B9BD-37CDADA56F54}" dt="2024-11-12T21:35:31.721" v="32" actId="962"/>
          <ac:spMkLst>
            <pc:docMk/>
            <pc:sldMk cId="2394507639" sldId="351"/>
            <ac:spMk id="11" creationId="{0CD13D7C-6DE2-5537-F952-1DC890C8A41D}"/>
          </ac:spMkLst>
        </pc:spChg>
        <pc:picChg chg="mod">
          <ac:chgData name="Cara Pollock" userId="85265408-06f5-40fb-b339-a569b6e1af7b" providerId="ADAL" clId="{5E83EF47-F690-43F2-B9BD-37CDADA56F54}" dt="2024-11-12T21:44:24.754" v="132" actId="962"/>
          <ac:picMkLst>
            <pc:docMk/>
            <pc:sldMk cId="2394507639" sldId="351"/>
            <ac:picMk id="20" creationId="{3CE3D803-C24A-1882-0EDD-BC22390ED508}"/>
          </ac:picMkLst>
        </pc:picChg>
        <pc:picChg chg="mod">
          <ac:chgData name="Cara Pollock" userId="85265408-06f5-40fb-b339-a569b6e1af7b" providerId="ADAL" clId="{5E83EF47-F690-43F2-B9BD-37CDADA56F54}" dt="2024-11-12T21:44:25.853" v="133" actId="962"/>
          <ac:picMkLst>
            <pc:docMk/>
            <pc:sldMk cId="2394507639" sldId="351"/>
            <ac:picMk id="26" creationId="{3D7D33EE-FF7D-285C-1E6B-10AFFFD44A1D}"/>
          </ac:picMkLst>
        </pc:picChg>
        <pc:picChg chg="mod">
          <ac:chgData name="Cara Pollock" userId="85265408-06f5-40fb-b339-a569b6e1af7b" providerId="ADAL" clId="{5E83EF47-F690-43F2-B9BD-37CDADA56F54}" dt="2024-11-12T21:44:26.588" v="134" actId="962"/>
          <ac:picMkLst>
            <pc:docMk/>
            <pc:sldMk cId="2394507639" sldId="351"/>
            <ac:picMk id="28" creationId="{3B71A283-F692-369A-B5FA-FE3DE683E4DA}"/>
          </ac:picMkLst>
        </pc:picChg>
        <pc:picChg chg="mod">
          <ac:chgData name="Cara Pollock" userId="85265408-06f5-40fb-b339-a569b6e1af7b" providerId="ADAL" clId="{5E83EF47-F690-43F2-B9BD-37CDADA56F54}" dt="2024-11-12T21:44:27.550" v="135" actId="962"/>
          <ac:picMkLst>
            <pc:docMk/>
            <pc:sldMk cId="2394507639" sldId="351"/>
            <ac:picMk id="30" creationId="{EED52F7B-65E5-C393-8D8A-48B92E722194}"/>
          </ac:picMkLst>
        </pc:picChg>
        <pc:picChg chg="mod">
          <ac:chgData name="Cara Pollock" userId="85265408-06f5-40fb-b339-a569b6e1af7b" providerId="ADAL" clId="{5E83EF47-F690-43F2-B9BD-37CDADA56F54}" dt="2024-11-12T21:44:28.310" v="136" actId="962"/>
          <ac:picMkLst>
            <pc:docMk/>
            <pc:sldMk cId="2394507639" sldId="351"/>
            <ac:picMk id="32" creationId="{1E54E956-2D9F-1AC4-B235-298E4C4ADAA9}"/>
          </ac:picMkLst>
        </pc:picChg>
        <pc:picChg chg="mod">
          <ac:chgData name="Cara Pollock" userId="85265408-06f5-40fb-b339-a569b6e1af7b" providerId="ADAL" clId="{5E83EF47-F690-43F2-B9BD-37CDADA56F54}" dt="2024-11-12T21:44:29.201" v="137" actId="962"/>
          <ac:picMkLst>
            <pc:docMk/>
            <pc:sldMk cId="2394507639" sldId="351"/>
            <ac:picMk id="34" creationId="{1AE225D0-580E-44C9-BAA3-F34D1564883F}"/>
          </ac:picMkLst>
        </pc:picChg>
      </pc:sldChg>
      <pc:sldChg chg="modSp mod">
        <pc:chgData name="Cara Pollock" userId="85265408-06f5-40fb-b339-a569b6e1af7b" providerId="ADAL" clId="{5E83EF47-F690-43F2-B9BD-37CDADA56F54}" dt="2024-11-12T21:44:02.629" v="126" actId="962"/>
        <pc:sldMkLst>
          <pc:docMk/>
          <pc:sldMk cId="3182647972" sldId="352"/>
        </pc:sldMkLst>
        <pc:spChg chg="mod">
          <ac:chgData name="Cara Pollock" userId="85265408-06f5-40fb-b339-a569b6e1af7b" providerId="ADAL" clId="{5E83EF47-F690-43F2-B9BD-37CDADA56F54}" dt="2024-11-12T21:40:10.241" v="86" actId="962"/>
          <ac:spMkLst>
            <pc:docMk/>
            <pc:sldMk cId="3182647972" sldId="352"/>
            <ac:spMk id="2" creationId="{DEAA603A-3816-A6B3-B63E-15C8F33AF18A}"/>
          </ac:spMkLst>
        </pc:spChg>
        <pc:spChg chg="mod">
          <ac:chgData name="Cara Pollock" userId="85265408-06f5-40fb-b339-a569b6e1af7b" providerId="ADAL" clId="{5E83EF47-F690-43F2-B9BD-37CDADA56F54}" dt="2024-11-12T21:39:00.387" v="71" actId="962"/>
          <ac:spMkLst>
            <pc:docMk/>
            <pc:sldMk cId="3182647972" sldId="352"/>
            <ac:spMk id="5" creationId="{E79C7D5E-965E-53FE-3606-7C973B194A85}"/>
          </ac:spMkLst>
        </pc:spChg>
        <pc:spChg chg="mod">
          <ac:chgData name="Cara Pollock" userId="85265408-06f5-40fb-b339-a569b6e1af7b" providerId="ADAL" clId="{5E83EF47-F690-43F2-B9BD-37CDADA56F54}" dt="2024-11-12T21:42:59.310" v="112" actId="13244"/>
          <ac:spMkLst>
            <pc:docMk/>
            <pc:sldMk cId="3182647972" sldId="352"/>
            <ac:spMk id="6" creationId="{5164278B-30BA-408D-1BA6-06CB4FD9EA87}"/>
          </ac:spMkLst>
        </pc:spChg>
        <pc:spChg chg="mod">
          <ac:chgData name="Cara Pollock" userId="85265408-06f5-40fb-b339-a569b6e1af7b" providerId="ADAL" clId="{5E83EF47-F690-43F2-B9BD-37CDADA56F54}" dt="2024-11-12T21:37:25.189" v="53" actId="962"/>
          <ac:spMkLst>
            <pc:docMk/>
            <pc:sldMk cId="3182647972" sldId="352"/>
            <ac:spMk id="8" creationId="{37B440A7-D948-8199-6081-A1D1A0418830}"/>
          </ac:spMkLst>
        </pc:spChg>
        <pc:spChg chg="mod">
          <ac:chgData name="Cara Pollock" userId="85265408-06f5-40fb-b339-a569b6e1af7b" providerId="ADAL" clId="{5E83EF47-F690-43F2-B9BD-37CDADA56F54}" dt="2024-11-12T21:35:11.063" v="25" actId="962"/>
          <ac:spMkLst>
            <pc:docMk/>
            <pc:sldMk cId="3182647972" sldId="352"/>
            <ac:spMk id="11" creationId="{D5A47B35-F0D9-50F5-817D-0094E7FC46DF}"/>
          </ac:spMkLst>
        </pc:spChg>
        <pc:spChg chg="mod">
          <ac:chgData name="Cara Pollock" userId="85265408-06f5-40fb-b339-a569b6e1af7b" providerId="ADAL" clId="{5E83EF47-F690-43F2-B9BD-37CDADA56F54}" dt="2024-11-12T21:43:38.451" v="119" actId="13244"/>
          <ac:spMkLst>
            <pc:docMk/>
            <pc:sldMk cId="3182647972" sldId="352"/>
            <ac:spMk id="27" creationId="{050484E3-2F8D-61B0-D5EA-4B12B5263BE9}"/>
          </ac:spMkLst>
        </pc:spChg>
        <pc:spChg chg="mod">
          <ac:chgData name="Cara Pollock" userId="85265408-06f5-40fb-b339-a569b6e1af7b" providerId="ADAL" clId="{5E83EF47-F690-43F2-B9BD-37CDADA56F54}" dt="2024-11-12T21:35:18.518" v="28" actId="962"/>
          <ac:spMkLst>
            <pc:docMk/>
            <pc:sldMk cId="3182647972" sldId="352"/>
            <ac:spMk id="36" creationId="{0D8F7193-041F-4DD6-8F2E-7235E1B43E32}"/>
          </ac:spMkLst>
        </pc:spChg>
        <pc:spChg chg="mod">
          <ac:chgData name="Cara Pollock" userId="85265408-06f5-40fb-b339-a569b6e1af7b" providerId="ADAL" clId="{5E83EF47-F690-43F2-B9BD-37CDADA56F54}" dt="2024-11-12T21:35:13.581" v="26" actId="962"/>
          <ac:spMkLst>
            <pc:docMk/>
            <pc:sldMk cId="3182647972" sldId="352"/>
            <ac:spMk id="37" creationId="{B35FC5D8-FE57-8545-13B1-1A7880A617C8}"/>
          </ac:spMkLst>
        </pc:spChg>
        <pc:spChg chg="mod">
          <ac:chgData name="Cara Pollock" userId="85265408-06f5-40fb-b339-a569b6e1af7b" providerId="ADAL" clId="{5E83EF47-F690-43F2-B9BD-37CDADA56F54}" dt="2024-11-12T21:35:09.134" v="24" actId="962"/>
          <ac:spMkLst>
            <pc:docMk/>
            <pc:sldMk cId="3182647972" sldId="352"/>
            <ac:spMk id="39" creationId="{F1D504D6-E90D-76D5-4AC2-5D5AE31AFCC2}"/>
          </ac:spMkLst>
        </pc:spChg>
        <pc:spChg chg="mod">
          <ac:chgData name="Cara Pollock" userId="85265408-06f5-40fb-b339-a569b6e1af7b" providerId="ADAL" clId="{5E83EF47-F690-43F2-B9BD-37CDADA56F54}" dt="2024-11-12T21:35:16.481" v="27" actId="962"/>
          <ac:spMkLst>
            <pc:docMk/>
            <pc:sldMk cId="3182647972" sldId="352"/>
            <ac:spMk id="42" creationId="{EB7E2E59-D2EE-34E3-03FF-08B0BCD1B442}"/>
          </ac:spMkLst>
        </pc:spChg>
        <pc:spChg chg="mod">
          <ac:chgData name="Cara Pollock" userId="85265408-06f5-40fb-b339-a569b6e1af7b" providerId="ADAL" clId="{5E83EF47-F690-43F2-B9BD-37CDADA56F54}" dt="2024-11-12T21:43:35.590" v="118" actId="13244"/>
          <ac:spMkLst>
            <pc:docMk/>
            <pc:sldMk cId="3182647972" sldId="352"/>
            <ac:spMk id="45" creationId="{7F531354-E6F3-23AB-F3E9-5A0C8A4A581E}"/>
          </ac:spMkLst>
        </pc:spChg>
        <pc:spChg chg="mod">
          <ac:chgData name="Cara Pollock" userId="85265408-06f5-40fb-b339-a569b6e1af7b" providerId="ADAL" clId="{5E83EF47-F690-43F2-B9BD-37CDADA56F54}" dt="2024-11-12T21:43:10.638" v="113" actId="13244"/>
          <ac:spMkLst>
            <pc:docMk/>
            <pc:sldMk cId="3182647972" sldId="352"/>
            <ac:spMk id="51" creationId="{6E74A744-72CF-D7EF-A28E-E94BCFFDB045}"/>
          </ac:spMkLst>
        </pc:spChg>
        <pc:picChg chg="mod">
          <ac:chgData name="Cara Pollock" userId="85265408-06f5-40fb-b339-a569b6e1af7b" providerId="ADAL" clId="{5E83EF47-F690-43F2-B9BD-37CDADA56F54}" dt="2024-11-12T21:43:15.195" v="114" actId="962"/>
          <ac:picMkLst>
            <pc:docMk/>
            <pc:sldMk cId="3182647972" sldId="352"/>
            <ac:picMk id="17" creationId="{70F83D64-7B01-D98A-904E-6745561E0D1B}"/>
          </ac:picMkLst>
        </pc:picChg>
        <pc:picChg chg="mod">
          <ac:chgData name="Cara Pollock" userId="85265408-06f5-40fb-b339-a569b6e1af7b" providerId="ADAL" clId="{5E83EF47-F690-43F2-B9BD-37CDADA56F54}" dt="2024-11-12T21:43:18.357" v="115" actId="962"/>
          <ac:picMkLst>
            <pc:docMk/>
            <pc:sldMk cId="3182647972" sldId="352"/>
            <ac:picMk id="19" creationId="{12D41208-9F19-3A41-19EA-D4E866A7365C}"/>
          </ac:picMkLst>
        </pc:picChg>
        <pc:picChg chg="mod">
          <ac:chgData name="Cara Pollock" userId="85265408-06f5-40fb-b339-a569b6e1af7b" providerId="ADAL" clId="{5E83EF47-F690-43F2-B9BD-37CDADA56F54}" dt="2024-11-12T21:43:20.829" v="116" actId="962"/>
          <ac:picMkLst>
            <pc:docMk/>
            <pc:sldMk cId="3182647972" sldId="352"/>
            <ac:picMk id="21" creationId="{9E410F64-536E-D4EA-E4DE-8A1DF5B0E4AF}"/>
          </ac:picMkLst>
        </pc:picChg>
        <pc:picChg chg="mod">
          <ac:chgData name="Cara Pollock" userId="85265408-06f5-40fb-b339-a569b6e1af7b" providerId="ADAL" clId="{5E83EF47-F690-43F2-B9BD-37CDADA56F54}" dt="2024-11-12T21:43:22.886" v="117" actId="962"/>
          <ac:picMkLst>
            <pc:docMk/>
            <pc:sldMk cId="3182647972" sldId="352"/>
            <ac:picMk id="23" creationId="{31CDDB5B-D1CA-93EF-0B34-71EDF49C6C88}"/>
          </ac:picMkLst>
        </pc:picChg>
        <pc:picChg chg="mod">
          <ac:chgData name="Cara Pollock" userId="85265408-06f5-40fb-b339-a569b6e1af7b" providerId="ADAL" clId="{5E83EF47-F690-43F2-B9BD-37CDADA56F54}" dt="2024-11-12T21:43:43.788" v="120" actId="962"/>
          <ac:picMkLst>
            <pc:docMk/>
            <pc:sldMk cId="3182647972" sldId="352"/>
            <ac:picMk id="31" creationId="{8D8DAB5C-7EE9-E8BF-86E7-A8EE77E1DF05}"/>
          </ac:picMkLst>
        </pc:picChg>
        <pc:picChg chg="mod">
          <ac:chgData name="Cara Pollock" userId="85265408-06f5-40fb-b339-a569b6e1af7b" providerId="ADAL" clId="{5E83EF47-F690-43F2-B9BD-37CDADA56F54}" dt="2024-11-12T21:44:02.629" v="126" actId="962"/>
          <ac:picMkLst>
            <pc:docMk/>
            <pc:sldMk cId="3182647972" sldId="352"/>
            <ac:picMk id="41" creationId="{A58843F1-68F6-4188-AEE8-73AAD936E3E8}"/>
          </ac:picMkLst>
        </pc:picChg>
        <pc:picChg chg="mod">
          <ac:chgData name="Cara Pollock" userId="85265408-06f5-40fb-b339-a569b6e1af7b" providerId="ADAL" clId="{5E83EF47-F690-43F2-B9BD-37CDADA56F54}" dt="2024-11-12T21:43:48.755" v="121" actId="962"/>
          <ac:picMkLst>
            <pc:docMk/>
            <pc:sldMk cId="3182647972" sldId="352"/>
            <ac:picMk id="44" creationId="{213A6697-81D2-2B17-1C7F-A82E76FCC9B3}"/>
          </ac:picMkLst>
        </pc:picChg>
        <pc:picChg chg="mod">
          <ac:chgData name="Cara Pollock" userId="85265408-06f5-40fb-b339-a569b6e1af7b" providerId="ADAL" clId="{5E83EF47-F690-43F2-B9BD-37CDADA56F54}" dt="2024-11-12T21:43:52.150" v="122" actId="962"/>
          <ac:picMkLst>
            <pc:docMk/>
            <pc:sldMk cId="3182647972" sldId="352"/>
            <ac:picMk id="46" creationId="{2C8884A5-B68C-DC78-824F-D7C680947A16}"/>
          </ac:picMkLst>
        </pc:picChg>
        <pc:picChg chg="mod">
          <ac:chgData name="Cara Pollock" userId="85265408-06f5-40fb-b339-a569b6e1af7b" providerId="ADAL" clId="{5E83EF47-F690-43F2-B9BD-37CDADA56F54}" dt="2024-11-12T21:43:55.260" v="123" actId="962"/>
          <ac:picMkLst>
            <pc:docMk/>
            <pc:sldMk cId="3182647972" sldId="352"/>
            <ac:picMk id="47" creationId="{000451C3-1B89-33CE-DAA5-A0D5BE392378}"/>
          </ac:picMkLst>
        </pc:picChg>
        <pc:picChg chg="mod">
          <ac:chgData name="Cara Pollock" userId="85265408-06f5-40fb-b339-a569b6e1af7b" providerId="ADAL" clId="{5E83EF47-F690-43F2-B9BD-37CDADA56F54}" dt="2024-11-12T21:43:57.564" v="124" actId="962"/>
          <ac:picMkLst>
            <pc:docMk/>
            <pc:sldMk cId="3182647972" sldId="352"/>
            <ac:picMk id="49" creationId="{D5799D7A-1ED3-AD39-2DEC-CC709943D92A}"/>
          </ac:picMkLst>
        </pc:picChg>
        <pc:picChg chg="mod">
          <ac:chgData name="Cara Pollock" userId="85265408-06f5-40fb-b339-a569b6e1af7b" providerId="ADAL" clId="{5E83EF47-F690-43F2-B9BD-37CDADA56F54}" dt="2024-11-12T21:43:59.925" v="125" actId="962"/>
          <ac:picMkLst>
            <pc:docMk/>
            <pc:sldMk cId="3182647972" sldId="352"/>
            <ac:picMk id="50" creationId="{BE86D666-22AA-31DD-13D5-5198676939B7}"/>
          </ac:picMkLst>
        </pc:picChg>
        <pc:cxnChg chg="mod">
          <ac:chgData name="Cara Pollock" userId="85265408-06f5-40fb-b339-a569b6e1af7b" providerId="ADAL" clId="{5E83EF47-F690-43F2-B9BD-37CDADA56F54}" dt="2024-11-12T21:37:31.372" v="56" actId="962"/>
          <ac:cxnSpMkLst>
            <pc:docMk/>
            <pc:sldMk cId="3182647972" sldId="352"/>
            <ac:cxnSpMk id="7" creationId="{913EC141-DB61-C860-A923-90AA5C65F607}"/>
          </ac:cxnSpMkLst>
        </pc:cxnChg>
      </pc:sldChg>
      <pc:sldChg chg="modSp mod">
        <pc:chgData name="Cara Pollock" userId="85265408-06f5-40fb-b339-a569b6e1af7b" providerId="ADAL" clId="{5E83EF47-F690-43F2-B9BD-37CDADA56F54}" dt="2024-11-12T21:48:37.392" v="487" actId="962"/>
        <pc:sldMkLst>
          <pc:docMk/>
          <pc:sldMk cId="519562548" sldId="359"/>
        </pc:sldMkLst>
        <pc:spChg chg="mod">
          <ac:chgData name="Cara Pollock" userId="85265408-06f5-40fb-b339-a569b6e1af7b" providerId="ADAL" clId="{5E83EF47-F690-43F2-B9BD-37CDADA56F54}" dt="2024-11-12T21:36:54.216" v="43" actId="962"/>
          <ac:spMkLst>
            <pc:docMk/>
            <pc:sldMk cId="519562548" sldId="359"/>
            <ac:spMk id="2" creationId="{19704942-05C1-BEC6-89A9-3AB5608C24B1}"/>
          </ac:spMkLst>
        </pc:spChg>
        <pc:spChg chg="mod">
          <ac:chgData name="Cara Pollock" userId="85265408-06f5-40fb-b339-a569b6e1af7b" providerId="ADAL" clId="{5E83EF47-F690-43F2-B9BD-37CDADA56F54}" dt="2024-11-12T21:40:53.693" v="95" actId="962"/>
          <ac:spMkLst>
            <pc:docMk/>
            <pc:sldMk cId="519562548" sldId="359"/>
            <ac:spMk id="3" creationId="{AFDD29F5-0DA4-0ACE-4C87-F335E44C22C4}"/>
          </ac:spMkLst>
        </pc:spChg>
        <pc:spChg chg="mod">
          <ac:chgData name="Cara Pollock" userId="85265408-06f5-40fb-b339-a569b6e1af7b" providerId="ADAL" clId="{5E83EF47-F690-43F2-B9BD-37CDADA56F54}" dt="2024-11-12T21:32:43.617" v="10" actId="33553"/>
          <ac:spMkLst>
            <pc:docMk/>
            <pc:sldMk cId="519562548" sldId="359"/>
            <ac:spMk id="11" creationId="{B12E6EFF-E056-28C6-AF98-647D9894DFC5}"/>
          </ac:spMkLst>
        </pc:spChg>
        <pc:spChg chg="mod">
          <ac:chgData name="Cara Pollock" userId="85265408-06f5-40fb-b339-a569b6e1af7b" providerId="ADAL" clId="{5E83EF47-F690-43F2-B9BD-37CDADA56F54}" dt="2024-11-12T21:40:55.874" v="96" actId="962"/>
          <ac:spMkLst>
            <pc:docMk/>
            <pc:sldMk cId="519562548" sldId="359"/>
            <ac:spMk id="15" creationId="{64D43A23-E6C7-9076-C709-C537B0AFBE62}"/>
          </ac:spMkLst>
        </pc:spChg>
        <pc:picChg chg="mod">
          <ac:chgData name="Cara Pollock" userId="85265408-06f5-40fb-b339-a569b6e1af7b" providerId="ADAL" clId="{5E83EF47-F690-43F2-B9BD-37CDADA56F54}" dt="2024-11-12T21:48:30.321" v="484" actId="962"/>
          <ac:picMkLst>
            <pc:docMk/>
            <pc:sldMk cId="519562548" sldId="359"/>
            <ac:picMk id="9" creationId="{AA081995-2BEB-CE2D-5898-97E46392795B}"/>
          </ac:picMkLst>
        </pc:picChg>
        <pc:picChg chg="mod">
          <ac:chgData name="Cara Pollock" userId="85265408-06f5-40fb-b339-a569b6e1af7b" providerId="ADAL" clId="{5E83EF47-F690-43F2-B9BD-37CDADA56F54}" dt="2024-11-12T21:48:36.233" v="485" actId="962"/>
          <ac:picMkLst>
            <pc:docMk/>
            <pc:sldMk cId="519562548" sldId="359"/>
            <ac:picMk id="22" creationId="{8F20D2A0-4C17-FE99-E325-E2CA8E2C846D}"/>
          </ac:picMkLst>
        </pc:picChg>
        <pc:picChg chg="mod">
          <ac:chgData name="Cara Pollock" userId="85265408-06f5-40fb-b339-a569b6e1af7b" providerId="ADAL" clId="{5E83EF47-F690-43F2-B9BD-37CDADA56F54}" dt="2024-11-12T21:48:36.851" v="486" actId="962"/>
          <ac:picMkLst>
            <pc:docMk/>
            <pc:sldMk cId="519562548" sldId="359"/>
            <ac:picMk id="23" creationId="{6AE8FC9E-555C-D12E-8AD5-396EC2AF7C67}"/>
          </ac:picMkLst>
        </pc:picChg>
        <pc:picChg chg="mod">
          <ac:chgData name="Cara Pollock" userId="85265408-06f5-40fb-b339-a569b6e1af7b" providerId="ADAL" clId="{5E83EF47-F690-43F2-B9BD-37CDADA56F54}" dt="2024-11-12T21:48:37.392" v="487" actId="962"/>
          <ac:picMkLst>
            <pc:docMk/>
            <pc:sldMk cId="519562548" sldId="359"/>
            <ac:picMk id="24" creationId="{7CF48E21-91F9-1760-1A1F-8BFA3027FCD6}"/>
          </ac:picMkLst>
        </pc:picChg>
        <pc:cxnChg chg="mod">
          <ac:chgData name="Cara Pollock" userId="85265408-06f5-40fb-b339-a569b6e1af7b" providerId="ADAL" clId="{5E83EF47-F690-43F2-B9BD-37CDADA56F54}" dt="2024-11-12T21:37:47.896" v="65" actId="962"/>
          <ac:cxnSpMkLst>
            <pc:docMk/>
            <pc:sldMk cId="519562548" sldId="359"/>
            <ac:cxnSpMk id="17" creationId="{5A37CA84-8065-8242-27B2-A3D0211E48C1}"/>
          </ac:cxnSpMkLst>
        </pc:cxnChg>
      </pc:sldChg>
      <pc:sldChg chg="modSp mod">
        <pc:chgData name="Cara Pollock" userId="85265408-06f5-40fb-b339-a569b6e1af7b" providerId="ADAL" clId="{5E83EF47-F690-43F2-B9BD-37CDADA56F54}" dt="2024-11-12T21:47:30.064" v="463" actId="962"/>
        <pc:sldMkLst>
          <pc:docMk/>
          <pc:sldMk cId="234100121" sldId="360"/>
        </pc:sldMkLst>
        <pc:spChg chg="mod">
          <ac:chgData name="Cara Pollock" userId="85265408-06f5-40fb-b339-a569b6e1af7b" providerId="ADAL" clId="{5E83EF47-F690-43F2-B9BD-37CDADA56F54}" dt="2024-11-12T21:40:33.418" v="90" actId="962"/>
          <ac:spMkLst>
            <pc:docMk/>
            <pc:sldMk cId="234100121" sldId="360"/>
            <ac:spMk id="3" creationId="{7B19EC99-5795-A91E-D97B-D444DD7EA1BC}"/>
          </ac:spMkLst>
        </pc:spChg>
        <pc:spChg chg="mod">
          <ac:chgData name="Cara Pollock" userId="85265408-06f5-40fb-b339-a569b6e1af7b" providerId="ADAL" clId="{5E83EF47-F690-43F2-B9BD-37CDADA56F54}" dt="2024-11-12T21:47:08.659" v="457" actId="962"/>
          <ac:spMkLst>
            <pc:docMk/>
            <pc:sldMk cId="234100121" sldId="360"/>
            <ac:spMk id="5" creationId="{5837341D-A4BF-26C3-F27A-0F8A03058E1F}"/>
          </ac:spMkLst>
        </pc:spChg>
        <pc:spChg chg="mod">
          <ac:chgData name="Cara Pollock" userId="85265408-06f5-40fb-b339-a569b6e1af7b" providerId="ADAL" clId="{5E83EF47-F690-43F2-B9BD-37CDADA56F54}" dt="2024-11-12T21:47:19.484" v="459" actId="13244"/>
          <ac:spMkLst>
            <pc:docMk/>
            <pc:sldMk cId="234100121" sldId="360"/>
            <ac:spMk id="7" creationId="{46ADBAEC-6EE3-532C-8A95-F484495F0FBA}"/>
          </ac:spMkLst>
        </pc:spChg>
        <pc:spChg chg="mod">
          <ac:chgData name="Cara Pollock" userId="85265408-06f5-40fb-b339-a569b6e1af7b" providerId="ADAL" clId="{5E83EF47-F690-43F2-B9BD-37CDADA56F54}" dt="2024-11-12T21:35:49.555" v="39" actId="962"/>
          <ac:spMkLst>
            <pc:docMk/>
            <pc:sldMk cId="234100121" sldId="360"/>
            <ac:spMk id="14" creationId="{AD481E37-B30F-216B-12B6-438C0E58077C}"/>
          </ac:spMkLst>
        </pc:spChg>
        <pc:spChg chg="mod">
          <ac:chgData name="Cara Pollock" userId="85265408-06f5-40fb-b339-a569b6e1af7b" providerId="ADAL" clId="{5E83EF47-F690-43F2-B9BD-37CDADA56F54}" dt="2024-11-12T21:47:13.834" v="458" actId="13244"/>
          <ac:spMkLst>
            <pc:docMk/>
            <pc:sldMk cId="234100121" sldId="360"/>
            <ac:spMk id="15" creationId="{DAADF361-F02E-00A7-8C91-6226BC7DD406}"/>
          </ac:spMkLst>
        </pc:spChg>
        <pc:picChg chg="mod">
          <ac:chgData name="Cara Pollock" userId="85265408-06f5-40fb-b339-a569b6e1af7b" providerId="ADAL" clId="{5E83EF47-F690-43F2-B9BD-37CDADA56F54}" dt="2024-11-12T21:47:27.630" v="461" actId="962"/>
          <ac:picMkLst>
            <pc:docMk/>
            <pc:sldMk cId="234100121" sldId="360"/>
            <ac:picMk id="11" creationId="{647D353D-AC92-E8DB-7F76-027030260771}"/>
          </ac:picMkLst>
        </pc:picChg>
        <pc:picChg chg="mod">
          <ac:chgData name="Cara Pollock" userId="85265408-06f5-40fb-b339-a569b6e1af7b" providerId="ADAL" clId="{5E83EF47-F690-43F2-B9BD-37CDADA56F54}" dt="2024-11-12T21:47:28.682" v="462" actId="962"/>
          <ac:picMkLst>
            <pc:docMk/>
            <pc:sldMk cId="234100121" sldId="360"/>
            <ac:picMk id="12" creationId="{4A2B5DAB-7322-2F1A-2361-68B4893A9773}"/>
          </ac:picMkLst>
        </pc:picChg>
        <pc:picChg chg="mod">
          <ac:chgData name="Cara Pollock" userId="85265408-06f5-40fb-b339-a569b6e1af7b" providerId="ADAL" clId="{5E83EF47-F690-43F2-B9BD-37CDADA56F54}" dt="2024-11-12T21:47:30.064" v="463" actId="962"/>
          <ac:picMkLst>
            <pc:docMk/>
            <pc:sldMk cId="234100121" sldId="360"/>
            <ac:picMk id="13" creationId="{1C98F7B7-7E3B-29B8-5721-A3BA77085F2C}"/>
          </ac:picMkLst>
        </pc:picChg>
        <pc:picChg chg="mod">
          <ac:chgData name="Cara Pollock" userId="85265408-06f5-40fb-b339-a569b6e1af7b" providerId="ADAL" clId="{5E83EF47-F690-43F2-B9BD-37CDADA56F54}" dt="2024-11-12T21:47:23.332" v="460" actId="962"/>
          <ac:picMkLst>
            <pc:docMk/>
            <pc:sldMk cId="234100121" sldId="360"/>
            <ac:picMk id="55" creationId="{126B4157-66A4-55A5-B996-A54BBA2B3FA8}"/>
          </ac:picMkLst>
        </pc:picChg>
        <pc:picChg chg="mod">
          <ac:chgData name="Cara Pollock" userId="85265408-06f5-40fb-b339-a569b6e1af7b" providerId="ADAL" clId="{5E83EF47-F690-43F2-B9BD-37CDADA56F54}" dt="2024-11-12T21:47:06.590" v="456" actId="962"/>
          <ac:picMkLst>
            <pc:docMk/>
            <pc:sldMk cId="234100121" sldId="360"/>
            <ac:picMk id="59" creationId="{B9EE6164-5B81-C472-A332-47E336C24C4C}"/>
          </ac:picMkLst>
        </pc:picChg>
        <pc:cxnChg chg="mod">
          <ac:chgData name="Cara Pollock" userId="85265408-06f5-40fb-b339-a569b6e1af7b" providerId="ADAL" clId="{5E83EF47-F690-43F2-B9BD-37CDADA56F54}" dt="2024-11-12T21:37:41.971" v="62" actId="962"/>
          <ac:cxnSpMkLst>
            <pc:docMk/>
            <pc:sldMk cId="234100121" sldId="360"/>
            <ac:cxnSpMk id="4" creationId="{75E18715-10B5-DE05-24C7-85FD547A471A}"/>
          </ac:cxnSpMkLst>
        </pc:cxnChg>
      </pc:sldChg>
      <pc:sldChg chg="modSp mod">
        <pc:chgData name="Cara Pollock" userId="85265408-06f5-40fb-b339-a569b6e1af7b" providerId="ADAL" clId="{5E83EF47-F690-43F2-B9BD-37CDADA56F54}" dt="2024-11-12T21:48:03.212" v="472" actId="962"/>
        <pc:sldMkLst>
          <pc:docMk/>
          <pc:sldMk cId="618053345" sldId="361"/>
        </pc:sldMkLst>
        <pc:spChg chg="mod">
          <ac:chgData name="Cara Pollock" userId="85265408-06f5-40fb-b339-a569b6e1af7b" providerId="ADAL" clId="{5E83EF47-F690-43F2-B9BD-37CDADA56F54}" dt="2024-11-12T21:40:43.051" v="92" actId="962"/>
          <ac:spMkLst>
            <pc:docMk/>
            <pc:sldMk cId="618053345" sldId="361"/>
            <ac:spMk id="2" creationId="{2B811384-78F3-E82B-131F-C061EC24FD59}"/>
          </ac:spMkLst>
        </pc:spChg>
        <pc:spChg chg="mod">
          <ac:chgData name="Cara Pollock" userId="85265408-06f5-40fb-b339-a569b6e1af7b" providerId="ADAL" clId="{5E83EF47-F690-43F2-B9BD-37CDADA56F54}" dt="2024-11-12T21:40:41.706" v="91" actId="962"/>
          <ac:spMkLst>
            <pc:docMk/>
            <pc:sldMk cId="618053345" sldId="361"/>
            <ac:spMk id="5" creationId="{5837341D-A4BF-26C3-F27A-0F8A03058E1F}"/>
          </ac:spMkLst>
        </pc:spChg>
        <pc:spChg chg="mod">
          <ac:chgData name="Cara Pollock" userId="85265408-06f5-40fb-b339-a569b6e1af7b" providerId="ADAL" clId="{5E83EF47-F690-43F2-B9BD-37CDADA56F54}" dt="2024-11-12T21:47:58.247" v="466" actId="13244"/>
          <ac:spMkLst>
            <pc:docMk/>
            <pc:sldMk cId="618053345" sldId="361"/>
            <ac:spMk id="7" creationId="{A428636A-9012-C9DA-D257-4929AB4B724A}"/>
          </ac:spMkLst>
        </pc:spChg>
        <pc:spChg chg="mod">
          <ac:chgData name="Cara Pollock" userId="85265408-06f5-40fb-b339-a569b6e1af7b" providerId="ADAL" clId="{5E83EF47-F690-43F2-B9BD-37CDADA56F54}" dt="2024-11-12T21:35:53.589" v="40" actId="962"/>
          <ac:spMkLst>
            <pc:docMk/>
            <pc:sldMk cId="618053345" sldId="361"/>
            <ac:spMk id="35" creationId="{B0F14348-A9B8-E022-C172-226C7D942427}"/>
          </ac:spMkLst>
        </pc:spChg>
        <pc:picChg chg="mod">
          <ac:chgData name="Cara Pollock" userId="85265408-06f5-40fb-b339-a569b6e1af7b" providerId="ADAL" clId="{5E83EF47-F690-43F2-B9BD-37CDADA56F54}" dt="2024-11-12T21:47:52.629" v="465" actId="962"/>
          <ac:picMkLst>
            <pc:docMk/>
            <pc:sldMk cId="618053345" sldId="361"/>
            <ac:picMk id="10" creationId="{434B0409-6FF4-7705-58EF-8B86E23E6F9D}"/>
          </ac:picMkLst>
        </pc:picChg>
        <pc:picChg chg="mod">
          <ac:chgData name="Cara Pollock" userId="85265408-06f5-40fb-b339-a569b6e1af7b" providerId="ADAL" clId="{5E83EF47-F690-43F2-B9BD-37CDADA56F54}" dt="2024-11-12T21:48:02.533" v="471" actId="962"/>
          <ac:picMkLst>
            <pc:docMk/>
            <pc:sldMk cId="618053345" sldId="361"/>
            <ac:picMk id="25" creationId="{24463226-C6FD-9576-8B3B-4870B99318AC}"/>
          </ac:picMkLst>
        </pc:picChg>
        <pc:picChg chg="mod">
          <ac:chgData name="Cara Pollock" userId="85265408-06f5-40fb-b339-a569b6e1af7b" providerId="ADAL" clId="{5E83EF47-F690-43F2-B9BD-37CDADA56F54}" dt="2024-11-12T21:48:03.212" v="472" actId="962"/>
          <ac:picMkLst>
            <pc:docMk/>
            <pc:sldMk cId="618053345" sldId="361"/>
            <ac:picMk id="27" creationId="{A5DB4362-DC57-C46B-20F6-89379613F73D}"/>
          </ac:picMkLst>
        </pc:picChg>
        <pc:picChg chg="mod">
          <ac:chgData name="Cara Pollock" userId="85265408-06f5-40fb-b339-a569b6e1af7b" providerId="ADAL" clId="{5E83EF47-F690-43F2-B9BD-37CDADA56F54}" dt="2024-11-12T21:47:59.666" v="467" actId="962"/>
          <ac:picMkLst>
            <pc:docMk/>
            <pc:sldMk cId="618053345" sldId="361"/>
            <ac:picMk id="56" creationId="{BB1E331C-33AF-FD9C-AEBE-6A2224C9661E}"/>
          </ac:picMkLst>
        </pc:picChg>
        <pc:picChg chg="mod">
          <ac:chgData name="Cara Pollock" userId="85265408-06f5-40fb-b339-a569b6e1af7b" providerId="ADAL" clId="{5E83EF47-F690-43F2-B9BD-37CDADA56F54}" dt="2024-11-12T21:48:00.457" v="468" actId="962"/>
          <ac:picMkLst>
            <pc:docMk/>
            <pc:sldMk cId="618053345" sldId="361"/>
            <ac:picMk id="57" creationId="{0B3723DB-2009-4423-7ABE-CE622726F154}"/>
          </ac:picMkLst>
        </pc:picChg>
        <pc:picChg chg="mod">
          <ac:chgData name="Cara Pollock" userId="85265408-06f5-40fb-b339-a569b6e1af7b" providerId="ADAL" clId="{5E83EF47-F690-43F2-B9BD-37CDADA56F54}" dt="2024-11-12T21:48:01.059" v="469" actId="962"/>
          <ac:picMkLst>
            <pc:docMk/>
            <pc:sldMk cId="618053345" sldId="361"/>
            <ac:picMk id="58" creationId="{F56A1950-F592-6DC9-C81E-6C5E4666004F}"/>
          </ac:picMkLst>
        </pc:picChg>
        <pc:picChg chg="mod">
          <ac:chgData name="Cara Pollock" userId="85265408-06f5-40fb-b339-a569b6e1af7b" providerId="ADAL" clId="{5E83EF47-F690-43F2-B9BD-37CDADA56F54}" dt="2024-11-12T21:47:50.521" v="464" actId="962"/>
          <ac:picMkLst>
            <pc:docMk/>
            <pc:sldMk cId="618053345" sldId="361"/>
            <ac:picMk id="59" creationId="{B9EE6164-5B81-C472-A332-47E336C24C4C}"/>
          </ac:picMkLst>
        </pc:picChg>
        <pc:picChg chg="mod">
          <ac:chgData name="Cara Pollock" userId="85265408-06f5-40fb-b339-a569b6e1af7b" providerId="ADAL" clId="{5E83EF47-F690-43F2-B9BD-37CDADA56F54}" dt="2024-11-12T21:48:01.743" v="470" actId="962"/>
          <ac:picMkLst>
            <pc:docMk/>
            <pc:sldMk cId="618053345" sldId="361"/>
            <ac:picMk id="61" creationId="{7DD1FDB0-BDA7-78CA-2571-7CDA3038918C}"/>
          </ac:picMkLst>
        </pc:picChg>
        <pc:cxnChg chg="mod">
          <ac:chgData name="Cara Pollock" userId="85265408-06f5-40fb-b339-a569b6e1af7b" providerId="ADAL" clId="{5E83EF47-F690-43F2-B9BD-37CDADA56F54}" dt="2024-11-12T21:37:44.026" v="63" actId="962"/>
          <ac:cxnSpMkLst>
            <pc:docMk/>
            <pc:sldMk cId="618053345" sldId="361"/>
            <ac:cxnSpMk id="12" creationId="{F29D057F-BBDD-2B32-F17A-C792E2CD9C06}"/>
          </ac:cxnSpMkLst>
        </pc:cxnChg>
      </pc:sldChg>
      <pc:sldChg chg="modSp mod">
        <pc:chgData name="Cara Pollock" userId="85265408-06f5-40fb-b339-a569b6e1af7b" providerId="ADAL" clId="{5E83EF47-F690-43F2-B9BD-37CDADA56F54}" dt="2024-11-12T21:48:24.975" v="483" actId="962"/>
        <pc:sldMkLst>
          <pc:docMk/>
          <pc:sldMk cId="2534097372" sldId="362"/>
        </pc:sldMkLst>
        <pc:spChg chg="mod">
          <ac:chgData name="Cara Pollock" userId="85265408-06f5-40fb-b339-a569b6e1af7b" providerId="ADAL" clId="{5E83EF47-F690-43F2-B9BD-37CDADA56F54}" dt="2024-11-12T21:35:57.880" v="41" actId="962"/>
          <ac:spMkLst>
            <pc:docMk/>
            <pc:sldMk cId="2534097372" sldId="362"/>
            <ac:spMk id="3" creationId="{1E600DD0-3325-7B14-06E3-4F9BC3519BE4}"/>
          </ac:spMkLst>
        </pc:spChg>
        <pc:spChg chg="mod">
          <ac:chgData name="Cara Pollock" userId="85265408-06f5-40fb-b339-a569b6e1af7b" providerId="ADAL" clId="{5E83EF47-F690-43F2-B9BD-37CDADA56F54}" dt="2024-11-12T21:40:48.570" v="94" actId="962"/>
          <ac:spMkLst>
            <pc:docMk/>
            <pc:sldMk cId="2534097372" sldId="362"/>
            <ac:spMk id="4" creationId="{8E199857-0543-3275-8D2A-446094E86CF4}"/>
          </ac:spMkLst>
        </pc:spChg>
        <pc:spChg chg="mod">
          <ac:chgData name="Cara Pollock" userId="85265408-06f5-40fb-b339-a569b6e1af7b" providerId="ADAL" clId="{5E83EF47-F690-43F2-B9BD-37CDADA56F54}" dt="2024-11-12T21:40:47.282" v="93" actId="962"/>
          <ac:spMkLst>
            <pc:docMk/>
            <pc:sldMk cId="2534097372" sldId="362"/>
            <ac:spMk id="5" creationId="{5837341D-A4BF-26C3-F27A-0F8A03058E1F}"/>
          </ac:spMkLst>
        </pc:spChg>
        <pc:spChg chg="mod">
          <ac:chgData name="Cara Pollock" userId="85265408-06f5-40fb-b339-a569b6e1af7b" providerId="ADAL" clId="{5E83EF47-F690-43F2-B9BD-37CDADA56F54}" dt="2024-11-12T21:48:10.829" v="473" actId="13244"/>
          <ac:spMkLst>
            <pc:docMk/>
            <pc:sldMk cId="2534097372" sldId="362"/>
            <ac:spMk id="7" creationId="{A428636A-9012-C9DA-D257-4929AB4B724A}"/>
          </ac:spMkLst>
        </pc:spChg>
        <pc:spChg chg="mod">
          <ac:chgData name="Cara Pollock" userId="85265408-06f5-40fb-b339-a569b6e1af7b" providerId="ADAL" clId="{5E83EF47-F690-43F2-B9BD-37CDADA56F54}" dt="2024-11-12T21:36:52.245" v="42" actId="962"/>
          <ac:spMkLst>
            <pc:docMk/>
            <pc:sldMk cId="2534097372" sldId="362"/>
            <ac:spMk id="75" creationId="{86115913-86A2-DB93-7D19-0765EECF6C74}"/>
          </ac:spMkLst>
        </pc:spChg>
        <pc:picChg chg="mod">
          <ac:chgData name="Cara Pollock" userId="85265408-06f5-40fb-b339-a569b6e1af7b" providerId="ADAL" clId="{5E83EF47-F690-43F2-B9BD-37CDADA56F54}" dt="2024-11-12T21:48:22.134" v="480" actId="962"/>
          <ac:picMkLst>
            <pc:docMk/>
            <pc:sldMk cId="2534097372" sldId="362"/>
            <ac:picMk id="6" creationId="{B4BA02F2-91CD-6486-3387-8CBDBA9992A2}"/>
          </ac:picMkLst>
        </pc:picChg>
        <pc:picChg chg="mod">
          <ac:chgData name="Cara Pollock" userId="85265408-06f5-40fb-b339-a569b6e1af7b" providerId="ADAL" clId="{5E83EF47-F690-43F2-B9BD-37CDADA56F54}" dt="2024-11-12T21:48:23.029" v="481" actId="962"/>
          <ac:picMkLst>
            <pc:docMk/>
            <pc:sldMk cId="2534097372" sldId="362"/>
            <ac:picMk id="10" creationId="{65CC8E4C-6F3C-2812-57D0-5BE13DF77CDE}"/>
          </ac:picMkLst>
        </pc:picChg>
        <pc:picChg chg="mod">
          <ac:chgData name="Cara Pollock" userId="85265408-06f5-40fb-b339-a569b6e1af7b" providerId="ADAL" clId="{5E83EF47-F690-43F2-B9BD-37CDADA56F54}" dt="2024-11-12T21:48:23.726" v="482" actId="962"/>
          <ac:picMkLst>
            <pc:docMk/>
            <pc:sldMk cId="2534097372" sldId="362"/>
            <ac:picMk id="13" creationId="{B9EE6164-5B81-C472-A332-47E336C24C4C}"/>
          </ac:picMkLst>
        </pc:picChg>
        <pc:picChg chg="mod">
          <ac:chgData name="Cara Pollock" userId="85265408-06f5-40fb-b339-a569b6e1af7b" providerId="ADAL" clId="{5E83EF47-F690-43F2-B9BD-37CDADA56F54}" dt="2024-11-12T21:48:24.975" v="483" actId="962"/>
          <ac:picMkLst>
            <pc:docMk/>
            <pc:sldMk cId="2534097372" sldId="362"/>
            <ac:picMk id="18" creationId="{EE0D10F5-26A4-709A-1F0D-E64409A7EC12}"/>
          </ac:picMkLst>
        </pc:picChg>
        <pc:picChg chg="mod">
          <ac:chgData name="Cara Pollock" userId="85265408-06f5-40fb-b339-a569b6e1af7b" providerId="ADAL" clId="{5E83EF47-F690-43F2-B9BD-37CDADA56F54}" dt="2024-11-12T21:48:13.343" v="474" actId="962"/>
          <ac:picMkLst>
            <pc:docMk/>
            <pc:sldMk cId="2534097372" sldId="362"/>
            <ac:picMk id="55" creationId="{4B9840C9-7EF8-2FFC-A006-B42FBCF6587D}"/>
          </ac:picMkLst>
        </pc:picChg>
        <pc:picChg chg="mod">
          <ac:chgData name="Cara Pollock" userId="85265408-06f5-40fb-b339-a569b6e1af7b" providerId="ADAL" clId="{5E83EF47-F690-43F2-B9BD-37CDADA56F54}" dt="2024-11-12T21:48:14.365" v="475" actId="962"/>
          <ac:picMkLst>
            <pc:docMk/>
            <pc:sldMk cId="2534097372" sldId="362"/>
            <ac:picMk id="56" creationId="{BB1E331C-33AF-FD9C-AEBE-6A2224C9661E}"/>
          </ac:picMkLst>
        </pc:picChg>
        <pc:picChg chg="mod">
          <ac:chgData name="Cara Pollock" userId="85265408-06f5-40fb-b339-a569b6e1af7b" providerId="ADAL" clId="{5E83EF47-F690-43F2-B9BD-37CDADA56F54}" dt="2024-11-12T21:48:15.269" v="476" actId="962"/>
          <ac:picMkLst>
            <pc:docMk/>
            <pc:sldMk cId="2534097372" sldId="362"/>
            <ac:picMk id="57" creationId="{0B3723DB-2009-4423-7ABE-CE622726F154}"/>
          </ac:picMkLst>
        </pc:picChg>
        <pc:picChg chg="mod">
          <ac:chgData name="Cara Pollock" userId="85265408-06f5-40fb-b339-a569b6e1af7b" providerId="ADAL" clId="{5E83EF47-F690-43F2-B9BD-37CDADA56F54}" dt="2024-11-12T21:48:15.995" v="477" actId="962"/>
          <ac:picMkLst>
            <pc:docMk/>
            <pc:sldMk cId="2534097372" sldId="362"/>
            <ac:picMk id="58" creationId="{F56A1950-F592-6DC9-C81E-6C5E4666004F}"/>
          </ac:picMkLst>
        </pc:picChg>
        <pc:picChg chg="mod">
          <ac:chgData name="Cara Pollock" userId="85265408-06f5-40fb-b339-a569b6e1af7b" providerId="ADAL" clId="{5E83EF47-F690-43F2-B9BD-37CDADA56F54}" dt="2024-11-12T21:48:16.701" v="478" actId="962"/>
          <ac:picMkLst>
            <pc:docMk/>
            <pc:sldMk cId="2534097372" sldId="362"/>
            <ac:picMk id="60" creationId="{F94ECA4D-CAB9-4EE7-67E4-F2F7B36A5B3D}"/>
          </ac:picMkLst>
        </pc:picChg>
        <pc:picChg chg="mod">
          <ac:chgData name="Cara Pollock" userId="85265408-06f5-40fb-b339-a569b6e1af7b" providerId="ADAL" clId="{5E83EF47-F690-43F2-B9BD-37CDADA56F54}" dt="2024-11-12T21:48:17.434" v="479" actId="962"/>
          <ac:picMkLst>
            <pc:docMk/>
            <pc:sldMk cId="2534097372" sldId="362"/>
            <ac:picMk id="61" creationId="{7DD1FDB0-BDA7-78CA-2571-7CDA3038918C}"/>
          </ac:picMkLst>
        </pc:picChg>
        <pc:cxnChg chg="mod">
          <ac:chgData name="Cara Pollock" userId="85265408-06f5-40fb-b339-a569b6e1af7b" providerId="ADAL" clId="{5E83EF47-F690-43F2-B9BD-37CDADA56F54}" dt="2024-11-12T21:37:46.147" v="64" actId="962"/>
          <ac:cxnSpMkLst>
            <pc:docMk/>
            <pc:sldMk cId="2534097372" sldId="362"/>
            <ac:cxnSpMk id="12" creationId="{F29D057F-BBDD-2B32-F17A-C792E2CD9C06}"/>
          </ac:cxnSpMkLst>
        </pc:cxnChg>
      </pc:sldChg>
      <pc:sldChg chg="modSp mod">
        <pc:chgData name="Cara Pollock" userId="85265408-06f5-40fb-b339-a569b6e1af7b" providerId="ADAL" clId="{5E83EF47-F690-43F2-B9BD-37CDADA56F54}" dt="2024-11-12T21:40:13.426" v="87" actId="962"/>
        <pc:sldMkLst>
          <pc:docMk/>
          <pc:sldMk cId="1273089294" sldId="363"/>
        </pc:sldMkLst>
        <pc:spChg chg="mod">
          <ac:chgData name="Cara Pollock" userId="85265408-06f5-40fb-b339-a569b6e1af7b" providerId="ADAL" clId="{5E83EF47-F690-43F2-B9BD-37CDADA56F54}" dt="2024-11-12T21:40:13.426" v="87" actId="962"/>
          <ac:spMkLst>
            <pc:docMk/>
            <pc:sldMk cId="1273089294" sldId="363"/>
            <ac:spMk id="4" creationId="{29942DFC-6EE7-3D50-D6D2-28420460E79A}"/>
          </ac:spMkLst>
        </pc:spChg>
        <pc:spChg chg="mod">
          <ac:chgData name="Cara Pollock" userId="85265408-06f5-40fb-b339-a569b6e1af7b" providerId="ADAL" clId="{5E83EF47-F690-43F2-B9BD-37CDADA56F54}" dt="2024-11-12T21:38:56.259" v="70" actId="962"/>
          <ac:spMkLst>
            <pc:docMk/>
            <pc:sldMk cId="1273089294" sldId="363"/>
            <ac:spMk id="5" creationId="{E79C7D5E-965E-53FE-3606-7C973B194A85}"/>
          </ac:spMkLst>
        </pc:spChg>
        <pc:spChg chg="mod">
          <ac:chgData name="Cara Pollock" userId="85265408-06f5-40fb-b339-a569b6e1af7b" providerId="ADAL" clId="{5E83EF47-F690-43F2-B9BD-37CDADA56F54}" dt="2024-11-12T21:31:39.765" v="2" actId="33553"/>
          <ac:spMkLst>
            <pc:docMk/>
            <pc:sldMk cId="1273089294" sldId="363"/>
            <ac:spMk id="6" creationId="{5164278B-30BA-408D-1BA6-06CB4FD9EA87}"/>
          </ac:spMkLst>
        </pc:spChg>
        <pc:cxnChg chg="mod">
          <ac:chgData name="Cara Pollock" userId="85265408-06f5-40fb-b339-a569b6e1af7b" providerId="ADAL" clId="{5E83EF47-F690-43F2-B9BD-37CDADA56F54}" dt="2024-11-12T21:37:29.672" v="55" actId="962"/>
          <ac:cxnSpMkLst>
            <pc:docMk/>
            <pc:sldMk cId="1273089294" sldId="363"/>
            <ac:cxnSpMk id="7" creationId="{913EC141-DB61-C860-A923-90AA5C65F607}"/>
          </ac:cxnSpMkLst>
        </pc:cxnChg>
      </pc:sldChg>
      <pc:sldChg chg="modSp mod">
        <pc:chgData name="Cara Pollock" userId="85265408-06f5-40fb-b339-a569b6e1af7b" providerId="ADAL" clId="{5E83EF47-F690-43F2-B9BD-37CDADA56F54}" dt="2024-11-12T21:39:56.175" v="83" actId="962"/>
        <pc:sldMkLst>
          <pc:docMk/>
          <pc:sldMk cId="1599896842" sldId="364"/>
        </pc:sldMkLst>
        <pc:spChg chg="mod">
          <ac:chgData name="Cara Pollock" userId="85265408-06f5-40fb-b339-a569b6e1af7b" providerId="ADAL" clId="{5E83EF47-F690-43F2-B9BD-37CDADA56F54}" dt="2024-11-12T21:39:56.175" v="83" actId="962"/>
          <ac:spMkLst>
            <pc:docMk/>
            <pc:sldMk cId="1599896842" sldId="364"/>
            <ac:spMk id="4" creationId="{29942DFC-6EE7-3D50-D6D2-28420460E79A}"/>
          </ac:spMkLst>
        </pc:spChg>
        <pc:spChg chg="mod">
          <ac:chgData name="Cara Pollock" userId="85265408-06f5-40fb-b339-a569b6e1af7b" providerId="ADAL" clId="{5E83EF47-F690-43F2-B9BD-37CDADA56F54}" dt="2024-11-12T21:39:17.534" v="74" actId="962"/>
          <ac:spMkLst>
            <pc:docMk/>
            <pc:sldMk cId="1599896842" sldId="364"/>
            <ac:spMk id="5" creationId="{E79C7D5E-965E-53FE-3606-7C973B194A85}"/>
          </ac:spMkLst>
        </pc:spChg>
        <pc:spChg chg="mod">
          <ac:chgData name="Cara Pollock" userId="85265408-06f5-40fb-b339-a569b6e1af7b" providerId="ADAL" clId="{5E83EF47-F690-43F2-B9BD-37CDADA56F54}" dt="2024-11-12T21:32:18.749" v="5" actId="33553"/>
          <ac:spMkLst>
            <pc:docMk/>
            <pc:sldMk cId="1599896842" sldId="364"/>
            <ac:spMk id="6" creationId="{5164278B-30BA-408D-1BA6-06CB4FD9EA87}"/>
          </ac:spMkLst>
        </pc:spChg>
        <pc:cxnChg chg="mod">
          <ac:chgData name="Cara Pollock" userId="85265408-06f5-40fb-b339-a569b6e1af7b" providerId="ADAL" clId="{5E83EF47-F690-43F2-B9BD-37CDADA56F54}" dt="2024-11-12T21:37:35.507" v="58" actId="962"/>
          <ac:cxnSpMkLst>
            <pc:docMk/>
            <pc:sldMk cId="1599896842" sldId="364"/>
            <ac:cxnSpMk id="7" creationId="{913EC141-DB61-C860-A923-90AA5C65F607}"/>
          </ac:cxnSpMkLst>
        </pc:cxnChg>
      </pc:sldChg>
      <pc:sldChg chg="modSp mod">
        <pc:chgData name="Cara Pollock" userId="85265408-06f5-40fb-b339-a569b6e1af7b" providerId="ADAL" clId="{5E83EF47-F690-43F2-B9BD-37CDADA56F54}" dt="2024-11-12T21:40:28.461" v="89" actId="962"/>
        <pc:sldMkLst>
          <pc:docMk/>
          <pc:sldMk cId="53722329" sldId="365"/>
        </pc:sldMkLst>
        <pc:spChg chg="mod">
          <ac:chgData name="Cara Pollock" userId="85265408-06f5-40fb-b339-a569b6e1af7b" providerId="ADAL" clId="{5E83EF47-F690-43F2-B9BD-37CDADA56F54}" dt="2024-11-12T21:40:28.461" v="89" actId="962"/>
          <ac:spMkLst>
            <pc:docMk/>
            <pc:sldMk cId="53722329" sldId="365"/>
            <ac:spMk id="4" creationId="{29942DFC-6EE7-3D50-D6D2-28420460E79A}"/>
          </ac:spMkLst>
        </pc:spChg>
        <pc:spChg chg="mod">
          <ac:chgData name="Cara Pollock" userId="85265408-06f5-40fb-b339-a569b6e1af7b" providerId="ADAL" clId="{5E83EF47-F690-43F2-B9BD-37CDADA56F54}" dt="2024-11-12T21:40:27.579" v="88" actId="962"/>
          <ac:spMkLst>
            <pc:docMk/>
            <pc:sldMk cId="53722329" sldId="365"/>
            <ac:spMk id="5" creationId="{E79C7D5E-965E-53FE-3606-7C973B194A85}"/>
          </ac:spMkLst>
        </pc:spChg>
        <pc:spChg chg="mod">
          <ac:chgData name="Cara Pollock" userId="85265408-06f5-40fb-b339-a569b6e1af7b" providerId="ADAL" clId="{5E83EF47-F690-43F2-B9BD-37CDADA56F54}" dt="2024-11-12T21:33:32.476" v="17" actId="33553"/>
          <ac:spMkLst>
            <pc:docMk/>
            <pc:sldMk cId="53722329" sldId="365"/>
            <ac:spMk id="6" creationId="{5164278B-30BA-408D-1BA6-06CB4FD9EA87}"/>
          </ac:spMkLst>
        </pc:spChg>
        <pc:cxnChg chg="mod">
          <ac:chgData name="Cara Pollock" userId="85265408-06f5-40fb-b339-a569b6e1af7b" providerId="ADAL" clId="{5E83EF47-F690-43F2-B9BD-37CDADA56F54}" dt="2024-11-12T21:37:40.552" v="61" actId="962"/>
          <ac:cxnSpMkLst>
            <pc:docMk/>
            <pc:sldMk cId="53722329" sldId="365"/>
            <ac:cxnSpMk id="7" creationId="{913EC141-DB61-C860-A923-90AA5C65F607}"/>
          </ac:cxnSpMkLst>
        </pc:cxnChg>
      </pc:sldChg>
      <pc:sldChg chg="modSp mod">
        <pc:chgData name="Cara Pollock" userId="85265408-06f5-40fb-b339-a569b6e1af7b" providerId="ADAL" clId="{5E83EF47-F690-43F2-B9BD-37CDADA56F54}" dt="2024-11-12T21:41:09.031" v="100" actId="962"/>
        <pc:sldMkLst>
          <pc:docMk/>
          <pc:sldMk cId="3715793993" sldId="366"/>
        </pc:sldMkLst>
        <pc:spChg chg="mod">
          <ac:chgData name="Cara Pollock" userId="85265408-06f5-40fb-b339-a569b6e1af7b" providerId="ADAL" clId="{5E83EF47-F690-43F2-B9BD-37CDADA56F54}" dt="2024-11-12T21:41:09.031" v="100" actId="962"/>
          <ac:spMkLst>
            <pc:docMk/>
            <pc:sldMk cId="3715793993" sldId="366"/>
            <ac:spMk id="4" creationId="{29942DFC-6EE7-3D50-D6D2-28420460E79A}"/>
          </ac:spMkLst>
        </pc:spChg>
        <pc:spChg chg="mod">
          <ac:chgData name="Cara Pollock" userId="85265408-06f5-40fb-b339-a569b6e1af7b" providerId="ADAL" clId="{5E83EF47-F690-43F2-B9BD-37CDADA56F54}" dt="2024-11-12T21:41:08.234" v="99" actId="962"/>
          <ac:spMkLst>
            <pc:docMk/>
            <pc:sldMk cId="3715793993" sldId="366"/>
            <ac:spMk id="5" creationId="{E79C7D5E-965E-53FE-3606-7C973B194A85}"/>
          </ac:spMkLst>
        </pc:spChg>
        <pc:spChg chg="mod">
          <ac:chgData name="Cara Pollock" userId="85265408-06f5-40fb-b339-a569b6e1af7b" providerId="ADAL" clId="{5E83EF47-F690-43F2-B9BD-37CDADA56F54}" dt="2024-11-12T21:32:50.070" v="12" actId="33553"/>
          <ac:spMkLst>
            <pc:docMk/>
            <pc:sldMk cId="3715793993" sldId="366"/>
            <ac:spMk id="6" creationId="{5164278B-30BA-408D-1BA6-06CB4FD9EA87}"/>
          </ac:spMkLst>
        </pc:spChg>
        <pc:cxnChg chg="mod">
          <ac:chgData name="Cara Pollock" userId="85265408-06f5-40fb-b339-a569b6e1af7b" providerId="ADAL" clId="{5E83EF47-F690-43F2-B9BD-37CDADA56F54}" dt="2024-11-12T21:37:51.682" v="67" actId="962"/>
          <ac:cxnSpMkLst>
            <pc:docMk/>
            <pc:sldMk cId="3715793993" sldId="366"/>
            <ac:cxnSpMk id="7" creationId="{913EC141-DB61-C860-A923-90AA5C65F607}"/>
          </ac:cxnSpMkLst>
        </pc:cxnChg>
      </pc:sldChg>
      <pc:sldChg chg="modSp mod">
        <pc:chgData name="Cara Pollock" userId="85265408-06f5-40fb-b339-a569b6e1af7b" providerId="ADAL" clId="{5E83EF47-F690-43F2-B9BD-37CDADA56F54}" dt="2024-11-12T21:49:52.594" v="506" actId="962"/>
        <pc:sldMkLst>
          <pc:docMk/>
          <pc:sldMk cId="1261929077" sldId="367"/>
        </pc:sldMkLst>
        <pc:spChg chg="mod">
          <ac:chgData name="Cara Pollock" userId="85265408-06f5-40fb-b339-a569b6e1af7b" providerId="ADAL" clId="{5E83EF47-F690-43F2-B9BD-37CDADA56F54}" dt="2024-11-12T21:49:47.368" v="501" actId="13244"/>
          <ac:spMkLst>
            <pc:docMk/>
            <pc:sldMk cId="1261929077" sldId="367"/>
            <ac:spMk id="2" creationId="{F5718DB6-619F-D821-2C40-7EF8C1C153AF}"/>
          </ac:spMkLst>
        </pc:spChg>
        <pc:spChg chg="mod">
          <ac:chgData name="Cara Pollock" userId="85265408-06f5-40fb-b339-a569b6e1af7b" providerId="ADAL" clId="{5E83EF47-F690-43F2-B9BD-37CDADA56F54}" dt="2024-11-12T21:41:17.836" v="104" actId="962"/>
          <ac:spMkLst>
            <pc:docMk/>
            <pc:sldMk cId="1261929077" sldId="367"/>
            <ac:spMk id="4" creationId="{29942DFC-6EE7-3D50-D6D2-28420460E79A}"/>
          </ac:spMkLst>
        </pc:spChg>
        <pc:spChg chg="mod">
          <ac:chgData name="Cara Pollock" userId="85265408-06f5-40fb-b339-a569b6e1af7b" providerId="ADAL" clId="{5E83EF47-F690-43F2-B9BD-37CDADA56F54}" dt="2024-11-12T21:41:16.347" v="103" actId="962"/>
          <ac:spMkLst>
            <pc:docMk/>
            <pc:sldMk cId="1261929077" sldId="367"/>
            <ac:spMk id="5" creationId="{E79C7D5E-965E-53FE-3606-7C973B194A85}"/>
          </ac:spMkLst>
        </pc:spChg>
        <pc:spChg chg="mod">
          <ac:chgData name="Cara Pollock" userId="85265408-06f5-40fb-b339-a569b6e1af7b" providerId="ADAL" clId="{5E83EF47-F690-43F2-B9BD-37CDADA56F54}" dt="2024-11-12T21:37:16.995" v="52" actId="962"/>
          <ac:spMkLst>
            <pc:docMk/>
            <pc:sldMk cId="1261929077" sldId="367"/>
            <ac:spMk id="8" creationId="{37E747A6-1BBB-6569-E3C0-853575FE5C41}"/>
          </ac:spMkLst>
        </pc:spChg>
        <pc:spChg chg="mod">
          <ac:chgData name="Cara Pollock" userId="85265408-06f5-40fb-b339-a569b6e1af7b" providerId="ADAL" clId="{5E83EF47-F690-43F2-B9BD-37CDADA56F54}" dt="2024-11-12T21:37:13.299" v="50" actId="962"/>
          <ac:spMkLst>
            <pc:docMk/>
            <pc:sldMk cId="1261929077" sldId="367"/>
            <ac:spMk id="9" creationId="{E604BD42-D58D-A9BC-03DD-BFBB595FF4F6}"/>
          </ac:spMkLst>
        </pc:spChg>
        <pc:spChg chg="mod">
          <ac:chgData name="Cara Pollock" userId="85265408-06f5-40fb-b339-a569b6e1af7b" providerId="ADAL" clId="{5E83EF47-F690-43F2-B9BD-37CDADA56F54}" dt="2024-11-12T21:37:15" v="51" actId="962"/>
          <ac:spMkLst>
            <pc:docMk/>
            <pc:sldMk cId="1261929077" sldId="367"/>
            <ac:spMk id="10" creationId="{2B61A8D4-003E-EAE8-7FBF-B6D0CC8191D0}"/>
          </ac:spMkLst>
        </pc:spChg>
        <pc:picChg chg="mod">
          <ac:chgData name="Cara Pollock" userId="85265408-06f5-40fb-b339-a569b6e1af7b" providerId="ADAL" clId="{5E83EF47-F690-43F2-B9BD-37CDADA56F54}" dt="2024-11-12T21:49:49.457" v="502" actId="962"/>
          <ac:picMkLst>
            <pc:docMk/>
            <pc:sldMk cId="1261929077" sldId="367"/>
            <ac:picMk id="11" creationId="{9C0B0947-B85E-A402-3E54-A147D379E1A4}"/>
          </ac:picMkLst>
        </pc:picChg>
        <pc:picChg chg="mod">
          <ac:chgData name="Cara Pollock" userId="85265408-06f5-40fb-b339-a569b6e1af7b" providerId="ADAL" clId="{5E83EF47-F690-43F2-B9BD-37CDADA56F54}" dt="2024-11-12T21:49:50.367" v="503" actId="962"/>
          <ac:picMkLst>
            <pc:docMk/>
            <pc:sldMk cId="1261929077" sldId="367"/>
            <ac:picMk id="12" creationId="{F0BF21FC-B3B8-C963-871A-509269422819}"/>
          </ac:picMkLst>
        </pc:picChg>
        <pc:picChg chg="mod">
          <ac:chgData name="Cara Pollock" userId="85265408-06f5-40fb-b339-a569b6e1af7b" providerId="ADAL" clId="{5E83EF47-F690-43F2-B9BD-37CDADA56F54}" dt="2024-11-12T21:49:51.366" v="504" actId="962"/>
          <ac:picMkLst>
            <pc:docMk/>
            <pc:sldMk cId="1261929077" sldId="367"/>
            <ac:picMk id="13" creationId="{FA6BF422-5611-0959-9BBB-1D41E66E6F30}"/>
          </ac:picMkLst>
        </pc:picChg>
        <pc:picChg chg="mod">
          <ac:chgData name="Cara Pollock" userId="85265408-06f5-40fb-b339-a569b6e1af7b" providerId="ADAL" clId="{5E83EF47-F690-43F2-B9BD-37CDADA56F54}" dt="2024-11-12T21:49:51.943" v="505" actId="962"/>
          <ac:picMkLst>
            <pc:docMk/>
            <pc:sldMk cId="1261929077" sldId="367"/>
            <ac:picMk id="14" creationId="{4183EF9F-BAB8-C69C-42C5-554BA5B38E29}"/>
          </ac:picMkLst>
        </pc:picChg>
        <pc:picChg chg="mod">
          <ac:chgData name="Cara Pollock" userId="85265408-06f5-40fb-b339-a569b6e1af7b" providerId="ADAL" clId="{5E83EF47-F690-43F2-B9BD-37CDADA56F54}" dt="2024-11-12T21:49:52.594" v="506" actId="962"/>
          <ac:picMkLst>
            <pc:docMk/>
            <pc:sldMk cId="1261929077" sldId="367"/>
            <ac:picMk id="15" creationId="{87ED4880-6C04-BF07-3D90-3B4B11C71F39}"/>
          </ac:picMkLst>
        </pc:picChg>
      </pc:sldChg>
      <pc:sldChg chg="modSp mod">
        <pc:chgData name="Cara Pollock" userId="85265408-06f5-40fb-b339-a569b6e1af7b" providerId="ADAL" clId="{5E83EF47-F690-43F2-B9BD-37CDADA56F54}" dt="2024-11-12T21:42:34.621" v="110" actId="962"/>
        <pc:sldMkLst>
          <pc:docMk/>
          <pc:sldMk cId="2383717486" sldId="368"/>
        </pc:sldMkLst>
        <pc:spChg chg="mod">
          <ac:chgData name="Cara Pollock" userId="85265408-06f5-40fb-b339-a569b6e1af7b" providerId="ADAL" clId="{5E83EF47-F690-43F2-B9BD-37CDADA56F54}" dt="2024-11-12T21:34:36.015" v="21" actId="962"/>
          <ac:spMkLst>
            <pc:docMk/>
            <pc:sldMk cId="2383717486" sldId="368"/>
            <ac:spMk id="2" creationId="{5947B2EE-6E1D-BA81-8B14-D86519134FCC}"/>
          </ac:spMkLst>
        </pc:spChg>
        <pc:spChg chg="mod">
          <ac:chgData name="Cara Pollock" userId="85265408-06f5-40fb-b339-a569b6e1af7b" providerId="ADAL" clId="{5E83EF47-F690-43F2-B9BD-37CDADA56F54}" dt="2024-11-12T21:42:24.878" v="105" actId="962"/>
          <ac:spMkLst>
            <pc:docMk/>
            <pc:sldMk cId="2383717486" sldId="368"/>
            <ac:spMk id="4" creationId="{29942DFC-6EE7-3D50-D6D2-28420460E79A}"/>
          </ac:spMkLst>
        </pc:spChg>
        <pc:spChg chg="mod">
          <ac:chgData name="Cara Pollock" userId="85265408-06f5-40fb-b339-a569b6e1af7b" providerId="ADAL" clId="{5E83EF47-F690-43F2-B9BD-37CDADA56F54}" dt="2024-11-12T21:38:50.353" v="69" actId="962"/>
          <ac:spMkLst>
            <pc:docMk/>
            <pc:sldMk cId="2383717486" sldId="368"/>
            <ac:spMk id="5" creationId="{E79C7D5E-965E-53FE-3606-7C973B194A85}"/>
          </ac:spMkLst>
        </pc:spChg>
        <pc:spChg chg="mod">
          <ac:chgData name="Cara Pollock" userId="85265408-06f5-40fb-b339-a569b6e1af7b" providerId="ADAL" clId="{5E83EF47-F690-43F2-B9BD-37CDADA56F54}" dt="2024-11-12T21:31:36.531" v="1" actId="33553"/>
          <ac:spMkLst>
            <pc:docMk/>
            <pc:sldMk cId="2383717486" sldId="368"/>
            <ac:spMk id="6" creationId="{5164278B-30BA-408D-1BA6-06CB4FD9EA87}"/>
          </ac:spMkLst>
        </pc:spChg>
        <pc:spChg chg="mod">
          <ac:chgData name="Cara Pollock" userId="85265408-06f5-40fb-b339-a569b6e1af7b" providerId="ADAL" clId="{5E83EF47-F690-43F2-B9BD-37CDADA56F54}" dt="2024-11-12T21:34:43.572" v="22" actId="962"/>
          <ac:spMkLst>
            <pc:docMk/>
            <pc:sldMk cId="2383717486" sldId="368"/>
            <ac:spMk id="8" creationId="{37B440A7-D948-8199-6081-A1D1A0418830}"/>
          </ac:spMkLst>
        </pc:spChg>
        <pc:spChg chg="mod">
          <ac:chgData name="Cara Pollock" userId="85265408-06f5-40fb-b339-a569b6e1af7b" providerId="ADAL" clId="{5E83EF47-F690-43F2-B9BD-37CDADA56F54}" dt="2024-11-12T21:34:57.435" v="23" actId="962"/>
          <ac:spMkLst>
            <pc:docMk/>
            <pc:sldMk cId="2383717486" sldId="368"/>
            <ac:spMk id="11" creationId="{D5A47B35-F0D9-50F5-817D-0094E7FC46DF}"/>
          </ac:spMkLst>
        </pc:spChg>
        <pc:picChg chg="mod">
          <ac:chgData name="Cara Pollock" userId="85265408-06f5-40fb-b339-a569b6e1af7b" providerId="ADAL" clId="{5E83EF47-F690-43F2-B9BD-37CDADA56F54}" dt="2024-11-12T21:42:28.308" v="106" actId="962"/>
          <ac:picMkLst>
            <pc:docMk/>
            <pc:sldMk cId="2383717486" sldId="368"/>
            <ac:picMk id="20" creationId="{39AB0432-24BF-D4A7-6833-218A40F2A518}"/>
          </ac:picMkLst>
        </pc:picChg>
        <pc:picChg chg="mod">
          <ac:chgData name="Cara Pollock" userId="85265408-06f5-40fb-b339-a569b6e1af7b" providerId="ADAL" clId="{5E83EF47-F690-43F2-B9BD-37CDADA56F54}" dt="2024-11-12T21:42:29.549" v="107" actId="962"/>
          <ac:picMkLst>
            <pc:docMk/>
            <pc:sldMk cId="2383717486" sldId="368"/>
            <ac:picMk id="24" creationId="{4ED8EF7C-50B2-624C-7D5D-3A374807B6CF}"/>
          </ac:picMkLst>
        </pc:picChg>
        <pc:picChg chg="mod">
          <ac:chgData name="Cara Pollock" userId="85265408-06f5-40fb-b339-a569b6e1af7b" providerId="ADAL" clId="{5E83EF47-F690-43F2-B9BD-37CDADA56F54}" dt="2024-11-12T21:42:30.562" v="108" actId="962"/>
          <ac:picMkLst>
            <pc:docMk/>
            <pc:sldMk cId="2383717486" sldId="368"/>
            <ac:picMk id="25" creationId="{D7720C14-3620-92CA-6493-81766C7FC988}"/>
          </ac:picMkLst>
        </pc:picChg>
        <pc:picChg chg="mod">
          <ac:chgData name="Cara Pollock" userId="85265408-06f5-40fb-b339-a569b6e1af7b" providerId="ADAL" clId="{5E83EF47-F690-43F2-B9BD-37CDADA56F54}" dt="2024-11-12T21:42:31.645" v="109" actId="962"/>
          <ac:picMkLst>
            <pc:docMk/>
            <pc:sldMk cId="2383717486" sldId="368"/>
            <ac:picMk id="26" creationId="{A6FB5C68-D1EC-94B0-BE6D-6602633CA821}"/>
          </ac:picMkLst>
        </pc:picChg>
        <pc:picChg chg="mod">
          <ac:chgData name="Cara Pollock" userId="85265408-06f5-40fb-b339-a569b6e1af7b" providerId="ADAL" clId="{5E83EF47-F690-43F2-B9BD-37CDADA56F54}" dt="2024-11-12T21:42:34.621" v="110" actId="962"/>
          <ac:picMkLst>
            <pc:docMk/>
            <pc:sldMk cId="2383717486" sldId="368"/>
            <ac:picMk id="27" creationId="{B8F63254-6D4B-2F1D-6252-384BE94171F5}"/>
          </ac:picMkLst>
        </pc:picChg>
      </pc:sldChg>
      <pc:sldChg chg="modSp mod">
        <pc:chgData name="Cara Pollock" userId="85265408-06f5-40fb-b339-a569b6e1af7b" providerId="ADAL" clId="{5E83EF47-F690-43F2-B9BD-37CDADA56F54}" dt="2024-11-12T21:39:39.094" v="78" actId="962"/>
        <pc:sldMkLst>
          <pc:docMk/>
          <pc:sldMk cId="3655926743" sldId="369"/>
        </pc:sldMkLst>
        <pc:spChg chg="mod">
          <ac:chgData name="Cara Pollock" userId="85265408-06f5-40fb-b339-a569b6e1af7b" providerId="ADAL" clId="{5E83EF47-F690-43F2-B9BD-37CDADA56F54}" dt="2024-11-12T21:39:39.094" v="78" actId="962"/>
          <ac:spMkLst>
            <pc:docMk/>
            <pc:sldMk cId="3655926743" sldId="369"/>
            <ac:spMk id="4" creationId="{29942DFC-6EE7-3D50-D6D2-28420460E79A}"/>
          </ac:spMkLst>
        </pc:spChg>
        <pc:spChg chg="mod">
          <ac:chgData name="Cara Pollock" userId="85265408-06f5-40fb-b339-a569b6e1af7b" providerId="ADAL" clId="{5E83EF47-F690-43F2-B9BD-37CDADA56F54}" dt="2024-11-12T21:39:28.955" v="77" actId="962"/>
          <ac:spMkLst>
            <pc:docMk/>
            <pc:sldMk cId="3655926743" sldId="369"/>
            <ac:spMk id="5" creationId="{E79C7D5E-965E-53FE-3606-7C973B194A85}"/>
          </ac:spMkLst>
        </pc:spChg>
        <pc:spChg chg="mod">
          <ac:chgData name="Cara Pollock" userId="85265408-06f5-40fb-b339-a569b6e1af7b" providerId="ADAL" clId="{5E83EF47-F690-43F2-B9BD-37CDADA56F54}" dt="2024-11-12T21:33:26.030" v="16" actId="33553"/>
          <ac:spMkLst>
            <pc:docMk/>
            <pc:sldMk cId="3655926743" sldId="369"/>
            <ac:spMk id="6" creationId="{5164278B-30BA-408D-1BA6-06CB4FD9EA87}"/>
          </ac:spMkLst>
        </pc:spChg>
        <pc:cxnChg chg="mod">
          <ac:chgData name="Cara Pollock" userId="85265408-06f5-40fb-b339-a569b6e1af7b" providerId="ADAL" clId="{5E83EF47-F690-43F2-B9BD-37CDADA56F54}" dt="2024-11-12T21:37:37.315" v="59" actId="962"/>
          <ac:cxnSpMkLst>
            <pc:docMk/>
            <pc:sldMk cId="3655926743" sldId="369"/>
            <ac:cxnSpMk id="7" creationId="{913EC141-DB61-C860-A923-90AA5C65F607}"/>
          </ac:cxnSpMkLst>
        </pc:cxnChg>
      </pc:sldChg>
    </pc:docChg>
  </pc:docChgLst>
  <pc:docChgLst>
    <pc:chgData name="Stephanie Turner" userId="93e84f39-4700-4818-934a-e38130910e0a" providerId="ADAL" clId="{B5C70B2F-C6CC-4F73-8B50-9AD4D53B9627}"/>
    <pc:docChg chg="undo custSel modSld">
      <pc:chgData name="Stephanie Turner" userId="93e84f39-4700-4818-934a-e38130910e0a" providerId="ADAL" clId="{B5C70B2F-C6CC-4F73-8B50-9AD4D53B9627}" dt="2024-10-24T01:54:21.295" v="64"/>
      <pc:docMkLst>
        <pc:docMk/>
      </pc:docMkLst>
      <pc:sldChg chg="modNotesTx">
        <pc:chgData name="Stephanie Turner" userId="93e84f39-4700-4818-934a-e38130910e0a" providerId="ADAL" clId="{B5C70B2F-C6CC-4F73-8B50-9AD4D53B9627}" dt="2024-10-23T04:03:21.210" v="1" actId="6549"/>
        <pc:sldMkLst>
          <pc:docMk/>
          <pc:sldMk cId="2460908474" sldId="306"/>
        </pc:sldMkLst>
      </pc:sldChg>
      <pc:sldChg chg="modNotesTx">
        <pc:chgData name="Stephanie Turner" userId="93e84f39-4700-4818-934a-e38130910e0a" providerId="ADAL" clId="{B5C70B2F-C6CC-4F73-8B50-9AD4D53B9627}" dt="2024-10-23T04:03:26.368" v="3" actId="6549"/>
        <pc:sldMkLst>
          <pc:docMk/>
          <pc:sldMk cId="3901492948" sldId="325"/>
        </pc:sldMkLst>
      </pc:sldChg>
      <pc:sldChg chg="modNotesTx">
        <pc:chgData name="Stephanie Turner" userId="93e84f39-4700-4818-934a-e38130910e0a" providerId="ADAL" clId="{B5C70B2F-C6CC-4F73-8B50-9AD4D53B9627}" dt="2024-10-23T04:03:32.439" v="5" actId="6549"/>
        <pc:sldMkLst>
          <pc:docMk/>
          <pc:sldMk cId="1878808357" sldId="346"/>
        </pc:sldMkLst>
      </pc:sldChg>
      <pc:sldChg chg="modSp mod delCm modCm modNotesTx">
        <pc:chgData name="Stephanie Turner" userId="93e84f39-4700-4818-934a-e38130910e0a" providerId="ADAL" clId="{B5C70B2F-C6CC-4F73-8B50-9AD4D53B9627}" dt="2024-10-24T01:54:21.295" v="64"/>
        <pc:sldMkLst>
          <pc:docMk/>
          <pc:sldMk cId="3078930177" sldId="348"/>
        </pc:sldMkLst>
        <pc:spChg chg="mod">
          <ac:chgData name="Stephanie Turner" userId="93e84f39-4700-4818-934a-e38130910e0a" providerId="ADAL" clId="{B5C70B2F-C6CC-4F73-8B50-9AD4D53B9627}" dt="2024-10-24T01:54:18.297" v="63" actId="20577"/>
          <ac:spMkLst>
            <pc:docMk/>
            <pc:sldMk cId="3078930177" sldId="348"/>
            <ac:spMk id="10" creationId="{57ABA861-2F76-C95F-E0DA-FF5298A9D4CE}"/>
          </ac:spMkLst>
        </pc:spChg>
        <pc:extLst>
          <p:ext xmlns:p="http://schemas.openxmlformats.org/presentationml/2006/main" uri="{D6D511B9-2390-475A-947B-AFAB55BFBCF1}">
            <pc226:cmChg xmlns:pc226="http://schemas.microsoft.com/office/powerpoint/2022/06/main/command" chg="del">
              <pc226:chgData name="Stephanie Turner" userId="93e84f39-4700-4818-934a-e38130910e0a" providerId="ADAL" clId="{B5C70B2F-C6CC-4F73-8B50-9AD4D53B9627}" dt="2024-10-24T01:53:35.442" v="60"/>
              <pc2:cmMkLst xmlns:pc2="http://schemas.microsoft.com/office/powerpoint/2019/9/main/command">
                <pc:docMk/>
                <pc:sldMk cId="3078930177" sldId="348"/>
                <pc2:cmMk id="{5864EE05-D1E7-4013-A285-328B1563345F}"/>
              </pc2:cmMkLst>
            </pc226:cmChg>
            <pc226:cmChg xmlns:pc226="http://schemas.microsoft.com/office/powerpoint/2022/06/main/command" chg="del mod">
              <pc226:chgData name="Stephanie Turner" userId="93e84f39-4700-4818-934a-e38130910e0a" providerId="ADAL" clId="{B5C70B2F-C6CC-4F73-8B50-9AD4D53B9627}" dt="2024-10-24T01:54:21.295" v="64"/>
              <pc2:cmMkLst xmlns:pc2="http://schemas.microsoft.com/office/powerpoint/2019/9/main/command">
                <pc:docMk/>
                <pc:sldMk cId="3078930177" sldId="348"/>
                <pc2:cmMk id="{C8552BC8-A9CC-430C-B084-B34B4800AFCD}"/>
              </pc2:cmMkLst>
            </pc226:cmChg>
          </p:ext>
        </pc:extLst>
      </pc:sldChg>
      <pc:sldChg chg="modNotesTx">
        <pc:chgData name="Stephanie Turner" userId="93e84f39-4700-4818-934a-e38130910e0a" providerId="ADAL" clId="{B5C70B2F-C6CC-4F73-8B50-9AD4D53B9627}" dt="2024-10-23T04:03:17.087" v="0" actId="6549"/>
        <pc:sldMkLst>
          <pc:docMk/>
          <pc:sldMk cId="3775697268" sldId="350"/>
        </pc:sldMkLst>
      </pc:sldChg>
      <pc:sldChg chg="modNotesTx">
        <pc:chgData name="Stephanie Turner" userId="93e84f39-4700-4818-934a-e38130910e0a" providerId="ADAL" clId="{B5C70B2F-C6CC-4F73-8B50-9AD4D53B9627}" dt="2024-10-23T04:03:29.154" v="4" actId="6549"/>
        <pc:sldMkLst>
          <pc:docMk/>
          <pc:sldMk cId="2394507639" sldId="351"/>
        </pc:sldMkLst>
      </pc:sldChg>
      <pc:sldChg chg="modNotesTx">
        <pc:chgData name="Stephanie Turner" userId="93e84f39-4700-4818-934a-e38130910e0a" providerId="ADAL" clId="{B5C70B2F-C6CC-4F73-8B50-9AD4D53B9627}" dt="2024-10-23T04:03:23.835" v="2" actId="6549"/>
        <pc:sldMkLst>
          <pc:docMk/>
          <pc:sldMk cId="3182647972" sldId="352"/>
        </pc:sldMkLst>
      </pc:sldChg>
      <pc:sldChg chg="modSp mod delCm modCm">
        <pc:chgData name="Stephanie Turner" userId="93e84f39-4700-4818-934a-e38130910e0a" providerId="ADAL" clId="{B5C70B2F-C6CC-4F73-8B50-9AD4D53B9627}" dt="2024-10-24T01:53:16.112" v="59"/>
        <pc:sldMkLst>
          <pc:docMk/>
          <pc:sldMk cId="3522542176" sldId="355"/>
        </pc:sldMkLst>
        <pc:spChg chg="mod">
          <ac:chgData name="Stephanie Turner" userId="93e84f39-4700-4818-934a-e38130910e0a" providerId="ADAL" clId="{B5C70B2F-C6CC-4F73-8B50-9AD4D53B9627}" dt="2024-10-24T01:51:48.529" v="20" actId="20577"/>
          <ac:spMkLst>
            <pc:docMk/>
            <pc:sldMk cId="3522542176" sldId="355"/>
            <ac:spMk id="9" creationId="{18DC1099-20AA-5CC9-1541-74716083EAB8}"/>
          </ac:spMkLst>
        </pc:spChg>
        <pc:spChg chg="mod">
          <ac:chgData name="Stephanie Turner" userId="93e84f39-4700-4818-934a-e38130910e0a" providerId="ADAL" clId="{B5C70B2F-C6CC-4F73-8B50-9AD4D53B9627}" dt="2024-10-24T01:52:00.558" v="23" actId="20577"/>
          <ac:spMkLst>
            <pc:docMk/>
            <pc:sldMk cId="3522542176" sldId="355"/>
            <ac:spMk id="15" creationId="{A0AC33B8-0E31-757C-8A13-2B7B646B0A14}"/>
          </ac:spMkLst>
        </pc:spChg>
        <pc:spChg chg="mod">
          <ac:chgData name="Stephanie Turner" userId="93e84f39-4700-4818-934a-e38130910e0a" providerId="ADAL" clId="{B5C70B2F-C6CC-4F73-8B50-9AD4D53B9627}" dt="2024-10-24T01:52:59.084" v="54" actId="20577"/>
          <ac:spMkLst>
            <pc:docMk/>
            <pc:sldMk cId="3522542176" sldId="355"/>
            <ac:spMk id="40" creationId="{2F227C31-42EC-9E3E-58C8-021AFBCF773D}"/>
          </ac:spMkLst>
        </pc:spChg>
        <pc:spChg chg="mod">
          <ac:chgData name="Stephanie Turner" userId="93e84f39-4700-4818-934a-e38130910e0a" providerId="ADAL" clId="{B5C70B2F-C6CC-4F73-8B50-9AD4D53B9627}" dt="2024-10-24T01:52:07.157" v="26" actId="20577"/>
          <ac:spMkLst>
            <pc:docMk/>
            <pc:sldMk cId="3522542176" sldId="355"/>
            <ac:spMk id="48" creationId="{7637D74A-9A87-07AA-BE8A-949804F45E26}"/>
          </ac:spMkLst>
        </pc:spChg>
        <pc:picChg chg="mod">
          <ac:chgData name="Stephanie Turner" userId="93e84f39-4700-4818-934a-e38130910e0a" providerId="ADAL" clId="{B5C70B2F-C6CC-4F73-8B50-9AD4D53B9627}" dt="2024-10-24T01:53:11.456" v="58" actId="14100"/>
          <ac:picMkLst>
            <pc:docMk/>
            <pc:sldMk cId="3522542176" sldId="355"/>
            <ac:picMk id="34" creationId="{0BEED519-3590-D31E-0477-91C9C7581284}"/>
          </ac:picMkLst>
        </pc:picChg>
        <pc:extLst>
          <p:ext xmlns:p="http://schemas.openxmlformats.org/presentationml/2006/main" uri="{D6D511B9-2390-475A-947B-AFAB55BFBCF1}">
            <pc226:cmChg xmlns:pc226="http://schemas.microsoft.com/office/powerpoint/2022/06/main/command" chg="del">
              <pc226:chgData name="Stephanie Turner" userId="93e84f39-4700-4818-934a-e38130910e0a" providerId="ADAL" clId="{B5C70B2F-C6CC-4F73-8B50-9AD4D53B9627}" dt="2024-10-24T01:52:09.310" v="27"/>
              <pc2:cmMkLst xmlns:pc2="http://schemas.microsoft.com/office/powerpoint/2019/9/main/command">
                <pc:docMk/>
                <pc:sldMk cId="3522542176" sldId="355"/>
                <pc2:cmMk id="{DA5EA622-7F4F-4BCB-8269-FC704FD581BA}"/>
              </pc2:cmMkLst>
            </pc226:cmChg>
            <pc226:cmChg xmlns:pc226="http://schemas.microsoft.com/office/powerpoint/2022/06/main/command" chg="del mod">
              <pc226:chgData name="Stephanie Turner" userId="93e84f39-4700-4818-934a-e38130910e0a" providerId="ADAL" clId="{B5C70B2F-C6CC-4F73-8B50-9AD4D53B9627}" dt="2024-10-24T01:53:16.112" v="59"/>
              <pc2:cmMkLst xmlns:pc2="http://schemas.microsoft.com/office/powerpoint/2019/9/main/command">
                <pc:docMk/>
                <pc:sldMk cId="3522542176" sldId="355"/>
                <pc2:cmMk id="{2F1E2A93-5205-416F-B70C-15D0CD9DABD4}"/>
              </pc2:cmMkLst>
            </pc226:cmChg>
            <pc226:cmChg xmlns:pc226="http://schemas.microsoft.com/office/powerpoint/2022/06/main/command" chg="del">
              <pc226:chgData name="Stephanie Turner" userId="93e84f39-4700-4818-934a-e38130910e0a" providerId="ADAL" clId="{B5C70B2F-C6CC-4F73-8B50-9AD4D53B9627}" dt="2024-10-24T01:51:52.143" v="21"/>
              <pc2:cmMkLst xmlns:pc2="http://schemas.microsoft.com/office/powerpoint/2019/9/main/command">
                <pc:docMk/>
                <pc:sldMk cId="3522542176" sldId="355"/>
                <pc2:cmMk id="{E7BC5CA8-9DAB-4F9A-AD18-10218D939A4C}"/>
              </pc2:cmMkLst>
            </pc226:cmChg>
          </p:ext>
        </pc:extLst>
      </pc:sldChg>
      <pc:sldChg chg="modSp mod delCm modCm">
        <pc:chgData name="Stephanie Turner" userId="93e84f39-4700-4818-934a-e38130910e0a" providerId="ADAL" clId="{B5C70B2F-C6CC-4F73-8B50-9AD4D53B9627}" dt="2024-10-24T01:51:25.714" v="14"/>
        <pc:sldMkLst>
          <pc:docMk/>
          <pc:sldMk cId="618053345" sldId="361"/>
        </pc:sldMkLst>
        <pc:graphicFrameChg chg="modGraphic">
          <ac:chgData name="Stephanie Turner" userId="93e84f39-4700-4818-934a-e38130910e0a" providerId="ADAL" clId="{B5C70B2F-C6CC-4F73-8B50-9AD4D53B9627}" dt="2024-10-24T01:51:22.521" v="12" actId="13926"/>
          <ac:graphicFrameMkLst>
            <pc:docMk/>
            <pc:sldMk cId="618053345" sldId="361"/>
            <ac:graphicFrameMk id="20" creationId="{31FB7C91-CBAB-3A0D-0780-4605FD35C24A}"/>
          </ac:graphicFrameMkLst>
        </pc:graphicFrameChg>
        <pc:extLst>
          <p:ext xmlns:p="http://schemas.openxmlformats.org/presentationml/2006/main" uri="{D6D511B9-2390-475A-947B-AFAB55BFBCF1}">
            <pc226:cmChg xmlns:pc226="http://schemas.microsoft.com/office/powerpoint/2022/06/main/command" chg="del mod">
              <pc226:chgData name="Stephanie Turner" userId="93e84f39-4700-4818-934a-e38130910e0a" providerId="ADAL" clId="{B5C70B2F-C6CC-4F73-8B50-9AD4D53B9627}" dt="2024-10-24T01:51:25.714" v="14"/>
              <pc2:cmMkLst xmlns:pc2="http://schemas.microsoft.com/office/powerpoint/2019/9/main/command">
                <pc:docMk/>
                <pc:sldMk cId="618053345" sldId="361"/>
                <pc2:cmMk id="{E4FC42FD-3287-48AC-B208-ACAB3331F478}"/>
              </pc2:cmMkLst>
            </pc226:cmChg>
          </p:ext>
        </pc:extLst>
      </pc:sldChg>
    </pc:docChg>
  </pc:docChgLst>
  <pc:docChgLst>
    <pc:chgData name="Shannon Chan" userId="27ae9ea7-2e6d-4e84-b9d5-e022d2e86357" providerId="ADAL" clId="{E51B113B-D540-413D-9270-8861A31A6B31}"/>
    <pc:docChg chg="undo redo custSel addSld delSld modSld sldOrd">
      <pc:chgData name="Shannon Chan" userId="27ae9ea7-2e6d-4e84-b9d5-e022d2e86357" providerId="ADAL" clId="{E51B113B-D540-413D-9270-8861A31A6B31}" dt="2024-11-10T22:44:34.430" v="8175" actId="6549"/>
      <pc:docMkLst>
        <pc:docMk/>
      </pc:docMkLst>
      <pc:sldChg chg="addSp delSp modSp mod">
        <pc:chgData name="Shannon Chan" userId="27ae9ea7-2e6d-4e84-b9d5-e022d2e86357" providerId="ADAL" clId="{E51B113B-D540-413D-9270-8861A31A6B31}" dt="2024-11-08T03:48:45.925" v="7412" actId="1037"/>
        <pc:sldMkLst>
          <pc:docMk/>
          <pc:sldMk cId="4174289107" sldId="299"/>
        </pc:sldMkLst>
        <pc:spChg chg="add mod">
          <ac:chgData name="Shannon Chan" userId="27ae9ea7-2e6d-4e84-b9d5-e022d2e86357" providerId="ADAL" clId="{E51B113B-D540-413D-9270-8861A31A6B31}" dt="2024-11-08T03:48:12.939" v="7369" actId="554"/>
          <ac:spMkLst>
            <pc:docMk/>
            <pc:sldMk cId="4174289107" sldId="299"/>
            <ac:spMk id="3" creationId="{2220DF9A-73F2-2194-2E10-09A3F066CF9A}"/>
          </ac:spMkLst>
        </pc:spChg>
        <pc:spChg chg="mod">
          <ac:chgData name="Shannon Chan" userId="27ae9ea7-2e6d-4e84-b9d5-e022d2e86357" providerId="ADAL" clId="{E51B113B-D540-413D-9270-8861A31A6B31}" dt="2024-11-07T05:21:39.093" v="3876" actId="20577"/>
          <ac:spMkLst>
            <pc:docMk/>
            <pc:sldMk cId="4174289107" sldId="299"/>
            <ac:spMk id="14" creationId="{1086683E-B11B-5635-D4BA-455F680EC1A0}"/>
          </ac:spMkLst>
        </pc:spChg>
        <pc:spChg chg="mod">
          <ac:chgData name="Shannon Chan" userId="27ae9ea7-2e6d-4e84-b9d5-e022d2e86357" providerId="ADAL" clId="{E51B113B-D540-413D-9270-8861A31A6B31}" dt="2024-11-07T23:47:43.159" v="4379" actId="1076"/>
          <ac:spMkLst>
            <pc:docMk/>
            <pc:sldMk cId="4174289107" sldId="299"/>
            <ac:spMk id="16" creationId="{80ED364C-A0A5-AF35-BD1C-3660BF26925C}"/>
          </ac:spMkLst>
        </pc:spChg>
        <pc:spChg chg="mod">
          <ac:chgData name="Shannon Chan" userId="27ae9ea7-2e6d-4e84-b9d5-e022d2e86357" providerId="ADAL" clId="{E51B113B-D540-413D-9270-8861A31A6B31}" dt="2024-11-07T04:51:15.094" v="1719" actId="108"/>
          <ac:spMkLst>
            <pc:docMk/>
            <pc:sldMk cId="4174289107" sldId="299"/>
            <ac:spMk id="33" creationId="{2A0BC2AB-1184-BC15-9281-524730816F2E}"/>
          </ac:spMkLst>
        </pc:spChg>
        <pc:spChg chg="mod">
          <ac:chgData name="Shannon Chan" userId="27ae9ea7-2e6d-4e84-b9d5-e022d2e86357" providerId="ADAL" clId="{E51B113B-D540-413D-9270-8861A31A6B31}" dt="2024-11-08T03:45:14.726" v="7353" actId="20577"/>
          <ac:spMkLst>
            <pc:docMk/>
            <pc:sldMk cId="4174289107" sldId="299"/>
            <ac:spMk id="34" creationId="{C75B06EC-4A8F-D111-AAC1-ED3B878AB630}"/>
          </ac:spMkLst>
        </pc:spChg>
        <pc:spChg chg="mod">
          <ac:chgData name="Shannon Chan" userId="27ae9ea7-2e6d-4e84-b9d5-e022d2e86357" providerId="ADAL" clId="{E51B113B-D540-413D-9270-8861A31A6B31}" dt="2024-11-08T03:48:45.925" v="7412" actId="1037"/>
          <ac:spMkLst>
            <pc:docMk/>
            <pc:sldMk cId="4174289107" sldId="299"/>
            <ac:spMk id="36" creationId="{0346DCC1-9CBA-AB3D-B621-CA8A82FFCF57}"/>
          </ac:spMkLst>
        </pc:spChg>
        <pc:spChg chg="del">
          <ac:chgData name="Shannon Chan" userId="27ae9ea7-2e6d-4e84-b9d5-e022d2e86357" providerId="ADAL" clId="{E51B113B-D540-413D-9270-8861A31A6B31}" dt="2024-11-07T04:47:56.940" v="1464" actId="478"/>
          <ac:spMkLst>
            <pc:docMk/>
            <pc:sldMk cId="4174289107" sldId="299"/>
            <ac:spMk id="38" creationId="{82B92D9C-3C51-CAAF-7144-9AC2AAF64AE9}"/>
          </ac:spMkLst>
        </pc:spChg>
        <pc:spChg chg="del">
          <ac:chgData name="Shannon Chan" userId="27ae9ea7-2e6d-4e84-b9d5-e022d2e86357" providerId="ADAL" clId="{E51B113B-D540-413D-9270-8861A31A6B31}" dt="2024-11-07T04:29:25.271" v="412" actId="478"/>
          <ac:spMkLst>
            <pc:docMk/>
            <pc:sldMk cId="4174289107" sldId="299"/>
            <ac:spMk id="39" creationId="{C45C4DEB-11B0-1403-34A3-EB4FA93C2C7B}"/>
          </ac:spMkLst>
        </pc:spChg>
        <pc:picChg chg="mod">
          <ac:chgData name="Shannon Chan" userId="27ae9ea7-2e6d-4e84-b9d5-e022d2e86357" providerId="ADAL" clId="{E51B113B-D540-413D-9270-8861A31A6B31}" dt="2024-11-08T03:46:21.338" v="7354" actId="1076"/>
          <ac:picMkLst>
            <pc:docMk/>
            <pc:sldMk cId="4174289107" sldId="299"/>
            <ac:picMk id="13" creationId="{C4AB5B62-1311-A2C3-1933-5929C1517DE7}"/>
          </ac:picMkLst>
        </pc:picChg>
        <pc:picChg chg="mod">
          <ac:chgData name="Shannon Chan" userId="27ae9ea7-2e6d-4e84-b9d5-e022d2e86357" providerId="ADAL" clId="{E51B113B-D540-413D-9270-8861A31A6B31}" dt="2024-11-07T23:47:57.542" v="4395" actId="1035"/>
          <ac:picMkLst>
            <pc:docMk/>
            <pc:sldMk cId="4174289107" sldId="299"/>
            <ac:picMk id="22" creationId="{8F20D2A0-4C17-FE99-E325-E2CA8E2C846D}"/>
          </ac:picMkLst>
        </pc:picChg>
      </pc:sldChg>
      <pc:sldChg chg="modSp mod">
        <pc:chgData name="Shannon Chan" userId="27ae9ea7-2e6d-4e84-b9d5-e022d2e86357" providerId="ADAL" clId="{E51B113B-D540-413D-9270-8861A31A6B31}" dt="2024-11-07T23:36:15.323" v="3933" actId="14100"/>
        <pc:sldMkLst>
          <pc:docMk/>
          <pc:sldMk cId="2460908474" sldId="306"/>
        </pc:sldMkLst>
        <pc:spChg chg="mod">
          <ac:chgData name="Shannon Chan" userId="27ae9ea7-2e6d-4e84-b9d5-e022d2e86357" providerId="ADAL" clId="{E51B113B-D540-413D-9270-8861A31A6B31}" dt="2024-11-07T23:36:15.323" v="3933" actId="14100"/>
          <ac:spMkLst>
            <pc:docMk/>
            <pc:sldMk cId="2460908474" sldId="306"/>
            <ac:spMk id="5" creationId="{BD60364E-3EED-A402-E7FD-24204CD734BD}"/>
          </ac:spMkLst>
        </pc:spChg>
        <pc:spChg chg="mod">
          <ac:chgData name="Shannon Chan" userId="27ae9ea7-2e6d-4e84-b9d5-e022d2e86357" providerId="ADAL" clId="{E51B113B-D540-413D-9270-8861A31A6B31}" dt="2024-11-07T04:25:31.404" v="21" actId="20577"/>
          <ac:spMkLst>
            <pc:docMk/>
            <pc:sldMk cId="2460908474" sldId="306"/>
            <ac:spMk id="6" creationId="{5A0B0507-EBFD-0315-04AE-478345C37166}"/>
          </ac:spMkLst>
        </pc:spChg>
        <pc:cxnChg chg="mod">
          <ac:chgData name="Shannon Chan" userId="27ae9ea7-2e6d-4e84-b9d5-e022d2e86357" providerId="ADAL" clId="{E51B113B-D540-413D-9270-8861A31A6B31}" dt="2024-11-07T04:38:04.687" v="861" actId="1076"/>
          <ac:cxnSpMkLst>
            <pc:docMk/>
            <pc:sldMk cId="2460908474" sldId="306"/>
            <ac:cxnSpMk id="7" creationId="{CBFED0D2-7445-86FB-1372-030D55741315}"/>
          </ac:cxnSpMkLst>
        </pc:cxnChg>
      </pc:sldChg>
      <pc:sldChg chg="addSp delSp modSp mod">
        <pc:chgData name="Shannon Chan" userId="27ae9ea7-2e6d-4e84-b9d5-e022d2e86357" providerId="ADAL" clId="{E51B113B-D540-413D-9270-8861A31A6B31}" dt="2024-11-08T03:32:12.964" v="6726" actId="478"/>
        <pc:sldMkLst>
          <pc:docMk/>
          <pc:sldMk cId="3901492948" sldId="325"/>
        </pc:sldMkLst>
        <pc:spChg chg="del mod">
          <ac:chgData name="Shannon Chan" userId="27ae9ea7-2e6d-4e84-b9d5-e022d2e86357" providerId="ADAL" clId="{E51B113B-D540-413D-9270-8861A31A6B31}" dt="2024-11-07T04:27:44.189" v="357" actId="478"/>
          <ac:spMkLst>
            <pc:docMk/>
            <pc:sldMk cId="3901492948" sldId="325"/>
            <ac:spMk id="2" creationId="{DEAA603A-3816-A6B3-B63E-15C8F33AF18A}"/>
          </ac:spMkLst>
        </pc:spChg>
        <pc:spChg chg="del">
          <ac:chgData name="Shannon Chan" userId="27ae9ea7-2e6d-4e84-b9d5-e022d2e86357" providerId="ADAL" clId="{E51B113B-D540-413D-9270-8861A31A6B31}" dt="2024-11-08T03:32:12.964" v="6726" actId="478"/>
          <ac:spMkLst>
            <pc:docMk/>
            <pc:sldMk cId="3901492948" sldId="325"/>
            <ac:spMk id="3" creationId="{A211E2B9-DC68-323D-7C6C-603393902569}"/>
          </ac:spMkLst>
        </pc:spChg>
        <pc:spChg chg="add mod">
          <ac:chgData name="Shannon Chan" userId="27ae9ea7-2e6d-4e84-b9d5-e022d2e86357" providerId="ADAL" clId="{E51B113B-D540-413D-9270-8861A31A6B31}" dt="2024-11-07T04:27:47.784" v="359" actId="207"/>
          <ac:spMkLst>
            <pc:docMk/>
            <pc:sldMk cId="3901492948" sldId="325"/>
            <ac:spMk id="4" creationId="{29942DFC-6EE7-3D50-D6D2-28420460E79A}"/>
          </ac:spMkLst>
        </pc:spChg>
        <pc:spChg chg="mod">
          <ac:chgData name="Shannon Chan" userId="27ae9ea7-2e6d-4e84-b9d5-e022d2e86357" providerId="ADAL" clId="{E51B113B-D540-413D-9270-8861A31A6B31}" dt="2024-11-07T05:05:00.746" v="2953" actId="20577"/>
          <ac:spMkLst>
            <pc:docMk/>
            <pc:sldMk cId="3901492948" sldId="325"/>
            <ac:spMk id="6" creationId="{5164278B-30BA-408D-1BA6-06CB4FD9EA87}"/>
          </ac:spMkLst>
        </pc:spChg>
        <pc:spChg chg="mod">
          <ac:chgData name="Shannon Chan" userId="27ae9ea7-2e6d-4e84-b9d5-e022d2e86357" providerId="ADAL" clId="{E51B113B-D540-413D-9270-8861A31A6B31}" dt="2024-11-07T04:44:04.893" v="1213" actId="1076"/>
          <ac:spMkLst>
            <pc:docMk/>
            <pc:sldMk cId="3901492948" sldId="325"/>
            <ac:spMk id="8" creationId="{37B440A7-D948-8199-6081-A1D1A0418830}"/>
          </ac:spMkLst>
        </pc:spChg>
        <pc:spChg chg="mod">
          <ac:chgData name="Shannon Chan" userId="27ae9ea7-2e6d-4e84-b9d5-e022d2e86357" providerId="ADAL" clId="{E51B113B-D540-413D-9270-8861A31A6B31}" dt="2024-11-07T04:46:00.275" v="1447" actId="20577"/>
          <ac:spMkLst>
            <pc:docMk/>
            <pc:sldMk cId="3901492948" sldId="325"/>
            <ac:spMk id="9" creationId="{01C5A573-416F-7B05-0633-CA27466D0C63}"/>
          </ac:spMkLst>
        </pc:spChg>
        <pc:picChg chg="mod">
          <ac:chgData name="Shannon Chan" userId="27ae9ea7-2e6d-4e84-b9d5-e022d2e86357" providerId="ADAL" clId="{E51B113B-D540-413D-9270-8861A31A6B31}" dt="2024-11-07T04:46:25.163" v="1455" actId="12788"/>
          <ac:picMkLst>
            <pc:docMk/>
            <pc:sldMk cId="3901492948" sldId="325"/>
            <ac:picMk id="10" creationId="{1DCA8024-92AE-9173-3DEA-2550BC1E2C81}"/>
          </ac:picMkLst>
        </pc:picChg>
        <pc:picChg chg="mod">
          <ac:chgData name="Shannon Chan" userId="27ae9ea7-2e6d-4e84-b9d5-e022d2e86357" providerId="ADAL" clId="{E51B113B-D540-413D-9270-8861A31A6B31}" dt="2024-11-07T04:46:25.163" v="1455" actId="12788"/>
          <ac:picMkLst>
            <pc:docMk/>
            <pc:sldMk cId="3901492948" sldId="325"/>
            <ac:picMk id="12" creationId="{2CEC7577-9CC3-7347-63EE-825EB4DCC401}"/>
          </ac:picMkLst>
        </pc:picChg>
        <pc:picChg chg="add mod">
          <ac:chgData name="Shannon Chan" userId="27ae9ea7-2e6d-4e84-b9d5-e022d2e86357" providerId="ADAL" clId="{E51B113B-D540-413D-9270-8861A31A6B31}" dt="2024-11-07T04:46:25.163" v="1455" actId="12788"/>
          <ac:picMkLst>
            <pc:docMk/>
            <pc:sldMk cId="3901492948" sldId="325"/>
            <ac:picMk id="13" creationId="{A678AB51-963D-5FCD-FFF4-670186B6C6F8}"/>
          </ac:picMkLst>
        </pc:picChg>
        <pc:picChg chg="mod">
          <ac:chgData name="Shannon Chan" userId="27ae9ea7-2e6d-4e84-b9d5-e022d2e86357" providerId="ADAL" clId="{E51B113B-D540-413D-9270-8861A31A6B31}" dt="2024-11-07T04:46:25.163" v="1455" actId="12788"/>
          <ac:picMkLst>
            <pc:docMk/>
            <pc:sldMk cId="3901492948" sldId="325"/>
            <ac:picMk id="14" creationId="{EAB84D7B-A6F0-7992-B5D3-755E58131420}"/>
          </ac:picMkLst>
        </pc:picChg>
        <pc:picChg chg="mod">
          <ac:chgData name="Shannon Chan" userId="27ae9ea7-2e6d-4e84-b9d5-e022d2e86357" providerId="ADAL" clId="{E51B113B-D540-413D-9270-8861A31A6B31}" dt="2024-11-07T04:46:25.163" v="1455" actId="12788"/>
          <ac:picMkLst>
            <pc:docMk/>
            <pc:sldMk cId="3901492948" sldId="325"/>
            <ac:picMk id="16" creationId="{06344A55-B367-BDFC-88DA-E4ADC0AA756B}"/>
          </ac:picMkLst>
        </pc:picChg>
        <pc:cxnChg chg="mod">
          <ac:chgData name="Shannon Chan" userId="27ae9ea7-2e6d-4e84-b9d5-e022d2e86357" providerId="ADAL" clId="{E51B113B-D540-413D-9270-8861A31A6B31}" dt="2024-11-07T05:05:04.371" v="2954" actId="1076"/>
          <ac:cxnSpMkLst>
            <pc:docMk/>
            <pc:sldMk cId="3901492948" sldId="325"/>
            <ac:cxnSpMk id="7" creationId="{913EC141-DB61-C860-A923-90AA5C65F607}"/>
          </ac:cxnSpMkLst>
        </pc:cxnChg>
      </pc:sldChg>
      <pc:sldChg chg="del">
        <pc:chgData name="Shannon Chan" userId="27ae9ea7-2e6d-4e84-b9d5-e022d2e86357" providerId="ADAL" clId="{E51B113B-D540-413D-9270-8861A31A6B31}" dt="2024-11-07T04:28:07.842" v="366" actId="47"/>
        <pc:sldMkLst>
          <pc:docMk/>
          <pc:sldMk cId="2961670383" sldId="332"/>
        </pc:sldMkLst>
      </pc:sldChg>
      <pc:sldChg chg="addSp delSp modSp mod delCm modCm">
        <pc:chgData name="Shannon Chan" userId="27ae9ea7-2e6d-4e84-b9d5-e022d2e86357" providerId="ADAL" clId="{E51B113B-D540-413D-9270-8861A31A6B31}" dt="2024-11-10T22:43:38.959" v="8127" actId="20577"/>
        <pc:sldMkLst>
          <pc:docMk/>
          <pc:sldMk cId="1878808357" sldId="346"/>
        </pc:sldMkLst>
        <pc:spChg chg="mod">
          <ac:chgData name="Shannon Chan" userId="27ae9ea7-2e6d-4e84-b9d5-e022d2e86357" providerId="ADAL" clId="{E51B113B-D540-413D-9270-8861A31A6B31}" dt="2024-11-07T04:31:00.171" v="452" actId="20577"/>
          <ac:spMkLst>
            <pc:docMk/>
            <pc:sldMk cId="1878808357" sldId="346"/>
            <ac:spMk id="2" creationId="{D85E2509-3911-25DA-B354-34D181539A01}"/>
          </ac:spMkLst>
        </pc:spChg>
        <pc:spChg chg="mod">
          <ac:chgData name="Shannon Chan" userId="27ae9ea7-2e6d-4e84-b9d5-e022d2e86357" providerId="ADAL" clId="{E51B113B-D540-413D-9270-8861A31A6B31}" dt="2024-11-10T22:43:38.959" v="8127" actId="20577"/>
          <ac:spMkLst>
            <pc:docMk/>
            <pc:sldMk cId="1878808357" sldId="346"/>
            <ac:spMk id="6" creationId="{F4C1EF54-6BA5-5D51-9E14-01E2E0DCF8D0}"/>
          </ac:spMkLst>
        </pc:spChg>
        <pc:spChg chg="del mod">
          <ac:chgData name="Shannon Chan" userId="27ae9ea7-2e6d-4e84-b9d5-e022d2e86357" providerId="ADAL" clId="{E51B113B-D540-413D-9270-8861A31A6B31}" dt="2024-11-07T04:28:54.641" v="398" actId="478"/>
          <ac:spMkLst>
            <pc:docMk/>
            <pc:sldMk cId="1878808357" sldId="346"/>
            <ac:spMk id="12" creationId="{3B9141A9-3566-55D5-159D-F6AE5F5ED53D}"/>
          </ac:spMkLst>
        </pc:spChg>
        <pc:spChg chg="add mod">
          <ac:chgData name="Shannon Chan" userId="27ae9ea7-2e6d-4e84-b9d5-e022d2e86357" providerId="ADAL" clId="{E51B113B-D540-413D-9270-8861A31A6B31}" dt="2024-11-07T04:28:54.939" v="399"/>
          <ac:spMkLst>
            <pc:docMk/>
            <pc:sldMk cId="1878808357" sldId="346"/>
            <ac:spMk id="15" creationId="{8DA5A195-9A8F-20EB-8899-A87E0A6FD4A5}"/>
          </ac:spMkLst>
        </pc:spChg>
        <pc:picChg chg="mod">
          <ac:chgData name="Shannon Chan" userId="27ae9ea7-2e6d-4e84-b9d5-e022d2e86357" providerId="ADAL" clId="{E51B113B-D540-413D-9270-8861A31A6B31}" dt="2024-11-07T04:31:27.398" v="495" actId="1076"/>
          <ac:picMkLst>
            <pc:docMk/>
            <pc:sldMk cId="1878808357" sldId="346"/>
            <ac:picMk id="3" creationId="{1FA1992F-51D7-25BB-D6E9-B8CA2050B48B}"/>
          </ac:picMkLst>
        </pc:picChg>
        <pc:picChg chg="mod">
          <ac:chgData name="Shannon Chan" userId="27ae9ea7-2e6d-4e84-b9d5-e022d2e86357" providerId="ADAL" clId="{E51B113B-D540-413D-9270-8861A31A6B31}" dt="2024-11-07T04:31:27.398" v="495" actId="1076"/>
          <ac:picMkLst>
            <pc:docMk/>
            <pc:sldMk cId="1878808357" sldId="346"/>
            <ac:picMk id="4" creationId="{DD19F759-B30F-3F7E-4791-AAC25851B5F1}"/>
          </ac:picMkLst>
        </pc:picChg>
        <pc:picChg chg="mod">
          <ac:chgData name="Shannon Chan" userId="27ae9ea7-2e6d-4e84-b9d5-e022d2e86357" providerId="ADAL" clId="{E51B113B-D540-413D-9270-8861A31A6B31}" dt="2024-11-07T04:31:27.398" v="495" actId="1076"/>
          <ac:picMkLst>
            <pc:docMk/>
            <pc:sldMk cId="1878808357" sldId="346"/>
            <ac:picMk id="7" creationId="{223C80EF-8DFB-E439-9854-9738FA59E95A}"/>
          </ac:picMkLst>
        </pc:picChg>
        <pc:picChg chg="mod">
          <ac:chgData name="Shannon Chan" userId="27ae9ea7-2e6d-4e84-b9d5-e022d2e86357" providerId="ADAL" clId="{E51B113B-D540-413D-9270-8861A31A6B31}" dt="2024-11-07T04:31:27.398" v="495" actId="1076"/>
          <ac:picMkLst>
            <pc:docMk/>
            <pc:sldMk cId="1878808357" sldId="346"/>
            <ac:picMk id="10" creationId="{5E011A60-800F-5688-AA27-18DE4F6119B4}"/>
          </ac:picMkLst>
        </pc:picChg>
        <pc:picChg chg="mod">
          <ac:chgData name="Shannon Chan" userId="27ae9ea7-2e6d-4e84-b9d5-e022d2e86357" providerId="ADAL" clId="{E51B113B-D540-413D-9270-8861A31A6B31}" dt="2024-11-07T04:31:27.398" v="495" actId="1076"/>
          <ac:picMkLst>
            <pc:docMk/>
            <pc:sldMk cId="1878808357" sldId="346"/>
            <ac:picMk id="13" creationId="{129CA0FB-51C8-ABF7-0964-D8E7DCDC0CD6}"/>
          </ac:picMkLst>
        </pc:picChg>
        <pc:picChg chg="mod">
          <ac:chgData name="Shannon Chan" userId="27ae9ea7-2e6d-4e84-b9d5-e022d2e86357" providerId="ADAL" clId="{E51B113B-D540-413D-9270-8861A31A6B31}" dt="2024-11-07T04:31:27.398" v="495" actId="1076"/>
          <ac:picMkLst>
            <pc:docMk/>
            <pc:sldMk cId="1878808357" sldId="346"/>
            <ac:picMk id="14" creationId="{CFEED50D-5F88-2584-1DD3-582DC3BAE71C}"/>
          </ac:picMkLst>
        </pc:picChg>
        <pc:extLst>
          <p:ext xmlns:p="http://schemas.openxmlformats.org/presentationml/2006/main" uri="{D6D511B9-2390-475A-947B-AFAB55BFBCF1}">
            <pc226:cmChg xmlns:pc226="http://schemas.microsoft.com/office/powerpoint/2022/06/main/command" chg="del mod">
              <pc226:chgData name="Shannon Chan" userId="27ae9ea7-2e6d-4e84-b9d5-e022d2e86357" providerId="ADAL" clId="{E51B113B-D540-413D-9270-8861A31A6B31}" dt="2024-11-10T22:43:30.754" v="8125"/>
              <pc2:cmMkLst xmlns:pc2="http://schemas.microsoft.com/office/powerpoint/2019/9/main/command">
                <pc:docMk/>
                <pc:sldMk cId="1878808357" sldId="346"/>
                <pc2:cmMk id="{DCFF3133-C9FF-40C4-BE55-3F87D57092B9}"/>
              </pc2:cmMkLst>
            </pc226:cmChg>
          </p:ext>
        </pc:extLst>
      </pc:sldChg>
      <pc:sldChg chg="addSp delSp modSp mod">
        <pc:chgData name="Shannon Chan" userId="27ae9ea7-2e6d-4e84-b9d5-e022d2e86357" providerId="ADAL" clId="{E51B113B-D540-413D-9270-8861A31A6B31}" dt="2024-11-07T04:32:32.246" v="558" actId="20577"/>
        <pc:sldMkLst>
          <pc:docMk/>
          <pc:sldMk cId="3078930177" sldId="348"/>
        </pc:sldMkLst>
        <pc:spChg chg="mod">
          <ac:chgData name="Shannon Chan" userId="27ae9ea7-2e6d-4e84-b9d5-e022d2e86357" providerId="ADAL" clId="{E51B113B-D540-413D-9270-8861A31A6B31}" dt="2024-11-07T04:32:17.283" v="544" actId="20577"/>
          <ac:spMkLst>
            <pc:docMk/>
            <pc:sldMk cId="3078930177" sldId="348"/>
            <ac:spMk id="2" creationId="{CF902386-EE95-477D-980E-D9AA05210D8F}"/>
          </ac:spMkLst>
        </pc:spChg>
        <pc:spChg chg="add mod">
          <ac:chgData name="Shannon Chan" userId="27ae9ea7-2e6d-4e84-b9d5-e022d2e86357" providerId="ADAL" clId="{E51B113B-D540-413D-9270-8861A31A6B31}" dt="2024-11-07T04:28:58.847" v="401"/>
          <ac:spMkLst>
            <pc:docMk/>
            <pc:sldMk cId="3078930177" sldId="348"/>
            <ac:spMk id="4" creationId="{6F50DD57-11E2-2C7D-C20C-AD7FC9F9D6C7}"/>
          </ac:spMkLst>
        </pc:spChg>
        <pc:spChg chg="del mod">
          <ac:chgData name="Shannon Chan" userId="27ae9ea7-2e6d-4e84-b9d5-e022d2e86357" providerId="ADAL" clId="{E51B113B-D540-413D-9270-8861A31A6B31}" dt="2024-11-07T04:28:58.463" v="400" actId="478"/>
          <ac:spMkLst>
            <pc:docMk/>
            <pc:sldMk cId="3078930177" sldId="348"/>
            <ac:spMk id="15" creationId="{03FEA2B1-009C-26E5-77FC-15AAC91033C7}"/>
          </ac:spMkLst>
        </pc:spChg>
        <pc:spChg chg="mod">
          <ac:chgData name="Shannon Chan" userId="27ae9ea7-2e6d-4e84-b9d5-e022d2e86357" providerId="ADAL" clId="{E51B113B-D540-413D-9270-8861A31A6B31}" dt="2024-11-07T04:32:32.246" v="558" actId="20577"/>
          <ac:spMkLst>
            <pc:docMk/>
            <pc:sldMk cId="3078930177" sldId="348"/>
            <ac:spMk id="34" creationId="{424C7049-2B7B-420B-A082-2B07EC9DFFB4}"/>
          </ac:spMkLst>
        </pc:spChg>
      </pc:sldChg>
      <pc:sldChg chg="addSp delSp modSp mod">
        <pc:chgData name="Shannon Chan" userId="27ae9ea7-2e6d-4e84-b9d5-e022d2e86357" providerId="ADAL" clId="{E51B113B-D540-413D-9270-8861A31A6B31}" dt="2024-11-08T03:50:49.340" v="7582" actId="1038"/>
        <pc:sldMkLst>
          <pc:docMk/>
          <pc:sldMk cId="1537898674" sldId="349"/>
        </pc:sldMkLst>
        <pc:spChg chg="mod">
          <ac:chgData name="Shannon Chan" userId="27ae9ea7-2e6d-4e84-b9d5-e022d2e86357" providerId="ADAL" clId="{E51B113B-D540-413D-9270-8861A31A6B31}" dt="2024-11-08T03:39:16.618" v="6986" actId="14100"/>
          <ac:spMkLst>
            <pc:docMk/>
            <pc:sldMk cId="1537898674" sldId="349"/>
            <ac:spMk id="2" creationId="{D85E2509-3911-25DA-B354-34D181539A01}"/>
          </ac:spMkLst>
        </pc:spChg>
        <pc:spChg chg="mod">
          <ac:chgData name="Shannon Chan" userId="27ae9ea7-2e6d-4e84-b9d5-e022d2e86357" providerId="ADAL" clId="{E51B113B-D540-413D-9270-8861A31A6B31}" dt="2024-11-08T03:50:49.340" v="7582" actId="1038"/>
          <ac:spMkLst>
            <pc:docMk/>
            <pc:sldMk cId="1537898674" sldId="349"/>
            <ac:spMk id="5" creationId="{D23D21BE-2897-52F0-BE09-8BA891621344}"/>
          </ac:spMkLst>
        </pc:spChg>
        <pc:spChg chg="add mod">
          <ac:chgData name="Shannon Chan" userId="27ae9ea7-2e6d-4e84-b9d5-e022d2e86357" providerId="ADAL" clId="{E51B113B-D540-413D-9270-8861A31A6B31}" dt="2024-11-07T04:27:57.268" v="362" actId="207"/>
          <ac:spMkLst>
            <pc:docMk/>
            <pc:sldMk cId="1537898674" sldId="349"/>
            <ac:spMk id="6" creationId="{621B1EB5-01F6-9546-E693-E8EBBB59039F}"/>
          </ac:spMkLst>
        </pc:spChg>
        <pc:spChg chg="mod">
          <ac:chgData name="Shannon Chan" userId="27ae9ea7-2e6d-4e84-b9d5-e022d2e86357" providerId="ADAL" clId="{E51B113B-D540-413D-9270-8861A31A6B31}" dt="2024-11-07T05:06:33.251" v="3047" actId="1036"/>
          <ac:spMkLst>
            <pc:docMk/>
            <pc:sldMk cId="1537898674" sldId="349"/>
            <ac:spMk id="8" creationId="{7F03916F-B558-5E8C-3AB0-A5A363731DCC}"/>
          </ac:spMkLst>
        </pc:spChg>
        <pc:spChg chg="mod">
          <ac:chgData name="Shannon Chan" userId="27ae9ea7-2e6d-4e84-b9d5-e022d2e86357" providerId="ADAL" clId="{E51B113B-D540-413D-9270-8861A31A6B31}" dt="2024-11-07T05:06:14.989" v="3003" actId="1076"/>
          <ac:spMkLst>
            <pc:docMk/>
            <pc:sldMk cId="1537898674" sldId="349"/>
            <ac:spMk id="11" creationId="{6A360D68-6D96-2214-9DCE-0CC27B1A3D91}"/>
          </ac:spMkLst>
        </pc:spChg>
        <pc:spChg chg="mod">
          <ac:chgData name="Shannon Chan" userId="27ae9ea7-2e6d-4e84-b9d5-e022d2e86357" providerId="ADAL" clId="{E51B113B-D540-413D-9270-8861A31A6B31}" dt="2024-11-07T23:37:35.917" v="3940" actId="207"/>
          <ac:spMkLst>
            <pc:docMk/>
            <pc:sldMk cId="1537898674" sldId="349"/>
            <ac:spMk id="12" creationId="{CA40D74E-CC08-FCBF-B16D-DBD7743A193E}"/>
          </ac:spMkLst>
        </pc:spChg>
        <pc:spChg chg="del mod">
          <ac:chgData name="Shannon Chan" userId="27ae9ea7-2e6d-4e84-b9d5-e022d2e86357" providerId="ADAL" clId="{E51B113B-D540-413D-9270-8861A31A6B31}" dt="2024-11-07T04:27:54.378" v="360" actId="478"/>
          <ac:spMkLst>
            <pc:docMk/>
            <pc:sldMk cId="1537898674" sldId="349"/>
            <ac:spMk id="16" creationId="{367796CC-C574-6460-DB8B-AD0F6C87E6D3}"/>
          </ac:spMkLst>
        </pc:spChg>
        <pc:picChg chg="mod">
          <ac:chgData name="Shannon Chan" userId="27ae9ea7-2e6d-4e84-b9d5-e022d2e86357" providerId="ADAL" clId="{E51B113B-D540-413D-9270-8861A31A6B31}" dt="2024-11-07T05:06:48.292" v="3060" actId="1038"/>
          <ac:picMkLst>
            <pc:docMk/>
            <pc:sldMk cId="1537898674" sldId="349"/>
            <ac:picMk id="3" creationId="{1FA1992F-51D7-25BB-D6E9-B8CA2050B48B}"/>
          </ac:picMkLst>
        </pc:picChg>
        <pc:picChg chg="mod">
          <ac:chgData name="Shannon Chan" userId="27ae9ea7-2e6d-4e84-b9d5-e022d2e86357" providerId="ADAL" clId="{E51B113B-D540-413D-9270-8861A31A6B31}" dt="2024-11-07T05:06:48.292" v="3060" actId="1038"/>
          <ac:picMkLst>
            <pc:docMk/>
            <pc:sldMk cId="1537898674" sldId="349"/>
            <ac:picMk id="4" creationId="{DD19F759-B30F-3F7E-4791-AAC25851B5F1}"/>
          </ac:picMkLst>
        </pc:picChg>
        <pc:picChg chg="mod">
          <ac:chgData name="Shannon Chan" userId="27ae9ea7-2e6d-4e84-b9d5-e022d2e86357" providerId="ADAL" clId="{E51B113B-D540-413D-9270-8861A31A6B31}" dt="2024-11-07T05:06:48.292" v="3060" actId="1038"/>
          <ac:picMkLst>
            <pc:docMk/>
            <pc:sldMk cId="1537898674" sldId="349"/>
            <ac:picMk id="7" creationId="{223C80EF-8DFB-E439-9854-9738FA59E95A}"/>
          </ac:picMkLst>
        </pc:picChg>
        <pc:picChg chg="mod">
          <ac:chgData name="Shannon Chan" userId="27ae9ea7-2e6d-4e84-b9d5-e022d2e86357" providerId="ADAL" clId="{E51B113B-D540-413D-9270-8861A31A6B31}" dt="2024-11-07T05:06:48.292" v="3060" actId="1038"/>
          <ac:picMkLst>
            <pc:docMk/>
            <pc:sldMk cId="1537898674" sldId="349"/>
            <ac:picMk id="10" creationId="{5E011A60-800F-5688-AA27-18DE4F6119B4}"/>
          </ac:picMkLst>
        </pc:picChg>
        <pc:picChg chg="mod">
          <ac:chgData name="Shannon Chan" userId="27ae9ea7-2e6d-4e84-b9d5-e022d2e86357" providerId="ADAL" clId="{E51B113B-D540-413D-9270-8861A31A6B31}" dt="2024-11-07T05:06:48.292" v="3060" actId="1038"/>
          <ac:picMkLst>
            <pc:docMk/>
            <pc:sldMk cId="1537898674" sldId="349"/>
            <ac:picMk id="13" creationId="{129CA0FB-51C8-ABF7-0964-D8E7DCDC0CD6}"/>
          </ac:picMkLst>
        </pc:picChg>
        <pc:picChg chg="mod">
          <ac:chgData name="Shannon Chan" userId="27ae9ea7-2e6d-4e84-b9d5-e022d2e86357" providerId="ADAL" clId="{E51B113B-D540-413D-9270-8861A31A6B31}" dt="2024-11-07T05:06:48.292" v="3060" actId="1038"/>
          <ac:picMkLst>
            <pc:docMk/>
            <pc:sldMk cId="1537898674" sldId="349"/>
            <ac:picMk id="14" creationId="{CFEED50D-5F88-2584-1DD3-582DC3BAE71C}"/>
          </ac:picMkLst>
        </pc:picChg>
      </pc:sldChg>
      <pc:sldChg chg="addSp delSp modSp mod">
        <pc:chgData name="Shannon Chan" userId="27ae9ea7-2e6d-4e84-b9d5-e022d2e86357" providerId="ADAL" clId="{E51B113B-D540-413D-9270-8861A31A6B31}" dt="2024-11-08T04:06:12.487" v="8023" actId="20577"/>
        <pc:sldMkLst>
          <pc:docMk/>
          <pc:sldMk cId="3775697268" sldId="350"/>
        </pc:sldMkLst>
        <pc:spChg chg="del">
          <ac:chgData name="Shannon Chan" userId="27ae9ea7-2e6d-4e84-b9d5-e022d2e86357" providerId="ADAL" clId="{E51B113B-D540-413D-9270-8861A31A6B31}" dt="2024-11-07T04:28:01.325" v="363" actId="478"/>
          <ac:spMkLst>
            <pc:docMk/>
            <pc:sldMk cId="3775697268" sldId="350"/>
            <ac:spMk id="2" creationId="{DEAA603A-3816-A6B3-B63E-15C8F33AF18A}"/>
          </ac:spMkLst>
        </pc:spChg>
        <pc:spChg chg="del">
          <ac:chgData name="Shannon Chan" userId="27ae9ea7-2e6d-4e84-b9d5-e022d2e86357" providerId="ADAL" clId="{E51B113B-D540-413D-9270-8861A31A6B31}" dt="2024-11-08T03:31:31.423" v="6722" actId="478"/>
          <ac:spMkLst>
            <pc:docMk/>
            <pc:sldMk cId="3775697268" sldId="350"/>
            <ac:spMk id="3" creationId="{A211E2B9-DC68-323D-7C6C-603393902569}"/>
          </ac:spMkLst>
        </pc:spChg>
        <pc:spChg chg="add mod">
          <ac:chgData name="Shannon Chan" userId="27ae9ea7-2e6d-4e84-b9d5-e022d2e86357" providerId="ADAL" clId="{E51B113B-D540-413D-9270-8861A31A6B31}" dt="2024-11-08T03:47:57.894" v="7366" actId="554"/>
          <ac:spMkLst>
            <pc:docMk/>
            <pc:sldMk cId="3775697268" sldId="350"/>
            <ac:spMk id="4" creationId="{48BE0C3F-DF59-4247-3819-145E12056394}"/>
          </ac:spMkLst>
        </pc:spChg>
        <pc:spChg chg="mod">
          <ac:chgData name="Shannon Chan" userId="27ae9ea7-2e6d-4e84-b9d5-e022d2e86357" providerId="ADAL" clId="{E51B113B-D540-413D-9270-8861A31A6B31}" dt="2024-11-08T03:47:57.894" v="7366" actId="554"/>
          <ac:spMkLst>
            <pc:docMk/>
            <pc:sldMk cId="3775697268" sldId="350"/>
            <ac:spMk id="5" creationId="{E79C7D5E-965E-53FE-3606-7C973B194A85}"/>
          </ac:spMkLst>
        </pc:spChg>
        <pc:spChg chg="mod">
          <ac:chgData name="Shannon Chan" userId="27ae9ea7-2e6d-4e84-b9d5-e022d2e86357" providerId="ADAL" clId="{E51B113B-D540-413D-9270-8861A31A6B31}" dt="2024-11-07T04:29:34.737" v="434" actId="5793"/>
          <ac:spMkLst>
            <pc:docMk/>
            <pc:sldMk cId="3775697268" sldId="350"/>
            <ac:spMk id="6" creationId="{5164278B-30BA-408D-1BA6-06CB4FD9EA87}"/>
          </ac:spMkLst>
        </pc:spChg>
        <pc:spChg chg="mod">
          <ac:chgData name="Shannon Chan" userId="27ae9ea7-2e6d-4e84-b9d5-e022d2e86357" providerId="ADAL" clId="{E51B113B-D540-413D-9270-8861A31A6B31}" dt="2024-11-08T04:06:12.487" v="8023" actId="20577"/>
          <ac:spMkLst>
            <pc:docMk/>
            <pc:sldMk cId="3775697268" sldId="350"/>
            <ac:spMk id="9" creationId="{01C5A573-416F-7B05-0633-CA27466D0C63}"/>
          </ac:spMkLst>
        </pc:spChg>
        <pc:picChg chg="mod">
          <ac:chgData name="Shannon Chan" userId="27ae9ea7-2e6d-4e84-b9d5-e022d2e86357" providerId="ADAL" clId="{E51B113B-D540-413D-9270-8861A31A6B31}" dt="2024-11-07T05:13:15.596" v="3298" actId="1035"/>
          <ac:picMkLst>
            <pc:docMk/>
            <pc:sldMk cId="3775697268" sldId="350"/>
            <ac:picMk id="10" creationId="{1DCA8024-92AE-9173-3DEA-2550BC1E2C81}"/>
          </ac:picMkLst>
        </pc:picChg>
        <pc:picChg chg="mod">
          <ac:chgData name="Shannon Chan" userId="27ae9ea7-2e6d-4e84-b9d5-e022d2e86357" providerId="ADAL" clId="{E51B113B-D540-413D-9270-8861A31A6B31}" dt="2024-11-07T05:13:20.828" v="3306" actId="1035"/>
          <ac:picMkLst>
            <pc:docMk/>
            <pc:sldMk cId="3775697268" sldId="350"/>
            <ac:picMk id="12" creationId="{2CEC7577-9CC3-7347-63EE-825EB4DCC401}"/>
          </ac:picMkLst>
        </pc:picChg>
        <pc:picChg chg="mod">
          <ac:chgData name="Shannon Chan" userId="27ae9ea7-2e6d-4e84-b9d5-e022d2e86357" providerId="ADAL" clId="{E51B113B-D540-413D-9270-8861A31A6B31}" dt="2024-11-07T05:13:38.766" v="3366" actId="1036"/>
          <ac:picMkLst>
            <pc:docMk/>
            <pc:sldMk cId="3775697268" sldId="350"/>
            <ac:picMk id="14" creationId="{EAB84D7B-A6F0-7992-B5D3-755E58131420}"/>
          </ac:picMkLst>
        </pc:picChg>
        <pc:picChg chg="mod">
          <ac:chgData name="Shannon Chan" userId="27ae9ea7-2e6d-4e84-b9d5-e022d2e86357" providerId="ADAL" clId="{E51B113B-D540-413D-9270-8861A31A6B31}" dt="2024-11-07T05:13:04.712" v="3291" actId="1035"/>
          <ac:picMkLst>
            <pc:docMk/>
            <pc:sldMk cId="3775697268" sldId="350"/>
            <ac:picMk id="16" creationId="{06344A55-B367-BDFC-88DA-E4ADC0AA756B}"/>
          </ac:picMkLst>
        </pc:picChg>
        <pc:cxnChg chg="mod">
          <ac:chgData name="Shannon Chan" userId="27ae9ea7-2e6d-4e84-b9d5-e022d2e86357" providerId="ADAL" clId="{E51B113B-D540-413D-9270-8861A31A6B31}" dt="2024-11-07T04:29:38.180" v="435" actId="1076"/>
          <ac:cxnSpMkLst>
            <pc:docMk/>
            <pc:sldMk cId="3775697268" sldId="350"/>
            <ac:cxnSpMk id="7" creationId="{913EC141-DB61-C860-A923-90AA5C65F607}"/>
          </ac:cxnSpMkLst>
        </pc:cxnChg>
      </pc:sldChg>
      <pc:sldChg chg="addSp delSp modSp mod delCm">
        <pc:chgData name="Shannon Chan" userId="27ae9ea7-2e6d-4e84-b9d5-e022d2e86357" providerId="ADAL" clId="{E51B113B-D540-413D-9270-8861A31A6B31}" dt="2024-11-10T22:43:03.735" v="8095" actId="20577"/>
        <pc:sldMkLst>
          <pc:docMk/>
          <pc:sldMk cId="2394507639" sldId="351"/>
        </pc:sldMkLst>
        <pc:spChg chg="add mod">
          <ac:chgData name="Shannon Chan" userId="27ae9ea7-2e6d-4e84-b9d5-e022d2e86357" providerId="ADAL" clId="{E51B113B-D540-413D-9270-8861A31A6B31}" dt="2024-11-07T04:28:51.623" v="397"/>
          <ac:spMkLst>
            <pc:docMk/>
            <pc:sldMk cId="2394507639" sldId="351"/>
            <ac:spMk id="2" creationId="{AE284B1C-8B8B-375A-BD04-237D27E71AA9}"/>
          </ac:spMkLst>
        </pc:spChg>
        <pc:spChg chg="add mod">
          <ac:chgData name="Shannon Chan" userId="27ae9ea7-2e6d-4e84-b9d5-e022d2e86357" providerId="ADAL" clId="{E51B113B-D540-413D-9270-8861A31A6B31}" dt="2024-11-08T03:51:58.245" v="7588" actId="255"/>
          <ac:spMkLst>
            <pc:docMk/>
            <pc:sldMk cId="2394507639" sldId="351"/>
            <ac:spMk id="3" creationId="{A86E7AAB-5672-7E61-1C1B-FDA8010C5321}"/>
          </ac:spMkLst>
        </pc:spChg>
        <pc:spChg chg="mod">
          <ac:chgData name="Shannon Chan" userId="27ae9ea7-2e6d-4e84-b9d5-e022d2e86357" providerId="ADAL" clId="{E51B113B-D540-413D-9270-8861A31A6B31}" dt="2024-11-07T04:30:53.904" v="450" actId="20577"/>
          <ac:spMkLst>
            <pc:docMk/>
            <pc:sldMk cId="2394507639" sldId="351"/>
            <ac:spMk id="7" creationId="{0A2A2CD0-7073-4C7A-0C3B-AE35CBF4EF03}"/>
          </ac:spMkLst>
        </pc:spChg>
        <pc:spChg chg="del mod">
          <ac:chgData name="Shannon Chan" userId="27ae9ea7-2e6d-4e84-b9d5-e022d2e86357" providerId="ADAL" clId="{E51B113B-D540-413D-9270-8861A31A6B31}" dt="2024-11-07T04:28:51.331" v="396" actId="478"/>
          <ac:spMkLst>
            <pc:docMk/>
            <pc:sldMk cId="2394507639" sldId="351"/>
            <ac:spMk id="35" creationId="{7FD36382-1081-154D-B13A-365FA6F0E0CB}"/>
          </ac:spMkLst>
        </pc:spChg>
        <pc:graphicFrameChg chg="mod modGraphic">
          <ac:chgData name="Shannon Chan" userId="27ae9ea7-2e6d-4e84-b9d5-e022d2e86357" providerId="ADAL" clId="{E51B113B-D540-413D-9270-8861A31A6B31}" dt="2024-11-10T22:43:03.735" v="8095" actId="20577"/>
          <ac:graphicFrameMkLst>
            <pc:docMk/>
            <pc:sldMk cId="2394507639" sldId="351"/>
            <ac:graphicFrameMk id="18" creationId="{C4C89047-4F47-ACBB-4C9B-D912941122DA}"/>
          </ac:graphicFrameMkLst>
        </pc:graphicFrameChg>
        <pc:extLst>
          <p:ext xmlns:p="http://schemas.openxmlformats.org/presentationml/2006/main" uri="{D6D511B9-2390-475A-947B-AFAB55BFBCF1}">
            <pc226:cmChg xmlns:pc226="http://schemas.microsoft.com/office/powerpoint/2022/06/main/command" chg="del">
              <pc226:chgData name="Shannon Chan" userId="27ae9ea7-2e6d-4e84-b9d5-e022d2e86357" providerId="ADAL" clId="{E51B113B-D540-413D-9270-8861A31A6B31}" dt="2024-11-10T22:43:00.489" v="8094"/>
              <pc2:cmMkLst xmlns:pc2="http://schemas.microsoft.com/office/powerpoint/2019/9/main/command">
                <pc:docMk/>
                <pc:sldMk cId="2394507639" sldId="351"/>
                <pc2:cmMk id="{1A64235E-D4E6-4097-B951-7A968A120897}"/>
              </pc2:cmMkLst>
            </pc226:cmChg>
          </p:ext>
        </pc:extLst>
      </pc:sldChg>
      <pc:sldChg chg="modSp mod">
        <pc:chgData name="Shannon Chan" userId="27ae9ea7-2e6d-4e84-b9d5-e022d2e86357" providerId="ADAL" clId="{E51B113B-D540-413D-9270-8861A31A6B31}" dt="2024-11-07T05:22:55.738" v="3917" actId="20577"/>
        <pc:sldMkLst>
          <pc:docMk/>
          <pc:sldMk cId="3182647972" sldId="352"/>
        </pc:sldMkLst>
        <pc:spChg chg="mod">
          <ac:chgData name="Shannon Chan" userId="27ae9ea7-2e6d-4e84-b9d5-e022d2e86357" providerId="ADAL" clId="{E51B113B-D540-413D-9270-8861A31A6B31}" dt="2024-11-07T04:27:34.245" v="356" actId="14100"/>
          <ac:spMkLst>
            <pc:docMk/>
            <pc:sldMk cId="3182647972" sldId="352"/>
            <ac:spMk id="2" creationId="{DEAA603A-3816-A6B3-B63E-15C8F33AF18A}"/>
          </ac:spMkLst>
        </pc:spChg>
        <pc:spChg chg="mod">
          <ac:chgData name="Shannon Chan" userId="27ae9ea7-2e6d-4e84-b9d5-e022d2e86357" providerId="ADAL" clId="{E51B113B-D540-413D-9270-8861A31A6B31}" dt="2024-11-07T05:22:55.738" v="3917" actId="20577"/>
          <ac:spMkLst>
            <pc:docMk/>
            <pc:sldMk cId="3182647972" sldId="352"/>
            <ac:spMk id="6" creationId="{5164278B-30BA-408D-1BA6-06CB4FD9EA87}"/>
          </ac:spMkLst>
        </pc:spChg>
      </pc:sldChg>
      <pc:sldChg chg="addSp delSp modSp mod">
        <pc:chgData name="Shannon Chan" userId="27ae9ea7-2e6d-4e84-b9d5-e022d2e86357" providerId="ADAL" clId="{E51B113B-D540-413D-9270-8861A31A6B31}" dt="2024-11-08T03:48:58.598" v="7440" actId="1038"/>
        <pc:sldMkLst>
          <pc:docMk/>
          <pc:sldMk cId="519562548" sldId="359"/>
        </pc:sldMkLst>
        <pc:spChg chg="add mod">
          <ac:chgData name="Shannon Chan" userId="27ae9ea7-2e6d-4e84-b9d5-e022d2e86357" providerId="ADAL" clId="{E51B113B-D540-413D-9270-8861A31A6B31}" dt="2024-11-08T03:48:53.691" v="7413" actId="554"/>
          <ac:spMkLst>
            <pc:docMk/>
            <pc:sldMk cId="519562548" sldId="359"/>
            <ac:spMk id="3" creationId="{AFDD29F5-0DA4-0ACE-4C87-F335E44C22C4}"/>
          </ac:spMkLst>
        </pc:spChg>
        <pc:spChg chg="mod">
          <ac:chgData name="Shannon Chan" userId="27ae9ea7-2e6d-4e84-b9d5-e022d2e86357" providerId="ADAL" clId="{E51B113B-D540-413D-9270-8861A31A6B31}" dt="2024-11-07T05:21:21.693" v="3839" actId="20577"/>
          <ac:spMkLst>
            <pc:docMk/>
            <pc:sldMk cId="519562548" sldId="359"/>
            <ac:spMk id="14" creationId="{1086683E-B11B-5635-D4BA-455F680EC1A0}"/>
          </ac:spMkLst>
        </pc:spChg>
        <pc:spChg chg="mod">
          <ac:chgData name="Shannon Chan" userId="27ae9ea7-2e6d-4e84-b9d5-e022d2e86357" providerId="ADAL" clId="{E51B113B-D540-413D-9270-8861A31A6B31}" dt="2024-11-08T03:48:58.598" v="7440" actId="1038"/>
          <ac:spMkLst>
            <pc:docMk/>
            <pc:sldMk cId="519562548" sldId="359"/>
            <ac:spMk id="15" creationId="{64D43A23-E6C7-9076-C709-C537B0AFBE62}"/>
          </ac:spMkLst>
        </pc:spChg>
        <pc:spChg chg="mod">
          <ac:chgData name="Shannon Chan" userId="27ae9ea7-2e6d-4e84-b9d5-e022d2e86357" providerId="ADAL" clId="{E51B113B-D540-413D-9270-8861A31A6B31}" dt="2024-11-07T23:46:16.831" v="4333" actId="1036"/>
          <ac:spMkLst>
            <pc:docMk/>
            <pc:sldMk cId="519562548" sldId="359"/>
            <ac:spMk id="16" creationId="{80ED364C-A0A5-AF35-BD1C-3660BF26925C}"/>
          </ac:spMkLst>
        </pc:spChg>
        <pc:spChg chg="del">
          <ac:chgData name="Shannon Chan" userId="27ae9ea7-2e6d-4e84-b9d5-e022d2e86357" providerId="ADAL" clId="{E51B113B-D540-413D-9270-8861A31A6B31}" dt="2024-11-07T04:47:54.576" v="1463" actId="478"/>
          <ac:spMkLst>
            <pc:docMk/>
            <pc:sldMk cId="519562548" sldId="359"/>
            <ac:spMk id="36" creationId="{57EB33D0-1519-5292-9482-AB5ABAFDB63C}"/>
          </ac:spMkLst>
        </pc:spChg>
        <pc:spChg chg="del">
          <ac:chgData name="Shannon Chan" userId="27ae9ea7-2e6d-4e84-b9d5-e022d2e86357" providerId="ADAL" clId="{E51B113B-D540-413D-9270-8861A31A6B31}" dt="2024-11-07T04:29:21.068" v="410" actId="478"/>
          <ac:spMkLst>
            <pc:docMk/>
            <pc:sldMk cId="519562548" sldId="359"/>
            <ac:spMk id="37" creationId="{5B65F4FF-A082-92A5-CE03-6F5FF6D6A468}"/>
          </ac:spMkLst>
        </pc:spChg>
        <pc:picChg chg="mod">
          <ac:chgData name="Shannon Chan" userId="27ae9ea7-2e6d-4e84-b9d5-e022d2e86357" providerId="ADAL" clId="{E51B113B-D540-413D-9270-8861A31A6B31}" dt="2024-11-07T23:46:16.831" v="4333" actId="1036"/>
          <ac:picMkLst>
            <pc:docMk/>
            <pc:sldMk cId="519562548" sldId="359"/>
            <ac:picMk id="22" creationId="{8F20D2A0-4C17-FE99-E325-E2CA8E2C846D}"/>
          </ac:picMkLst>
        </pc:picChg>
        <pc:picChg chg="mod">
          <ac:chgData name="Shannon Chan" userId="27ae9ea7-2e6d-4e84-b9d5-e022d2e86357" providerId="ADAL" clId="{E51B113B-D540-413D-9270-8861A31A6B31}" dt="2024-11-07T23:46:16.831" v="4333" actId="1036"/>
          <ac:picMkLst>
            <pc:docMk/>
            <pc:sldMk cId="519562548" sldId="359"/>
            <ac:picMk id="23" creationId="{6AE8FC9E-555C-D12E-8AD5-396EC2AF7C67}"/>
          </ac:picMkLst>
        </pc:picChg>
        <pc:picChg chg="mod">
          <ac:chgData name="Shannon Chan" userId="27ae9ea7-2e6d-4e84-b9d5-e022d2e86357" providerId="ADAL" clId="{E51B113B-D540-413D-9270-8861A31A6B31}" dt="2024-11-07T23:46:16.831" v="4333" actId="1036"/>
          <ac:picMkLst>
            <pc:docMk/>
            <pc:sldMk cId="519562548" sldId="359"/>
            <ac:picMk id="24" creationId="{7CF48E21-91F9-1760-1A1F-8BFA3027FCD6}"/>
          </ac:picMkLst>
        </pc:picChg>
        <pc:cxnChg chg="mod">
          <ac:chgData name="Shannon Chan" userId="27ae9ea7-2e6d-4e84-b9d5-e022d2e86357" providerId="ADAL" clId="{E51B113B-D540-413D-9270-8861A31A6B31}" dt="2024-11-07T23:46:21.428" v="4343" actId="1036"/>
          <ac:cxnSpMkLst>
            <pc:docMk/>
            <pc:sldMk cId="519562548" sldId="359"/>
            <ac:cxnSpMk id="17" creationId="{5A37CA84-8065-8242-27B2-A3D0211E48C1}"/>
          </ac:cxnSpMkLst>
        </pc:cxnChg>
      </pc:sldChg>
      <pc:sldChg chg="addSp delSp modSp mod">
        <pc:chgData name="Shannon Chan" userId="27ae9ea7-2e6d-4e84-b9d5-e022d2e86357" providerId="ADAL" clId="{E51B113B-D540-413D-9270-8861A31A6B31}" dt="2024-11-10T22:44:34.430" v="8175" actId="6549"/>
        <pc:sldMkLst>
          <pc:docMk/>
          <pc:sldMk cId="234100121" sldId="360"/>
        </pc:sldMkLst>
        <pc:spChg chg="del mod">
          <ac:chgData name="Shannon Chan" userId="27ae9ea7-2e6d-4e84-b9d5-e022d2e86357" providerId="ADAL" clId="{E51B113B-D540-413D-9270-8861A31A6B31}" dt="2024-11-07T04:29:03.459" v="402" actId="478"/>
          <ac:spMkLst>
            <pc:docMk/>
            <pc:sldMk cId="234100121" sldId="360"/>
            <ac:spMk id="2" creationId="{83F589D6-A54F-73DD-3B5C-F94A86137B03}"/>
          </ac:spMkLst>
        </pc:spChg>
        <pc:spChg chg="add mod">
          <ac:chgData name="Shannon Chan" userId="27ae9ea7-2e6d-4e84-b9d5-e022d2e86357" providerId="ADAL" clId="{E51B113B-D540-413D-9270-8861A31A6B31}" dt="2024-11-08T03:50:29.298" v="7563" actId="554"/>
          <ac:spMkLst>
            <pc:docMk/>
            <pc:sldMk cId="234100121" sldId="360"/>
            <ac:spMk id="3" creationId="{7B19EC99-5795-A91E-D97B-D444DD7EA1BC}"/>
          </ac:spMkLst>
        </pc:spChg>
        <pc:spChg chg="mod">
          <ac:chgData name="Shannon Chan" userId="27ae9ea7-2e6d-4e84-b9d5-e022d2e86357" providerId="ADAL" clId="{E51B113B-D540-413D-9270-8861A31A6B31}" dt="2024-11-08T03:50:29.298" v="7563" actId="554"/>
          <ac:spMkLst>
            <pc:docMk/>
            <pc:sldMk cId="234100121" sldId="360"/>
            <ac:spMk id="5" creationId="{5837341D-A4BF-26C3-F27A-0F8A03058E1F}"/>
          </ac:spMkLst>
        </pc:spChg>
        <pc:spChg chg="add del mod">
          <ac:chgData name="Shannon Chan" userId="27ae9ea7-2e6d-4e84-b9d5-e022d2e86357" providerId="ADAL" clId="{E51B113B-D540-413D-9270-8861A31A6B31}" dt="2024-11-07T23:40:50.118" v="4032" actId="478"/>
          <ac:spMkLst>
            <pc:docMk/>
            <pc:sldMk cId="234100121" sldId="360"/>
            <ac:spMk id="6" creationId="{107BA416-E781-E2D9-0958-89981B5447B3}"/>
          </ac:spMkLst>
        </pc:spChg>
        <pc:spChg chg="mod">
          <ac:chgData name="Shannon Chan" userId="27ae9ea7-2e6d-4e84-b9d5-e022d2e86357" providerId="ADAL" clId="{E51B113B-D540-413D-9270-8861A31A6B31}" dt="2024-11-07T23:41:47.218" v="4064" actId="179"/>
          <ac:spMkLst>
            <pc:docMk/>
            <pc:sldMk cId="234100121" sldId="360"/>
            <ac:spMk id="7" creationId="{46ADBAEC-6EE3-532C-8A95-F484495F0FBA}"/>
          </ac:spMkLst>
        </pc:spChg>
        <pc:spChg chg="mod">
          <ac:chgData name="Shannon Chan" userId="27ae9ea7-2e6d-4e84-b9d5-e022d2e86357" providerId="ADAL" clId="{E51B113B-D540-413D-9270-8861A31A6B31}" dt="2024-11-07T05:19:30.551" v="3817" actId="1035"/>
          <ac:spMkLst>
            <pc:docMk/>
            <pc:sldMk cId="234100121" sldId="360"/>
            <ac:spMk id="9" creationId="{15D6E6F3-32D7-1119-8576-834A093692AB}"/>
          </ac:spMkLst>
        </pc:spChg>
        <pc:spChg chg="mod">
          <ac:chgData name="Shannon Chan" userId="27ae9ea7-2e6d-4e84-b9d5-e022d2e86357" providerId="ADAL" clId="{E51B113B-D540-413D-9270-8861A31A6B31}" dt="2024-11-10T22:44:34.430" v="8175" actId="6549"/>
          <ac:spMkLst>
            <pc:docMk/>
            <pc:sldMk cId="234100121" sldId="360"/>
            <ac:spMk id="10" creationId="{1BB96796-EC54-D919-0AF9-CDAED2537AAB}"/>
          </ac:spMkLst>
        </pc:spChg>
        <pc:spChg chg="del">
          <ac:chgData name="Shannon Chan" userId="27ae9ea7-2e6d-4e84-b9d5-e022d2e86357" providerId="ADAL" clId="{E51B113B-D540-413D-9270-8861A31A6B31}" dt="2024-11-07T04:47:40.275" v="1460" actId="478"/>
          <ac:spMkLst>
            <pc:docMk/>
            <pc:sldMk cId="234100121" sldId="360"/>
            <ac:spMk id="16" creationId="{F60288A0-BA3B-9542-A188-711C7B1FF0A9}"/>
          </ac:spMkLst>
        </pc:spChg>
        <pc:picChg chg="mod">
          <ac:chgData name="Shannon Chan" userId="27ae9ea7-2e6d-4e84-b9d5-e022d2e86357" providerId="ADAL" clId="{E51B113B-D540-413D-9270-8861A31A6B31}" dt="2024-11-07T23:41:39.709" v="4063" actId="1036"/>
          <ac:picMkLst>
            <pc:docMk/>
            <pc:sldMk cId="234100121" sldId="360"/>
            <ac:picMk id="11" creationId="{647D353D-AC92-E8DB-7F76-027030260771}"/>
          </ac:picMkLst>
        </pc:picChg>
        <pc:picChg chg="mod">
          <ac:chgData name="Shannon Chan" userId="27ae9ea7-2e6d-4e84-b9d5-e022d2e86357" providerId="ADAL" clId="{E51B113B-D540-413D-9270-8861A31A6B31}" dt="2024-11-07T23:41:39.709" v="4063" actId="1036"/>
          <ac:picMkLst>
            <pc:docMk/>
            <pc:sldMk cId="234100121" sldId="360"/>
            <ac:picMk id="12" creationId="{4A2B5DAB-7322-2F1A-2361-68B4893A9773}"/>
          </ac:picMkLst>
        </pc:picChg>
        <pc:picChg chg="mod">
          <ac:chgData name="Shannon Chan" userId="27ae9ea7-2e6d-4e84-b9d5-e022d2e86357" providerId="ADAL" clId="{E51B113B-D540-413D-9270-8861A31A6B31}" dt="2024-11-07T23:41:39.709" v="4063" actId="1036"/>
          <ac:picMkLst>
            <pc:docMk/>
            <pc:sldMk cId="234100121" sldId="360"/>
            <ac:picMk id="13" creationId="{1C98F7B7-7E3B-29B8-5721-A3BA77085F2C}"/>
          </ac:picMkLst>
        </pc:picChg>
        <pc:picChg chg="mod">
          <ac:chgData name="Shannon Chan" userId="27ae9ea7-2e6d-4e84-b9d5-e022d2e86357" providerId="ADAL" clId="{E51B113B-D540-413D-9270-8861A31A6B31}" dt="2024-11-08T03:50:33.876" v="7571" actId="1037"/>
          <ac:picMkLst>
            <pc:docMk/>
            <pc:sldMk cId="234100121" sldId="360"/>
            <ac:picMk id="59" creationId="{B9EE6164-5B81-C472-A332-47E336C24C4C}"/>
          </ac:picMkLst>
        </pc:picChg>
      </pc:sldChg>
      <pc:sldChg chg="addSp delSp modSp mod">
        <pc:chgData name="Shannon Chan" userId="27ae9ea7-2e6d-4e84-b9d5-e022d2e86357" providerId="ADAL" clId="{E51B113B-D540-413D-9270-8861A31A6B31}" dt="2024-11-08T03:50:10.500" v="7528" actId="1037"/>
        <pc:sldMkLst>
          <pc:docMk/>
          <pc:sldMk cId="618053345" sldId="361"/>
        </pc:sldMkLst>
        <pc:spChg chg="add mod">
          <ac:chgData name="Shannon Chan" userId="27ae9ea7-2e6d-4e84-b9d5-e022d2e86357" providerId="ADAL" clId="{E51B113B-D540-413D-9270-8861A31A6B31}" dt="2024-11-08T03:49:27.094" v="7474" actId="554"/>
          <ac:spMkLst>
            <pc:docMk/>
            <pc:sldMk cId="618053345" sldId="361"/>
            <ac:spMk id="2" creationId="{2B811384-78F3-E82B-131F-C061EC24FD59}"/>
          </ac:spMkLst>
        </pc:spChg>
        <pc:spChg chg="mod">
          <ac:chgData name="Shannon Chan" userId="27ae9ea7-2e6d-4e84-b9d5-e022d2e86357" providerId="ADAL" clId="{E51B113B-D540-413D-9270-8861A31A6B31}" dt="2024-11-08T03:50:10.500" v="7528" actId="1037"/>
          <ac:spMkLst>
            <pc:docMk/>
            <pc:sldMk cId="618053345" sldId="361"/>
            <ac:spMk id="5" creationId="{5837341D-A4BF-26C3-F27A-0F8A03058E1F}"/>
          </ac:spMkLst>
        </pc:spChg>
        <pc:spChg chg="mod">
          <ac:chgData name="Shannon Chan" userId="27ae9ea7-2e6d-4e84-b9d5-e022d2e86357" providerId="ADAL" clId="{E51B113B-D540-413D-9270-8861A31A6B31}" dt="2024-11-08T03:42:25.768" v="7199" actId="1076"/>
          <ac:spMkLst>
            <pc:docMk/>
            <pc:sldMk cId="618053345" sldId="361"/>
            <ac:spMk id="7" creationId="{A428636A-9012-C9DA-D257-4929AB4B724A}"/>
          </ac:spMkLst>
        </pc:spChg>
        <pc:spChg chg="mod">
          <ac:chgData name="Shannon Chan" userId="27ae9ea7-2e6d-4e84-b9d5-e022d2e86357" providerId="ADAL" clId="{E51B113B-D540-413D-9270-8861A31A6B31}" dt="2024-11-07T05:19:00.684" v="3773" actId="20577"/>
          <ac:spMkLst>
            <pc:docMk/>
            <pc:sldMk cId="618053345" sldId="361"/>
            <ac:spMk id="8" creationId="{035F7286-2D49-3547-4DC9-8C6CA9C54732}"/>
          </ac:spMkLst>
        </pc:spChg>
        <pc:spChg chg="mod">
          <ac:chgData name="Shannon Chan" userId="27ae9ea7-2e6d-4e84-b9d5-e022d2e86357" providerId="ADAL" clId="{E51B113B-D540-413D-9270-8861A31A6B31}" dt="2024-11-07T23:42:59.408" v="4164" actId="20577"/>
          <ac:spMkLst>
            <pc:docMk/>
            <pc:sldMk cId="618053345" sldId="361"/>
            <ac:spMk id="9" creationId="{18DC1099-20AA-5CC9-1541-74716083EAB8}"/>
          </ac:spMkLst>
        </pc:spChg>
        <pc:spChg chg="del">
          <ac:chgData name="Shannon Chan" userId="27ae9ea7-2e6d-4e84-b9d5-e022d2e86357" providerId="ADAL" clId="{E51B113B-D540-413D-9270-8861A31A6B31}" dt="2024-11-07T04:47:43.740" v="1461" actId="478"/>
          <ac:spMkLst>
            <pc:docMk/>
            <pc:sldMk cId="618053345" sldId="361"/>
            <ac:spMk id="29" creationId="{BECC5CA6-4B31-C37A-6BA1-4F320870D516}"/>
          </ac:spMkLst>
        </pc:spChg>
        <pc:spChg chg="del mod">
          <ac:chgData name="Shannon Chan" userId="27ae9ea7-2e6d-4e84-b9d5-e022d2e86357" providerId="ADAL" clId="{E51B113B-D540-413D-9270-8861A31A6B31}" dt="2024-11-07T04:29:13.182" v="406" actId="478"/>
          <ac:spMkLst>
            <pc:docMk/>
            <pc:sldMk cId="618053345" sldId="361"/>
            <ac:spMk id="31" creationId="{2209DDB2-9969-6540-4B0F-501D24C7699A}"/>
          </ac:spMkLst>
        </pc:spChg>
        <pc:graphicFrameChg chg="mod modGraphic">
          <ac:chgData name="Shannon Chan" userId="27ae9ea7-2e6d-4e84-b9d5-e022d2e86357" providerId="ADAL" clId="{E51B113B-D540-413D-9270-8861A31A6B31}" dt="2024-11-08T03:49:27.835" v="7475" actId="14734"/>
          <ac:graphicFrameMkLst>
            <pc:docMk/>
            <pc:sldMk cId="618053345" sldId="361"/>
            <ac:graphicFrameMk id="20" creationId="{31FB7C91-CBAB-3A0D-0780-4605FD35C24A}"/>
          </ac:graphicFrameMkLst>
        </pc:graphicFrameChg>
        <pc:picChg chg="mod">
          <ac:chgData name="Shannon Chan" userId="27ae9ea7-2e6d-4e84-b9d5-e022d2e86357" providerId="ADAL" clId="{E51B113B-D540-413D-9270-8861A31A6B31}" dt="2024-11-07T23:42:52.424" v="4163" actId="1035"/>
          <ac:picMkLst>
            <pc:docMk/>
            <pc:sldMk cId="618053345" sldId="361"/>
            <ac:picMk id="25" creationId="{24463226-C6FD-9576-8B3B-4870B99318AC}"/>
          </ac:picMkLst>
        </pc:picChg>
        <pc:picChg chg="mod">
          <ac:chgData name="Shannon Chan" userId="27ae9ea7-2e6d-4e84-b9d5-e022d2e86357" providerId="ADAL" clId="{E51B113B-D540-413D-9270-8861A31A6B31}" dt="2024-11-07T23:42:52.424" v="4163" actId="1035"/>
          <ac:picMkLst>
            <pc:docMk/>
            <pc:sldMk cId="618053345" sldId="361"/>
            <ac:picMk id="27" creationId="{A5DB4362-DC57-C46B-20F6-89379613F73D}"/>
          </ac:picMkLst>
        </pc:picChg>
        <pc:picChg chg="mod">
          <ac:chgData name="Shannon Chan" userId="27ae9ea7-2e6d-4e84-b9d5-e022d2e86357" providerId="ADAL" clId="{E51B113B-D540-413D-9270-8861A31A6B31}" dt="2024-11-07T23:42:52.424" v="4163" actId="1035"/>
          <ac:picMkLst>
            <pc:docMk/>
            <pc:sldMk cId="618053345" sldId="361"/>
            <ac:picMk id="56" creationId="{BB1E331C-33AF-FD9C-AEBE-6A2224C9661E}"/>
          </ac:picMkLst>
        </pc:picChg>
        <pc:picChg chg="mod">
          <ac:chgData name="Shannon Chan" userId="27ae9ea7-2e6d-4e84-b9d5-e022d2e86357" providerId="ADAL" clId="{E51B113B-D540-413D-9270-8861A31A6B31}" dt="2024-11-07T23:42:52.424" v="4163" actId="1035"/>
          <ac:picMkLst>
            <pc:docMk/>
            <pc:sldMk cId="618053345" sldId="361"/>
            <ac:picMk id="57" creationId="{0B3723DB-2009-4423-7ABE-CE622726F154}"/>
          </ac:picMkLst>
        </pc:picChg>
        <pc:picChg chg="mod">
          <ac:chgData name="Shannon Chan" userId="27ae9ea7-2e6d-4e84-b9d5-e022d2e86357" providerId="ADAL" clId="{E51B113B-D540-413D-9270-8861A31A6B31}" dt="2024-11-07T23:42:52.424" v="4163" actId="1035"/>
          <ac:picMkLst>
            <pc:docMk/>
            <pc:sldMk cId="618053345" sldId="361"/>
            <ac:picMk id="58" creationId="{F56A1950-F592-6DC9-C81E-6C5E4666004F}"/>
          </ac:picMkLst>
        </pc:picChg>
        <pc:picChg chg="mod">
          <ac:chgData name="Shannon Chan" userId="27ae9ea7-2e6d-4e84-b9d5-e022d2e86357" providerId="ADAL" clId="{E51B113B-D540-413D-9270-8861A31A6B31}" dt="2024-11-07T23:42:52.424" v="4163" actId="1035"/>
          <ac:picMkLst>
            <pc:docMk/>
            <pc:sldMk cId="618053345" sldId="361"/>
            <ac:picMk id="61" creationId="{7DD1FDB0-BDA7-78CA-2571-7CDA3038918C}"/>
          </ac:picMkLst>
        </pc:picChg>
        <pc:cxnChg chg="mod">
          <ac:chgData name="Shannon Chan" userId="27ae9ea7-2e6d-4e84-b9d5-e022d2e86357" providerId="ADAL" clId="{E51B113B-D540-413D-9270-8861A31A6B31}" dt="2024-11-07T05:19:08.652" v="3788" actId="1036"/>
          <ac:cxnSpMkLst>
            <pc:docMk/>
            <pc:sldMk cId="618053345" sldId="361"/>
            <ac:cxnSpMk id="12" creationId="{F29D057F-BBDD-2B32-F17A-C792E2CD9C06}"/>
          </ac:cxnSpMkLst>
        </pc:cxnChg>
      </pc:sldChg>
      <pc:sldChg chg="addSp delSp modSp mod">
        <pc:chgData name="Shannon Chan" userId="27ae9ea7-2e6d-4e84-b9d5-e022d2e86357" providerId="ADAL" clId="{E51B113B-D540-413D-9270-8861A31A6B31}" dt="2024-11-08T06:22:28.632" v="8035" actId="1036"/>
        <pc:sldMkLst>
          <pc:docMk/>
          <pc:sldMk cId="2534097372" sldId="362"/>
        </pc:sldMkLst>
        <pc:spChg chg="add mod">
          <ac:chgData name="Shannon Chan" userId="27ae9ea7-2e6d-4e84-b9d5-e022d2e86357" providerId="ADAL" clId="{E51B113B-D540-413D-9270-8861A31A6B31}" dt="2024-11-08T03:49:06.582" v="7441" actId="554"/>
          <ac:spMkLst>
            <pc:docMk/>
            <pc:sldMk cId="2534097372" sldId="362"/>
            <ac:spMk id="4" creationId="{8E199857-0543-3275-8D2A-446094E86CF4}"/>
          </ac:spMkLst>
        </pc:spChg>
        <pc:spChg chg="mod">
          <ac:chgData name="Shannon Chan" userId="27ae9ea7-2e6d-4e84-b9d5-e022d2e86357" providerId="ADAL" clId="{E51B113B-D540-413D-9270-8861A31A6B31}" dt="2024-11-08T03:50:02.038" v="7512" actId="1037"/>
          <ac:spMkLst>
            <pc:docMk/>
            <pc:sldMk cId="2534097372" sldId="362"/>
            <ac:spMk id="5" creationId="{5837341D-A4BF-26C3-F27A-0F8A03058E1F}"/>
          </ac:spMkLst>
        </pc:spChg>
        <pc:spChg chg="mod">
          <ac:chgData name="Shannon Chan" userId="27ae9ea7-2e6d-4e84-b9d5-e022d2e86357" providerId="ADAL" clId="{E51B113B-D540-413D-9270-8861A31A6B31}" dt="2024-11-07T23:45:02.753" v="4239" actId="1076"/>
          <ac:spMkLst>
            <pc:docMk/>
            <pc:sldMk cId="2534097372" sldId="362"/>
            <ac:spMk id="9" creationId="{18DC1099-20AA-5CC9-1541-74716083EAB8}"/>
          </ac:spMkLst>
        </pc:spChg>
        <pc:spChg chg="del">
          <ac:chgData name="Shannon Chan" userId="27ae9ea7-2e6d-4e84-b9d5-e022d2e86357" providerId="ADAL" clId="{E51B113B-D540-413D-9270-8861A31A6B31}" dt="2024-11-07T04:47:47.012" v="1462" actId="478"/>
          <ac:spMkLst>
            <pc:docMk/>
            <pc:sldMk cId="2534097372" sldId="362"/>
            <ac:spMk id="72" creationId="{D74FD805-BAE6-3699-8FC5-660FC2304D00}"/>
          </ac:spMkLst>
        </pc:spChg>
        <pc:spChg chg="del">
          <ac:chgData name="Shannon Chan" userId="27ae9ea7-2e6d-4e84-b9d5-e022d2e86357" providerId="ADAL" clId="{E51B113B-D540-413D-9270-8861A31A6B31}" dt="2024-11-07T04:29:16.966" v="408" actId="478"/>
          <ac:spMkLst>
            <pc:docMk/>
            <pc:sldMk cId="2534097372" sldId="362"/>
            <ac:spMk id="73" creationId="{F3F86166-864F-FA6A-ACD3-94C07CBE2D57}"/>
          </ac:spMkLst>
        </pc:spChg>
        <pc:spChg chg="del">
          <ac:chgData name="Shannon Chan" userId="27ae9ea7-2e6d-4e84-b9d5-e022d2e86357" providerId="ADAL" clId="{E51B113B-D540-413D-9270-8861A31A6B31}" dt="2024-11-07T23:48:14.054" v="4396" actId="478"/>
          <ac:spMkLst>
            <pc:docMk/>
            <pc:sldMk cId="2534097372" sldId="362"/>
            <ac:spMk id="74" creationId="{FA8CE845-6BB7-1ABB-76F5-7C2524BF5427}"/>
          </ac:spMkLst>
        </pc:spChg>
        <pc:spChg chg="mod">
          <ac:chgData name="Shannon Chan" userId="27ae9ea7-2e6d-4e84-b9d5-e022d2e86357" providerId="ADAL" clId="{E51B113B-D540-413D-9270-8861A31A6B31}" dt="2024-11-07T23:48:33.519" v="4402" actId="1035"/>
          <ac:spMkLst>
            <pc:docMk/>
            <pc:sldMk cId="2534097372" sldId="362"/>
            <ac:spMk id="75" creationId="{86115913-86A2-DB93-7D19-0765EECF6C74}"/>
          </ac:spMkLst>
        </pc:spChg>
        <pc:graphicFrameChg chg="modGraphic">
          <ac:chgData name="Shannon Chan" userId="27ae9ea7-2e6d-4e84-b9d5-e022d2e86357" providerId="ADAL" clId="{E51B113B-D540-413D-9270-8861A31A6B31}" dt="2024-11-07T05:09:59.465" v="3219" actId="20577"/>
          <ac:graphicFrameMkLst>
            <pc:docMk/>
            <pc:sldMk cId="2534097372" sldId="362"/>
            <ac:graphicFrameMk id="2" creationId="{B306B9BE-B383-8166-1CCE-A015CDBCE73B}"/>
          </ac:graphicFrameMkLst>
        </pc:graphicFrameChg>
        <pc:picChg chg="mod">
          <ac:chgData name="Shannon Chan" userId="27ae9ea7-2e6d-4e84-b9d5-e022d2e86357" providerId="ADAL" clId="{E51B113B-D540-413D-9270-8861A31A6B31}" dt="2024-11-08T06:22:28.632" v="8035" actId="1036"/>
          <ac:picMkLst>
            <pc:docMk/>
            <pc:sldMk cId="2534097372" sldId="362"/>
            <ac:picMk id="13" creationId="{B9EE6164-5B81-C472-A332-47E336C24C4C}"/>
          </ac:picMkLst>
        </pc:picChg>
        <pc:picChg chg="mod">
          <ac:chgData name="Shannon Chan" userId="27ae9ea7-2e6d-4e84-b9d5-e022d2e86357" providerId="ADAL" clId="{E51B113B-D540-413D-9270-8861A31A6B31}" dt="2024-11-08T06:22:28.632" v="8035" actId="1036"/>
          <ac:picMkLst>
            <pc:docMk/>
            <pc:sldMk cId="2534097372" sldId="362"/>
            <ac:picMk id="18" creationId="{EE0D10F5-26A4-709A-1F0D-E64409A7EC12}"/>
          </ac:picMkLst>
        </pc:picChg>
        <pc:picChg chg="mod">
          <ac:chgData name="Shannon Chan" userId="27ae9ea7-2e6d-4e84-b9d5-e022d2e86357" providerId="ADAL" clId="{E51B113B-D540-413D-9270-8861A31A6B31}" dt="2024-11-07T23:45:09.577" v="4259" actId="1036"/>
          <ac:picMkLst>
            <pc:docMk/>
            <pc:sldMk cId="2534097372" sldId="362"/>
            <ac:picMk id="55" creationId="{4B9840C9-7EF8-2FFC-A006-B42FBCF6587D}"/>
          </ac:picMkLst>
        </pc:picChg>
        <pc:picChg chg="mod">
          <ac:chgData name="Shannon Chan" userId="27ae9ea7-2e6d-4e84-b9d5-e022d2e86357" providerId="ADAL" clId="{E51B113B-D540-413D-9270-8861A31A6B31}" dt="2024-11-07T23:45:09.577" v="4259" actId="1036"/>
          <ac:picMkLst>
            <pc:docMk/>
            <pc:sldMk cId="2534097372" sldId="362"/>
            <ac:picMk id="56" creationId="{BB1E331C-33AF-FD9C-AEBE-6A2224C9661E}"/>
          </ac:picMkLst>
        </pc:picChg>
        <pc:picChg chg="mod">
          <ac:chgData name="Shannon Chan" userId="27ae9ea7-2e6d-4e84-b9d5-e022d2e86357" providerId="ADAL" clId="{E51B113B-D540-413D-9270-8861A31A6B31}" dt="2024-11-07T23:45:19.569" v="4265" actId="1036"/>
          <ac:picMkLst>
            <pc:docMk/>
            <pc:sldMk cId="2534097372" sldId="362"/>
            <ac:picMk id="57" creationId="{0B3723DB-2009-4423-7ABE-CE622726F154}"/>
          </ac:picMkLst>
        </pc:picChg>
        <pc:picChg chg="mod">
          <ac:chgData name="Shannon Chan" userId="27ae9ea7-2e6d-4e84-b9d5-e022d2e86357" providerId="ADAL" clId="{E51B113B-D540-413D-9270-8861A31A6B31}" dt="2024-11-07T23:45:19.569" v="4265" actId="1036"/>
          <ac:picMkLst>
            <pc:docMk/>
            <pc:sldMk cId="2534097372" sldId="362"/>
            <ac:picMk id="58" creationId="{F56A1950-F592-6DC9-C81E-6C5E4666004F}"/>
          </ac:picMkLst>
        </pc:picChg>
        <pc:picChg chg="mod">
          <ac:chgData name="Shannon Chan" userId="27ae9ea7-2e6d-4e84-b9d5-e022d2e86357" providerId="ADAL" clId="{E51B113B-D540-413D-9270-8861A31A6B31}" dt="2024-11-07T23:45:19.569" v="4265" actId="1036"/>
          <ac:picMkLst>
            <pc:docMk/>
            <pc:sldMk cId="2534097372" sldId="362"/>
            <ac:picMk id="60" creationId="{F94ECA4D-CAB9-4EE7-67E4-F2F7B36A5B3D}"/>
          </ac:picMkLst>
        </pc:picChg>
        <pc:picChg chg="mod">
          <ac:chgData name="Shannon Chan" userId="27ae9ea7-2e6d-4e84-b9d5-e022d2e86357" providerId="ADAL" clId="{E51B113B-D540-413D-9270-8861A31A6B31}" dt="2024-11-07T23:45:19.569" v="4265" actId="1036"/>
          <ac:picMkLst>
            <pc:docMk/>
            <pc:sldMk cId="2534097372" sldId="362"/>
            <ac:picMk id="61" creationId="{7DD1FDB0-BDA7-78CA-2571-7CDA3038918C}"/>
          </ac:picMkLst>
        </pc:picChg>
      </pc:sldChg>
      <pc:sldChg chg="delSp modSp add mod setBg">
        <pc:chgData name="Shannon Chan" userId="27ae9ea7-2e6d-4e84-b9d5-e022d2e86357" providerId="ADAL" clId="{E51B113B-D540-413D-9270-8861A31A6B31}" dt="2024-11-08T03:37:53.033" v="6868" actId="1037"/>
        <pc:sldMkLst>
          <pc:docMk/>
          <pc:sldMk cId="1273089294" sldId="363"/>
        </pc:sldMkLst>
        <pc:spChg chg="del">
          <ac:chgData name="Shannon Chan" userId="27ae9ea7-2e6d-4e84-b9d5-e022d2e86357" providerId="ADAL" clId="{E51B113B-D540-413D-9270-8861A31A6B31}" dt="2024-11-08T03:32:20.676" v="6727" actId="478"/>
          <ac:spMkLst>
            <pc:docMk/>
            <pc:sldMk cId="1273089294" sldId="363"/>
            <ac:spMk id="3" creationId="{A211E2B9-DC68-323D-7C6C-603393902569}"/>
          </ac:spMkLst>
        </pc:spChg>
        <pc:spChg chg="mod">
          <ac:chgData name="Shannon Chan" userId="27ae9ea7-2e6d-4e84-b9d5-e022d2e86357" providerId="ADAL" clId="{E51B113B-D540-413D-9270-8861A31A6B31}" dt="2024-11-07T05:04:44.974" v="2942" actId="207"/>
          <ac:spMkLst>
            <pc:docMk/>
            <pc:sldMk cId="1273089294" sldId="363"/>
            <ac:spMk id="5" creationId="{E79C7D5E-965E-53FE-3606-7C973B194A85}"/>
          </ac:spMkLst>
        </pc:spChg>
        <pc:spChg chg="mod">
          <ac:chgData name="Shannon Chan" userId="27ae9ea7-2e6d-4e84-b9d5-e022d2e86357" providerId="ADAL" clId="{E51B113B-D540-413D-9270-8861A31A6B31}" dt="2024-11-07T05:22:48.153" v="3895" actId="20577"/>
          <ac:spMkLst>
            <pc:docMk/>
            <pc:sldMk cId="1273089294" sldId="363"/>
            <ac:spMk id="6" creationId="{5164278B-30BA-408D-1BA6-06CB4FD9EA87}"/>
          </ac:spMkLst>
        </pc:spChg>
        <pc:spChg chg="del ord">
          <ac:chgData name="Shannon Chan" userId="27ae9ea7-2e6d-4e84-b9d5-e022d2e86357" providerId="ADAL" clId="{E51B113B-D540-413D-9270-8861A31A6B31}" dt="2024-11-07T04:36:34.659" v="780" actId="478"/>
          <ac:spMkLst>
            <pc:docMk/>
            <pc:sldMk cId="1273089294" sldId="363"/>
            <ac:spMk id="8" creationId="{37B440A7-D948-8199-6081-A1D1A0418830}"/>
          </ac:spMkLst>
        </pc:spChg>
        <pc:spChg chg="del">
          <ac:chgData name="Shannon Chan" userId="27ae9ea7-2e6d-4e84-b9d5-e022d2e86357" providerId="ADAL" clId="{E51B113B-D540-413D-9270-8861A31A6B31}" dt="2024-11-07T04:36:20.448" v="772" actId="478"/>
          <ac:spMkLst>
            <pc:docMk/>
            <pc:sldMk cId="1273089294" sldId="363"/>
            <ac:spMk id="9" creationId="{01C5A573-416F-7B05-0633-CA27466D0C63}"/>
          </ac:spMkLst>
        </pc:spChg>
        <pc:spChg chg="del">
          <ac:chgData name="Shannon Chan" userId="27ae9ea7-2e6d-4e84-b9d5-e022d2e86357" providerId="ADAL" clId="{E51B113B-D540-413D-9270-8861A31A6B31}" dt="2024-11-07T04:36:23.668" v="774" actId="478"/>
          <ac:spMkLst>
            <pc:docMk/>
            <pc:sldMk cId="1273089294" sldId="363"/>
            <ac:spMk id="11" creationId="{D5A47B35-F0D9-50F5-817D-0094E7FC46DF}"/>
          </ac:spMkLst>
        </pc:spChg>
        <pc:picChg chg="del">
          <ac:chgData name="Shannon Chan" userId="27ae9ea7-2e6d-4e84-b9d5-e022d2e86357" providerId="ADAL" clId="{E51B113B-D540-413D-9270-8861A31A6B31}" dt="2024-11-07T04:36:23.042" v="773" actId="478"/>
          <ac:picMkLst>
            <pc:docMk/>
            <pc:sldMk cId="1273089294" sldId="363"/>
            <ac:picMk id="10" creationId="{1DCA8024-92AE-9173-3DEA-2550BC1E2C81}"/>
          </ac:picMkLst>
        </pc:picChg>
        <pc:picChg chg="del">
          <ac:chgData name="Shannon Chan" userId="27ae9ea7-2e6d-4e84-b9d5-e022d2e86357" providerId="ADAL" clId="{E51B113B-D540-413D-9270-8861A31A6B31}" dt="2024-11-07T04:36:23.042" v="773" actId="478"/>
          <ac:picMkLst>
            <pc:docMk/>
            <pc:sldMk cId="1273089294" sldId="363"/>
            <ac:picMk id="12" creationId="{2CEC7577-9CC3-7347-63EE-825EB4DCC401}"/>
          </ac:picMkLst>
        </pc:picChg>
        <pc:picChg chg="del">
          <ac:chgData name="Shannon Chan" userId="27ae9ea7-2e6d-4e84-b9d5-e022d2e86357" providerId="ADAL" clId="{E51B113B-D540-413D-9270-8861A31A6B31}" dt="2024-11-07T04:36:23.042" v="773" actId="478"/>
          <ac:picMkLst>
            <pc:docMk/>
            <pc:sldMk cId="1273089294" sldId="363"/>
            <ac:picMk id="14" creationId="{EAB84D7B-A6F0-7992-B5D3-755E58131420}"/>
          </ac:picMkLst>
        </pc:picChg>
        <pc:picChg chg="del">
          <ac:chgData name="Shannon Chan" userId="27ae9ea7-2e6d-4e84-b9d5-e022d2e86357" providerId="ADAL" clId="{E51B113B-D540-413D-9270-8861A31A6B31}" dt="2024-11-07T04:36:23.042" v="773" actId="478"/>
          <ac:picMkLst>
            <pc:docMk/>
            <pc:sldMk cId="1273089294" sldId="363"/>
            <ac:picMk id="16" creationId="{06344A55-B367-BDFC-88DA-E4ADC0AA756B}"/>
          </ac:picMkLst>
        </pc:picChg>
        <pc:cxnChg chg="mod">
          <ac:chgData name="Shannon Chan" userId="27ae9ea7-2e6d-4e84-b9d5-e022d2e86357" providerId="ADAL" clId="{E51B113B-D540-413D-9270-8861A31A6B31}" dt="2024-11-08T03:37:53.033" v="6868" actId="1037"/>
          <ac:cxnSpMkLst>
            <pc:docMk/>
            <pc:sldMk cId="1273089294" sldId="363"/>
            <ac:cxnSpMk id="7" creationId="{913EC141-DB61-C860-A923-90AA5C65F607}"/>
          </ac:cxnSpMkLst>
        </pc:cxnChg>
      </pc:sldChg>
      <pc:sldChg chg="new del">
        <pc:chgData name="Shannon Chan" userId="27ae9ea7-2e6d-4e84-b9d5-e022d2e86357" providerId="ADAL" clId="{E51B113B-D540-413D-9270-8861A31A6B31}" dt="2024-11-07T04:36:02.902" v="770" actId="680"/>
        <pc:sldMkLst>
          <pc:docMk/>
          <pc:sldMk cId="3175819537" sldId="363"/>
        </pc:sldMkLst>
      </pc:sldChg>
      <pc:sldChg chg="delSp modSp add mod setBg">
        <pc:chgData name="Shannon Chan" userId="27ae9ea7-2e6d-4e84-b9d5-e022d2e86357" providerId="ADAL" clId="{E51B113B-D540-413D-9270-8861A31A6B31}" dt="2024-11-10T22:43:09.102" v="8097" actId="1037"/>
        <pc:sldMkLst>
          <pc:docMk/>
          <pc:sldMk cId="1599896842" sldId="364"/>
        </pc:sldMkLst>
        <pc:spChg chg="del">
          <ac:chgData name="Shannon Chan" userId="27ae9ea7-2e6d-4e84-b9d5-e022d2e86357" providerId="ADAL" clId="{E51B113B-D540-413D-9270-8861A31A6B31}" dt="2024-11-08T03:32:06.269" v="6725" actId="478"/>
          <ac:spMkLst>
            <pc:docMk/>
            <pc:sldMk cId="1599896842" sldId="364"/>
            <ac:spMk id="3" creationId="{A211E2B9-DC68-323D-7C6C-603393902569}"/>
          </ac:spMkLst>
        </pc:spChg>
        <pc:spChg chg="mod">
          <ac:chgData name="Shannon Chan" userId="27ae9ea7-2e6d-4e84-b9d5-e022d2e86357" providerId="ADAL" clId="{E51B113B-D540-413D-9270-8861A31A6B31}" dt="2024-11-08T03:51:17.227" v="7584" actId="207"/>
          <ac:spMkLst>
            <pc:docMk/>
            <pc:sldMk cId="1599896842" sldId="364"/>
            <ac:spMk id="5" creationId="{E79C7D5E-965E-53FE-3606-7C973B194A85}"/>
          </ac:spMkLst>
        </pc:spChg>
        <pc:spChg chg="mod">
          <ac:chgData name="Shannon Chan" userId="27ae9ea7-2e6d-4e84-b9d5-e022d2e86357" providerId="ADAL" clId="{E51B113B-D540-413D-9270-8861A31A6B31}" dt="2024-11-07T05:05:15.939" v="2955" actId="1076"/>
          <ac:spMkLst>
            <pc:docMk/>
            <pc:sldMk cId="1599896842" sldId="364"/>
            <ac:spMk id="6" creationId="{5164278B-30BA-408D-1BA6-06CB4FD9EA87}"/>
          </ac:spMkLst>
        </pc:spChg>
        <pc:cxnChg chg="mod">
          <ac:chgData name="Shannon Chan" userId="27ae9ea7-2e6d-4e84-b9d5-e022d2e86357" providerId="ADAL" clId="{E51B113B-D540-413D-9270-8861A31A6B31}" dt="2024-11-10T22:43:09.102" v="8097" actId="1037"/>
          <ac:cxnSpMkLst>
            <pc:docMk/>
            <pc:sldMk cId="1599896842" sldId="364"/>
            <ac:cxnSpMk id="7" creationId="{913EC141-DB61-C860-A923-90AA5C65F607}"/>
          </ac:cxnSpMkLst>
        </pc:cxnChg>
      </pc:sldChg>
      <pc:sldChg chg="delSp modSp add mod ord setBg">
        <pc:chgData name="Shannon Chan" userId="27ae9ea7-2e6d-4e84-b9d5-e022d2e86357" providerId="ADAL" clId="{E51B113B-D540-413D-9270-8861A31A6B31}" dt="2024-11-08T03:50:38.397" v="7572" actId="207"/>
        <pc:sldMkLst>
          <pc:docMk/>
          <pc:sldMk cId="53722329" sldId="365"/>
        </pc:sldMkLst>
        <pc:spChg chg="del">
          <ac:chgData name="Shannon Chan" userId="27ae9ea7-2e6d-4e84-b9d5-e022d2e86357" providerId="ADAL" clId="{E51B113B-D540-413D-9270-8861A31A6B31}" dt="2024-11-08T03:31:56.379" v="6724" actId="478"/>
          <ac:spMkLst>
            <pc:docMk/>
            <pc:sldMk cId="53722329" sldId="365"/>
            <ac:spMk id="3" creationId="{A211E2B9-DC68-323D-7C6C-603393902569}"/>
          </ac:spMkLst>
        </pc:spChg>
        <pc:spChg chg="mod">
          <ac:chgData name="Shannon Chan" userId="27ae9ea7-2e6d-4e84-b9d5-e022d2e86357" providerId="ADAL" clId="{E51B113B-D540-413D-9270-8861A31A6B31}" dt="2024-11-08T03:50:38.397" v="7572" actId="207"/>
          <ac:spMkLst>
            <pc:docMk/>
            <pc:sldMk cId="53722329" sldId="365"/>
            <ac:spMk id="5" creationId="{E79C7D5E-965E-53FE-3606-7C973B194A85}"/>
          </ac:spMkLst>
        </pc:spChg>
        <pc:spChg chg="mod">
          <ac:chgData name="Shannon Chan" userId="27ae9ea7-2e6d-4e84-b9d5-e022d2e86357" providerId="ADAL" clId="{E51B113B-D540-413D-9270-8861A31A6B31}" dt="2024-11-07T05:18:38.709" v="3746" actId="20577"/>
          <ac:spMkLst>
            <pc:docMk/>
            <pc:sldMk cId="53722329" sldId="365"/>
            <ac:spMk id="6" creationId="{5164278B-30BA-408D-1BA6-06CB4FD9EA87}"/>
          </ac:spMkLst>
        </pc:spChg>
        <pc:cxnChg chg="mod">
          <ac:chgData name="Shannon Chan" userId="27ae9ea7-2e6d-4e84-b9d5-e022d2e86357" providerId="ADAL" clId="{E51B113B-D540-413D-9270-8861A31A6B31}" dt="2024-11-07T05:17:55.028" v="3580" actId="1076"/>
          <ac:cxnSpMkLst>
            <pc:docMk/>
            <pc:sldMk cId="53722329" sldId="365"/>
            <ac:cxnSpMk id="7" creationId="{913EC141-DB61-C860-A923-90AA5C65F607}"/>
          </ac:cxnSpMkLst>
        </pc:cxnChg>
      </pc:sldChg>
      <pc:sldChg chg="delSp modSp add mod setBg">
        <pc:chgData name="Shannon Chan" userId="27ae9ea7-2e6d-4e84-b9d5-e022d2e86357" providerId="ADAL" clId="{E51B113B-D540-413D-9270-8861A31A6B31}" dt="2024-11-08T03:48:06.112" v="7368" actId="554"/>
        <pc:sldMkLst>
          <pc:docMk/>
          <pc:sldMk cId="3715793993" sldId="366"/>
        </pc:sldMkLst>
        <pc:spChg chg="del">
          <ac:chgData name="Shannon Chan" userId="27ae9ea7-2e6d-4e84-b9d5-e022d2e86357" providerId="ADAL" clId="{E51B113B-D540-413D-9270-8861A31A6B31}" dt="2024-11-08T03:31:24.956" v="6721" actId="478"/>
          <ac:spMkLst>
            <pc:docMk/>
            <pc:sldMk cId="3715793993" sldId="366"/>
            <ac:spMk id="3" creationId="{A211E2B9-DC68-323D-7C6C-603393902569}"/>
          </ac:spMkLst>
        </pc:spChg>
        <pc:spChg chg="mod">
          <ac:chgData name="Shannon Chan" userId="27ae9ea7-2e6d-4e84-b9d5-e022d2e86357" providerId="ADAL" clId="{E51B113B-D540-413D-9270-8861A31A6B31}" dt="2024-11-08T03:48:06.112" v="7368" actId="554"/>
          <ac:spMkLst>
            <pc:docMk/>
            <pc:sldMk cId="3715793993" sldId="366"/>
            <ac:spMk id="4" creationId="{29942DFC-6EE7-3D50-D6D2-28420460E79A}"/>
          </ac:spMkLst>
        </pc:spChg>
        <pc:spChg chg="mod">
          <ac:chgData name="Shannon Chan" userId="27ae9ea7-2e6d-4e84-b9d5-e022d2e86357" providerId="ADAL" clId="{E51B113B-D540-413D-9270-8861A31A6B31}" dt="2024-11-08T03:48:06.112" v="7368" actId="554"/>
          <ac:spMkLst>
            <pc:docMk/>
            <pc:sldMk cId="3715793993" sldId="366"/>
            <ac:spMk id="5" creationId="{E79C7D5E-965E-53FE-3606-7C973B194A85}"/>
          </ac:spMkLst>
        </pc:spChg>
        <pc:spChg chg="mod">
          <ac:chgData name="Shannon Chan" userId="27ae9ea7-2e6d-4e84-b9d5-e022d2e86357" providerId="ADAL" clId="{E51B113B-D540-413D-9270-8861A31A6B31}" dt="2024-11-07T04:54:26.803" v="1982" actId="20577"/>
          <ac:spMkLst>
            <pc:docMk/>
            <pc:sldMk cId="3715793993" sldId="366"/>
            <ac:spMk id="6" creationId="{5164278B-30BA-408D-1BA6-06CB4FD9EA87}"/>
          </ac:spMkLst>
        </pc:spChg>
        <pc:cxnChg chg="mod">
          <ac:chgData name="Shannon Chan" userId="27ae9ea7-2e6d-4e84-b9d5-e022d2e86357" providerId="ADAL" clId="{E51B113B-D540-413D-9270-8861A31A6B31}" dt="2024-11-07T05:21:45.161" v="3877" actId="1076"/>
          <ac:cxnSpMkLst>
            <pc:docMk/>
            <pc:sldMk cId="3715793993" sldId="366"/>
            <ac:cxnSpMk id="7" creationId="{913EC141-DB61-C860-A923-90AA5C65F607}"/>
          </ac:cxnSpMkLst>
        </pc:cxnChg>
      </pc:sldChg>
      <pc:sldChg chg="addSp delSp modSp add mod setBg">
        <pc:chgData name="Shannon Chan" userId="27ae9ea7-2e6d-4e84-b9d5-e022d2e86357" providerId="ADAL" clId="{E51B113B-D540-413D-9270-8861A31A6B31}" dt="2024-11-08T04:06:24.834" v="8024" actId="20577"/>
        <pc:sldMkLst>
          <pc:docMk/>
          <pc:sldMk cId="1261929077" sldId="367"/>
        </pc:sldMkLst>
        <pc:spChg chg="add mod">
          <ac:chgData name="Shannon Chan" userId="27ae9ea7-2e6d-4e84-b9d5-e022d2e86357" providerId="ADAL" clId="{E51B113B-D540-413D-9270-8861A31A6B31}" dt="2024-11-08T04:06:24.834" v="8024" actId="20577"/>
          <ac:spMkLst>
            <pc:docMk/>
            <pc:sldMk cId="1261929077" sldId="367"/>
            <ac:spMk id="2" creationId="{F5718DB6-619F-D821-2C40-7EF8C1C153AF}"/>
          </ac:spMkLst>
        </pc:spChg>
        <pc:spChg chg="del">
          <ac:chgData name="Shannon Chan" userId="27ae9ea7-2e6d-4e84-b9d5-e022d2e86357" providerId="ADAL" clId="{E51B113B-D540-413D-9270-8861A31A6B31}" dt="2024-11-08T03:31:35.298" v="6723" actId="478"/>
          <ac:spMkLst>
            <pc:docMk/>
            <pc:sldMk cId="1261929077" sldId="367"/>
            <ac:spMk id="3" creationId="{A211E2B9-DC68-323D-7C6C-603393902569}"/>
          </ac:spMkLst>
        </pc:spChg>
        <pc:spChg chg="mod">
          <ac:chgData name="Shannon Chan" userId="27ae9ea7-2e6d-4e84-b9d5-e022d2e86357" providerId="ADAL" clId="{E51B113B-D540-413D-9270-8861A31A6B31}" dt="2024-11-08T03:47:50.948" v="7365" actId="554"/>
          <ac:spMkLst>
            <pc:docMk/>
            <pc:sldMk cId="1261929077" sldId="367"/>
            <ac:spMk id="4" creationId="{29942DFC-6EE7-3D50-D6D2-28420460E79A}"/>
          </ac:spMkLst>
        </pc:spChg>
        <pc:spChg chg="mod">
          <ac:chgData name="Shannon Chan" userId="27ae9ea7-2e6d-4e84-b9d5-e022d2e86357" providerId="ADAL" clId="{E51B113B-D540-413D-9270-8861A31A6B31}" dt="2024-11-08T03:47:50.948" v="7365" actId="554"/>
          <ac:spMkLst>
            <pc:docMk/>
            <pc:sldMk cId="1261929077" sldId="367"/>
            <ac:spMk id="5" creationId="{E79C7D5E-965E-53FE-3606-7C973B194A85}"/>
          </ac:spMkLst>
        </pc:spChg>
        <pc:spChg chg="mod">
          <ac:chgData name="Shannon Chan" userId="27ae9ea7-2e6d-4e84-b9d5-e022d2e86357" providerId="ADAL" clId="{E51B113B-D540-413D-9270-8861A31A6B31}" dt="2024-11-08T03:59:49.105" v="7952" actId="14100"/>
          <ac:spMkLst>
            <pc:docMk/>
            <pc:sldMk cId="1261929077" sldId="367"/>
            <ac:spMk id="6" creationId="{5164278B-30BA-408D-1BA6-06CB4FD9EA87}"/>
          </ac:spMkLst>
        </pc:spChg>
        <pc:spChg chg="add mod ord">
          <ac:chgData name="Shannon Chan" userId="27ae9ea7-2e6d-4e84-b9d5-e022d2e86357" providerId="ADAL" clId="{E51B113B-D540-413D-9270-8861A31A6B31}" dt="2024-11-08T03:47:32.230" v="7362" actId="1076"/>
          <ac:spMkLst>
            <pc:docMk/>
            <pc:sldMk cId="1261929077" sldId="367"/>
            <ac:spMk id="8" creationId="{37E747A6-1BBB-6569-E3C0-853575FE5C41}"/>
          </ac:spMkLst>
        </pc:spChg>
        <pc:spChg chg="add mod ord">
          <ac:chgData name="Shannon Chan" userId="27ae9ea7-2e6d-4e84-b9d5-e022d2e86357" providerId="ADAL" clId="{E51B113B-D540-413D-9270-8861A31A6B31}" dt="2024-11-08T03:34:53.795" v="6773" actId="167"/>
          <ac:spMkLst>
            <pc:docMk/>
            <pc:sldMk cId="1261929077" sldId="367"/>
            <ac:spMk id="9" creationId="{E604BD42-D58D-A9BC-03DD-BFBB595FF4F6}"/>
          </ac:spMkLst>
        </pc:spChg>
        <pc:spChg chg="add mod ord">
          <ac:chgData name="Shannon Chan" userId="27ae9ea7-2e6d-4e84-b9d5-e022d2e86357" providerId="ADAL" clId="{E51B113B-D540-413D-9270-8861A31A6B31}" dt="2024-11-08T03:34:53.795" v="6773" actId="167"/>
          <ac:spMkLst>
            <pc:docMk/>
            <pc:sldMk cId="1261929077" sldId="367"/>
            <ac:spMk id="10" creationId="{2B61A8D4-003E-EAE8-7FBF-B6D0CC8191D0}"/>
          </ac:spMkLst>
        </pc:spChg>
        <pc:picChg chg="add mod">
          <ac:chgData name="Shannon Chan" userId="27ae9ea7-2e6d-4e84-b9d5-e022d2e86357" providerId="ADAL" clId="{E51B113B-D540-413D-9270-8861A31A6B31}" dt="2024-11-08T03:59:32.275" v="7951" actId="207"/>
          <ac:picMkLst>
            <pc:docMk/>
            <pc:sldMk cId="1261929077" sldId="367"/>
            <ac:picMk id="11" creationId="{9C0B0947-B85E-A402-3E54-A147D379E1A4}"/>
          </ac:picMkLst>
        </pc:picChg>
        <pc:picChg chg="add mod">
          <ac:chgData name="Shannon Chan" userId="27ae9ea7-2e6d-4e84-b9d5-e022d2e86357" providerId="ADAL" clId="{E51B113B-D540-413D-9270-8861A31A6B31}" dt="2024-11-08T03:59:32.275" v="7951" actId="207"/>
          <ac:picMkLst>
            <pc:docMk/>
            <pc:sldMk cId="1261929077" sldId="367"/>
            <ac:picMk id="12" creationId="{F0BF21FC-B3B8-C963-871A-509269422819}"/>
          </ac:picMkLst>
        </pc:picChg>
        <pc:picChg chg="add mod">
          <ac:chgData name="Shannon Chan" userId="27ae9ea7-2e6d-4e84-b9d5-e022d2e86357" providerId="ADAL" clId="{E51B113B-D540-413D-9270-8861A31A6B31}" dt="2024-11-08T03:59:32.275" v="7951" actId="207"/>
          <ac:picMkLst>
            <pc:docMk/>
            <pc:sldMk cId="1261929077" sldId="367"/>
            <ac:picMk id="13" creationId="{FA6BF422-5611-0959-9BBB-1D41E66E6F30}"/>
          </ac:picMkLst>
        </pc:picChg>
        <pc:picChg chg="add mod">
          <ac:chgData name="Shannon Chan" userId="27ae9ea7-2e6d-4e84-b9d5-e022d2e86357" providerId="ADAL" clId="{E51B113B-D540-413D-9270-8861A31A6B31}" dt="2024-11-08T03:59:32.275" v="7951" actId="207"/>
          <ac:picMkLst>
            <pc:docMk/>
            <pc:sldMk cId="1261929077" sldId="367"/>
            <ac:picMk id="14" creationId="{4183EF9F-BAB8-C69C-42C5-554BA5B38E29}"/>
          </ac:picMkLst>
        </pc:picChg>
        <pc:picChg chg="add mod">
          <ac:chgData name="Shannon Chan" userId="27ae9ea7-2e6d-4e84-b9d5-e022d2e86357" providerId="ADAL" clId="{E51B113B-D540-413D-9270-8861A31A6B31}" dt="2024-11-08T03:59:32.275" v="7951" actId="207"/>
          <ac:picMkLst>
            <pc:docMk/>
            <pc:sldMk cId="1261929077" sldId="367"/>
            <ac:picMk id="15" creationId="{87ED4880-6C04-BF07-3D90-3B4B11C71F39}"/>
          </ac:picMkLst>
        </pc:picChg>
        <pc:cxnChg chg="del mod">
          <ac:chgData name="Shannon Chan" userId="27ae9ea7-2e6d-4e84-b9d5-e022d2e86357" providerId="ADAL" clId="{E51B113B-D540-413D-9270-8861A31A6B31}" dt="2024-11-08T03:34:40.094" v="6771" actId="478"/>
          <ac:cxnSpMkLst>
            <pc:docMk/>
            <pc:sldMk cId="1261929077" sldId="367"/>
            <ac:cxnSpMk id="7" creationId="{913EC141-DB61-C860-A923-90AA5C65F607}"/>
          </ac:cxnSpMkLst>
        </pc:cxnChg>
      </pc:sldChg>
      <pc:sldChg chg="add del">
        <pc:chgData name="Shannon Chan" userId="27ae9ea7-2e6d-4e84-b9d5-e022d2e86357" providerId="ADAL" clId="{E51B113B-D540-413D-9270-8861A31A6B31}" dt="2024-11-07T04:55:39.587" v="2073"/>
        <pc:sldMkLst>
          <pc:docMk/>
          <pc:sldMk cId="2998001608" sldId="367"/>
        </pc:sldMkLst>
      </pc:sldChg>
      <pc:sldChg chg="add del">
        <pc:chgData name="Shannon Chan" userId="27ae9ea7-2e6d-4e84-b9d5-e022d2e86357" providerId="ADAL" clId="{E51B113B-D540-413D-9270-8861A31A6B31}" dt="2024-11-07T04:55:38.988" v="2072"/>
        <pc:sldMkLst>
          <pc:docMk/>
          <pc:sldMk cId="1098980690" sldId="368"/>
        </pc:sldMkLst>
      </pc:sldChg>
      <pc:sldChg chg="addSp delSp modSp add mod">
        <pc:chgData name="Shannon Chan" userId="27ae9ea7-2e6d-4e84-b9d5-e022d2e86357" providerId="ADAL" clId="{E51B113B-D540-413D-9270-8861A31A6B31}" dt="2024-11-10T21:13:56.559" v="8093" actId="6549"/>
        <pc:sldMkLst>
          <pc:docMk/>
          <pc:sldMk cId="2383717486" sldId="368"/>
        </pc:sldMkLst>
        <pc:spChg chg="add mod ord">
          <ac:chgData name="Shannon Chan" userId="27ae9ea7-2e6d-4e84-b9d5-e022d2e86357" providerId="ADAL" clId="{E51B113B-D540-413D-9270-8861A31A6B31}" dt="2024-11-08T03:20:37.008" v="6459" actId="207"/>
          <ac:spMkLst>
            <pc:docMk/>
            <pc:sldMk cId="2383717486" sldId="368"/>
            <ac:spMk id="2" creationId="{5947B2EE-6E1D-BA81-8B14-D86519134FCC}"/>
          </ac:spMkLst>
        </pc:spChg>
        <pc:spChg chg="del">
          <ac:chgData name="Shannon Chan" userId="27ae9ea7-2e6d-4e84-b9d5-e022d2e86357" providerId="ADAL" clId="{E51B113B-D540-413D-9270-8861A31A6B31}" dt="2024-11-08T03:20:53.716" v="6462" actId="478"/>
          <ac:spMkLst>
            <pc:docMk/>
            <pc:sldMk cId="2383717486" sldId="368"/>
            <ac:spMk id="3" creationId="{A211E2B9-DC68-323D-7C6C-603393902569}"/>
          </ac:spMkLst>
        </pc:spChg>
        <pc:spChg chg="mod">
          <ac:chgData name="Shannon Chan" userId="27ae9ea7-2e6d-4e84-b9d5-e022d2e86357" providerId="ADAL" clId="{E51B113B-D540-413D-9270-8861A31A6B31}" dt="2024-11-08T03:20:51.190" v="6461" actId="207"/>
          <ac:spMkLst>
            <pc:docMk/>
            <pc:sldMk cId="2383717486" sldId="368"/>
            <ac:spMk id="4" creationId="{29942DFC-6EE7-3D50-D6D2-28420460E79A}"/>
          </ac:spMkLst>
        </pc:spChg>
        <pc:spChg chg="mod">
          <ac:chgData name="Shannon Chan" userId="27ae9ea7-2e6d-4e84-b9d5-e022d2e86357" providerId="ADAL" clId="{E51B113B-D540-413D-9270-8861A31A6B31}" dt="2024-11-08T03:25:18.973" v="6471" actId="207"/>
          <ac:spMkLst>
            <pc:docMk/>
            <pc:sldMk cId="2383717486" sldId="368"/>
            <ac:spMk id="5" creationId="{E79C7D5E-965E-53FE-3606-7C973B194A85}"/>
          </ac:spMkLst>
        </pc:spChg>
        <pc:spChg chg="mod">
          <ac:chgData name="Shannon Chan" userId="27ae9ea7-2e6d-4e84-b9d5-e022d2e86357" providerId="ADAL" clId="{E51B113B-D540-413D-9270-8861A31A6B31}" dt="2024-11-08T03:21:08.802" v="6465" actId="1076"/>
          <ac:spMkLst>
            <pc:docMk/>
            <pc:sldMk cId="2383717486" sldId="368"/>
            <ac:spMk id="6" creationId="{5164278B-30BA-408D-1BA6-06CB4FD9EA87}"/>
          </ac:spMkLst>
        </pc:spChg>
        <pc:spChg chg="mod ord">
          <ac:chgData name="Shannon Chan" userId="27ae9ea7-2e6d-4e84-b9d5-e022d2e86357" providerId="ADAL" clId="{E51B113B-D540-413D-9270-8861A31A6B31}" dt="2024-11-08T03:55:14.531" v="7906" actId="1076"/>
          <ac:spMkLst>
            <pc:docMk/>
            <pc:sldMk cId="2383717486" sldId="368"/>
            <ac:spMk id="8" creationId="{37B440A7-D948-8199-6081-A1D1A0418830}"/>
          </ac:spMkLst>
        </pc:spChg>
        <pc:spChg chg="mod">
          <ac:chgData name="Shannon Chan" userId="27ae9ea7-2e6d-4e84-b9d5-e022d2e86357" providerId="ADAL" clId="{E51B113B-D540-413D-9270-8861A31A6B31}" dt="2024-11-10T21:13:56.559" v="8093" actId="6549"/>
          <ac:spMkLst>
            <pc:docMk/>
            <pc:sldMk cId="2383717486" sldId="368"/>
            <ac:spMk id="9" creationId="{01C5A573-416F-7B05-0633-CA27466D0C63}"/>
          </ac:spMkLst>
        </pc:spChg>
        <pc:spChg chg="mod">
          <ac:chgData name="Shannon Chan" userId="27ae9ea7-2e6d-4e84-b9d5-e022d2e86357" providerId="ADAL" clId="{E51B113B-D540-413D-9270-8861A31A6B31}" dt="2024-11-08T03:23:41.332" v="6469" actId="1076"/>
          <ac:spMkLst>
            <pc:docMk/>
            <pc:sldMk cId="2383717486" sldId="368"/>
            <ac:spMk id="11" creationId="{D5A47B35-F0D9-50F5-817D-0094E7FC46DF}"/>
          </ac:spMkLst>
        </pc:spChg>
        <pc:picChg chg="del">
          <ac:chgData name="Shannon Chan" userId="27ae9ea7-2e6d-4e84-b9d5-e022d2e86357" providerId="ADAL" clId="{E51B113B-D540-413D-9270-8861A31A6B31}" dt="2024-11-08T01:20:16.423" v="4430" actId="478"/>
          <ac:picMkLst>
            <pc:docMk/>
            <pc:sldMk cId="2383717486" sldId="368"/>
            <ac:picMk id="10" creationId="{1DCA8024-92AE-9173-3DEA-2550BC1E2C81}"/>
          </ac:picMkLst>
        </pc:picChg>
        <pc:picChg chg="del">
          <ac:chgData name="Shannon Chan" userId="27ae9ea7-2e6d-4e84-b9d5-e022d2e86357" providerId="ADAL" clId="{E51B113B-D540-413D-9270-8861A31A6B31}" dt="2024-11-08T01:20:16.423" v="4430" actId="478"/>
          <ac:picMkLst>
            <pc:docMk/>
            <pc:sldMk cId="2383717486" sldId="368"/>
            <ac:picMk id="12" creationId="{2CEC7577-9CC3-7347-63EE-825EB4DCC401}"/>
          </ac:picMkLst>
        </pc:picChg>
        <pc:picChg chg="del">
          <ac:chgData name="Shannon Chan" userId="27ae9ea7-2e6d-4e84-b9d5-e022d2e86357" providerId="ADAL" clId="{E51B113B-D540-413D-9270-8861A31A6B31}" dt="2024-11-08T03:21:04.833" v="6464" actId="478"/>
          <ac:picMkLst>
            <pc:docMk/>
            <pc:sldMk cId="2383717486" sldId="368"/>
            <ac:picMk id="13" creationId="{A678AB51-963D-5FCD-FFF4-670186B6C6F8}"/>
          </ac:picMkLst>
        </pc:picChg>
        <pc:picChg chg="del">
          <ac:chgData name="Shannon Chan" userId="27ae9ea7-2e6d-4e84-b9d5-e022d2e86357" providerId="ADAL" clId="{E51B113B-D540-413D-9270-8861A31A6B31}" dt="2024-11-08T03:21:01.379" v="6463" actId="478"/>
          <ac:picMkLst>
            <pc:docMk/>
            <pc:sldMk cId="2383717486" sldId="368"/>
            <ac:picMk id="14" creationId="{EAB84D7B-A6F0-7992-B5D3-755E58131420}"/>
          </ac:picMkLst>
        </pc:picChg>
        <pc:picChg chg="add mod">
          <ac:chgData name="Shannon Chan" userId="27ae9ea7-2e6d-4e84-b9d5-e022d2e86357" providerId="ADAL" clId="{E51B113B-D540-413D-9270-8861A31A6B31}" dt="2024-11-08T03:54:56.101" v="7900"/>
          <ac:picMkLst>
            <pc:docMk/>
            <pc:sldMk cId="2383717486" sldId="368"/>
            <ac:picMk id="15" creationId="{14918C39-CB3C-1BC8-18B7-E6DE0E1C54B5}"/>
          </ac:picMkLst>
        </pc:picChg>
        <pc:picChg chg="del">
          <ac:chgData name="Shannon Chan" userId="27ae9ea7-2e6d-4e84-b9d5-e022d2e86357" providerId="ADAL" clId="{E51B113B-D540-413D-9270-8861A31A6B31}" dt="2024-11-08T01:20:16.423" v="4430" actId="478"/>
          <ac:picMkLst>
            <pc:docMk/>
            <pc:sldMk cId="2383717486" sldId="368"/>
            <ac:picMk id="16" creationId="{06344A55-B367-BDFC-88DA-E4ADC0AA756B}"/>
          </ac:picMkLst>
        </pc:picChg>
        <pc:picChg chg="add mod">
          <ac:chgData name="Shannon Chan" userId="27ae9ea7-2e6d-4e84-b9d5-e022d2e86357" providerId="ADAL" clId="{E51B113B-D540-413D-9270-8861A31A6B31}" dt="2024-11-08T03:54:56.101" v="7900"/>
          <ac:picMkLst>
            <pc:docMk/>
            <pc:sldMk cId="2383717486" sldId="368"/>
            <ac:picMk id="17" creationId="{DABA4EC5-6E5C-7984-8F4C-C257A1E34C21}"/>
          </ac:picMkLst>
        </pc:picChg>
        <pc:picChg chg="add mod">
          <ac:chgData name="Shannon Chan" userId="27ae9ea7-2e6d-4e84-b9d5-e022d2e86357" providerId="ADAL" clId="{E51B113B-D540-413D-9270-8861A31A6B31}" dt="2024-11-08T03:54:56.101" v="7900"/>
          <ac:picMkLst>
            <pc:docMk/>
            <pc:sldMk cId="2383717486" sldId="368"/>
            <ac:picMk id="18" creationId="{860DA492-7832-9FBD-3DB0-1549DCD6134C}"/>
          </ac:picMkLst>
        </pc:picChg>
        <pc:picChg chg="add mod">
          <ac:chgData name="Shannon Chan" userId="27ae9ea7-2e6d-4e84-b9d5-e022d2e86357" providerId="ADAL" clId="{E51B113B-D540-413D-9270-8861A31A6B31}" dt="2024-11-08T03:54:56.101" v="7900"/>
          <ac:picMkLst>
            <pc:docMk/>
            <pc:sldMk cId="2383717486" sldId="368"/>
            <ac:picMk id="19" creationId="{6BD7A7FB-743C-8F1D-586B-C1A30FB84917}"/>
          </ac:picMkLst>
        </pc:picChg>
        <pc:picChg chg="add mod">
          <ac:chgData name="Shannon Chan" userId="27ae9ea7-2e6d-4e84-b9d5-e022d2e86357" providerId="ADAL" clId="{E51B113B-D540-413D-9270-8861A31A6B31}" dt="2024-11-08T21:59:52.582" v="8070" actId="1036"/>
          <ac:picMkLst>
            <pc:docMk/>
            <pc:sldMk cId="2383717486" sldId="368"/>
            <ac:picMk id="20" creationId="{39AB0432-24BF-D4A7-6833-218A40F2A518}"/>
          </ac:picMkLst>
        </pc:picChg>
        <pc:picChg chg="add del mod">
          <ac:chgData name="Shannon Chan" userId="27ae9ea7-2e6d-4e84-b9d5-e022d2e86357" providerId="ADAL" clId="{E51B113B-D540-413D-9270-8861A31A6B31}" dt="2024-11-08T03:57:10.978" v="7914" actId="478"/>
          <ac:picMkLst>
            <pc:docMk/>
            <pc:sldMk cId="2383717486" sldId="368"/>
            <ac:picMk id="21" creationId="{383E79C1-CC8B-380F-7928-AFDFC2175F9E}"/>
          </ac:picMkLst>
        </pc:picChg>
        <pc:picChg chg="add del mod">
          <ac:chgData name="Shannon Chan" userId="27ae9ea7-2e6d-4e84-b9d5-e022d2e86357" providerId="ADAL" clId="{E51B113B-D540-413D-9270-8861A31A6B31}" dt="2024-11-08T03:57:10.978" v="7914" actId="478"/>
          <ac:picMkLst>
            <pc:docMk/>
            <pc:sldMk cId="2383717486" sldId="368"/>
            <ac:picMk id="22" creationId="{76E3CF55-B529-6AE7-78E9-0C2D8BD25CE4}"/>
          </ac:picMkLst>
        </pc:picChg>
        <pc:picChg chg="add del mod">
          <ac:chgData name="Shannon Chan" userId="27ae9ea7-2e6d-4e84-b9d5-e022d2e86357" providerId="ADAL" clId="{E51B113B-D540-413D-9270-8861A31A6B31}" dt="2024-11-08T03:57:10.978" v="7914" actId="478"/>
          <ac:picMkLst>
            <pc:docMk/>
            <pc:sldMk cId="2383717486" sldId="368"/>
            <ac:picMk id="23" creationId="{43FFC742-EDF5-29E5-8114-C0E9FD054A24}"/>
          </ac:picMkLst>
        </pc:picChg>
        <pc:picChg chg="add mod">
          <ac:chgData name="Shannon Chan" userId="27ae9ea7-2e6d-4e84-b9d5-e022d2e86357" providerId="ADAL" clId="{E51B113B-D540-413D-9270-8861A31A6B31}" dt="2024-11-08T21:59:52.582" v="8070" actId="1036"/>
          <ac:picMkLst>
            <pc:docMk/>
            <pc:sldMk cId="2383717486" sldId="368"/>
            <ac:picMk id="24" creationId="{4ED8EF7C-50B2-624C-7D5D-3A374807B6CF}"/>
          </ac:picMkLst>
        </pc:picChg>
        <pc:picChg chg="add mod">
          <ac:chgData name="Shannon Chan" userId="27ae9ea7-2e6d-4e84-b9d5-e022d2e86357" providerId="ADAL" clId="{E51B113B-D540-413D-9270-8861A31A6B31}" dt="2024-11-08T21:59:52.582" v="8070" actId="1036"/>
          <ac:picMkLst>
            <pc:docMk/>
            <pc:sldMk cId="2383717486" sldId="368"/>
            <ac:picMk id="25" creationId="{D7720C14-3620-92CA-6493-81766C7FC988}"/>
          </ac:picMkLst>
        </pc:picChg>
        <pc:picChg chg="add mod">
          <ac:chgData name="Shannon Chan" userId="27ae9ea7-2e6d-4e84-b9d5-e022d2e86357" providerId="ADAL" clId="{E51B113B-D540-413D-9270-8861A31A6B31}" dt="2024-11-08T21:59:52.582" v="8070" actId="1036"/>
          <ac:picMkLst>
            <pc:docMk/>
            <pc:sldMk cId="2383717486" sldId="368"/>
            <ac:picMk id="26" creationId="{A6FB5C68-D1EC-94B0-BE6D-6602633CA821}"/>
          </ac:picMkLst>
        </pc:picChg>
        <pc:picChg chg="add mod">
          <ac:chgData name="Shannon Chan" userId="27ae9ea7-2e6d-4e84-b9d5-e022d2e86357" providerId="ADAL" clId="{E51B113B-D540-413D-9270-8861A31A6B31}" dt="2024-11-08T21:59:52.582" v="8070" actId="1036"/>
          <ac:picMkLst>
            <pc:docMk/>
            <pc:sldMk cId="2383717486" sldId="368"/>
            <ac:picMk id="27" creationId="{B8F63254-6D4B-2F1D-6252-384BE94171F5}"/>
          </ac:picMkLst>
        </pc:picChg>
        <pc:cxnChg chg="del">
          <ac:chgData name="Shannon Chan" userId="27ae9ea7-2e6d-4e84-b9d5-e022d2e86357" providerId="ADAL" clId="{E51B113B-D540-413D-9270-8861A31A6B31}" dt="2024-11-08T03:19:48.582" v="6447" actId="478"/>
          <ac:cxnSpMkLst>
            <pc:docMk/>
            <pc:sldMk cId="2383717486" sldId="368"/>
            <ac:cxnSpMk id="7" creationId="{913EC141-DB61-C860-A923-90AA5C65F607}"/>
          </ac:cxnSpMkLst>
        </pc:cxnChg>
      </pc:sldChg>
      <pc:sldChg chg="modSp add mod setBg">
        <pc:chgData name="Shannon Chan" userId="27ae9ea7-2e6d-4e84-b9d5-e022d2e86357" providerId="ADAL" clId="{E51B113B-D540-413D-9270-8861A31A6B31}" dt="2024-11-08T03:50:58.095" v="7583" actId="207"/>
        <pc:sldMkLst>
          <pc:docMk/>
          <pc:sldMk cId="3655926743" sldId="369"/>
        </pc:sldMkLst>
        <pc:spChg chg="mod">
          <ac:chgData name="Shannon Chan" userId="27ae9ea7-2e6d-4e84-b9d5-e022d2e86357" providerId="ADAL" clId="{E51B113B-D540-413D-9270-8861A31A6B31}" dt="2024-11-08T03:50:58.095" v="7583" actId="207"/>
          <ac:spMkLst>
            <pc:docMk/>
            <pc:sldMk cId="3655926743" sldId="369"/>
            <ac:spMk id="5" creationId="{E79C7D5E-965E-53FE-3606-7C973B194A85}"/>
          </ac:spMkLst>
        </pc:spChg>
        <pc:spChg chg="mod">
          <ac:chgData name="Shannon Chan" userId="27ae9ea7-2e6d-4e84-b9d5-e022d2e86357" providerId="ADAL" clId="{E51B113B-D540-413D-9270-8861A31A6B31}" dt="2024-11-08T03:39:24.502" v="6993" actId="20577"/>
          <ac:spMkLst>
            <pc:docMk/>
            <pc:sldMk cId="3655926743" sldId="369"/>
            <ac:spMk id="6" creationId="{5164278B-30BA-408D-1BA6-06CB4FD9EA87}"/>
          </ac:spMkLst>
        </pc:spChg>
      </pc:sldChg>
    </pc:docChg>
  </pc:docChgLst>
  <pc:docChgLst>
    <pc:chgData name="Shannon Chan" userId="27ae9ea7-2e6d-4e84-b9d5-e022d2e86357" providerId="ADAL" clId="{B99D58AF-2415-4F30-83CC-0BCD88702AA6}"/>
    <pc:docChg chg="modSld">
      <pc:chgData name="Shannon Chan" userId="27ae9ea7-2e6d-4e84-b9d5-e022d2e86357" providerId="ADAL" clId="{B99D58AF-2415-4F30-83CC-0BCD88702AA6}" dt="2024-11-11T07:40:45.788" v="4" actId="6549"/>
      <pc:docMkLst>
        <pc:docMk/>
      </pc:docMkLst>
      <pc:sldChg chg="modSp mod">
        <pc:chgData name="Shannon Chan" userId="27ae9ea7-2e6d-4e84-b9d5-e022d2e86357" providerId="ADAL" clId="{B99D58AF-2415-4F30-83CC-0BCD88702AA6}" dt="2024-11-11T07:40:45.788" v="4" actId="6549"/>
        <pc:sldMkLst>
          <pc:docMk/>
          <pc:sldMk cId="3775697268" sldId="350"/>
        </pc:sldMkLst>
        <pc:spChg chg="mod">
          <ac:chgData name="Shannon Chan" userId="27ae9ea7-2e6d-4e84-b9d5-e022d2e86357" providerId="ADAL" clId="{B99D58AF-2415-4F30-83CC-0BCD88702AA6}" dt="2024-11-11T07:40:45.788" v="4" actId="6549"/>
          <ac:spMkLst>
            <pc:docMk/>
            <pc:sldMk cId="3775697268" sldId="350"/>
            <ac:spMk id="9" creationId="{01C5A573-416F-7B05-0633-CA27466D0C63}"/>
          </ac:spMkLst>
        </pc:spChg>
      </pc:sldChg>
    </pc:docChg>
  </pc:docChgLst>
  <pc:docChgLst>
    <pc:chgData name="Sophie Couper" userId="00f4f3a1-3cab-4281-9ca6-e9c63378a037" providerId="ADAL" clId="{F692B2D9-1652-4C7F-8BA1-08EA0DA5B0E4}"/>
    <pc:docChg chg="undo custSel modSld">
      <pc:chgData name="Sophie Couper" userId="00f4f3a1-3cab-4281-9ca6-e9c63378a037" providerId="ADAL" clId="{F692B2D9-1652-4C7F-8BA1-08EA0DA5B0E4}" dt="2024-10-24T00:35:24.789" v="14" actId="20577"/>
      <pc:docMkLst>
        <pc:docMk/>
      </pc:docMkLst>
      <pc:sldChg chg="modSp mod addCm">
        <pc:chgData name="Sophie Couper" userId="00f4f3a1-3cab-4281-9ca6-e9c63378a037" providerId="ADAL" clId="{F692B2D9-1652-4C7F-8BA1-08EA0DA5B0E4}" dt="2024-10-24T00:23:40.091" v="1"/>
        <pc:sldMkLst>
          <pc:docMk/>
          <pc:sldMk cId="3078930177" sldId="348"/>
        </pc:sldMkLst>
        <pc:spChg chg="mod">
          <ac:chgData name="Sophie Couper" userId="00f4f3a1-3cab-4281-9ca6-e9c63378a037" providerId="ADAL" clId="{F692B2D9-1652-4C7F-8BA1-08EA0DA5B0E4}" dt="2024-10-24T00:23:05.145" v="0" actId="13926"/>
          <ac:spMkLst>
            <pc:docMk/>
            <pc:sldMk cId="3078930177" sldId="348"/>
            <ac:spMk id="10" creationId="{57ABA861-2F76-C95F-E0DA-FF5298A9D4CE}"/>
          </ac:spMkLst>
        </pc:spChg>
        <pc:extLst>
          <p:ext xmlns:p="http://schemas.openxmlformats.org/presentationml/2006/main" uri="{D6D511B9-2390-475A-947B-AFAB55BFBCF1}">
            <pc226:cmChg xmlns:pc226="http://schemas.microsoft.com/office/powerpoint/2022/06/main/command" chg="add">
              <pc226:chgData name="Sophie Couper" userId="00f4f3a1-3cab-4281-9ca6-e9c63378a037" providerId="ADAL" clId="{F692B2D9-1652-4C7F-8BA1-08EA0DA5B0E4}" dt="2024-10-24T00:23:40.091" v="1"/>
              <pc2:cmMkLst xmlns:pc2="http://schemas.microsoft.com/office/powerpoint/2019/9/main/command">
                <pc:docMk/>
                <pc:sldMk cId="3078930177" sldId="348"/>
                <pc2:cmMk id="{5864EE05-D1E7-4013-A285-328B1563345F}"/>
              </pc2:cmMkLst>
            </pc226:cmChg>
          </p:ext>
        </pc:extLst>
      </pc:sldChg>
      <pc:sldChg chg="addCm delCm">
        <pc:chgData name="Sophie Couper" userId="00f4f3a1-3cab-4281-9ca6-e9c63378a037" providerId="ADAL" clId="{F692B2D9-1652-4C7F-8BA1-08EA0DA5B0E4}" dt="2024-10-24T00:24:58.387" v="3"/>
        <pc:sldMkLst>
          <pc:docMk/>
          <pc:sldMk cId="1537898674" sldId="349"/>
        </pc:sldMkLst>
        <pc:extLst>
          <p:ext xmlns:p="http://schemas.openxmlformats.org/presentationml/2006/main" uri="{D6D511B9-2390-475A-947B-AFAB55BFBCF1}">
            <pc226:cmChg xmlns:pc226="http://schemas.microsoft.com/office/powerpoint/2022/06/main/command" chg="add del">
              <pc226:chgData name="Sophie Couper" userId="00f4f3a1-3cab-4281-9ca6-e9c63378a037" providerId="ADAL" clId="{F692B2D9-1652-4C7F-8BA1-08EA0DA5B0E4}" dt="2024-10-24T00:24:58.387" v="3"/>
              <pc2:cmMkLst xmlns:pc2="http://schemas.microsoft.com/office/powerpoint/2019/9/main/command">
                <pc:docMk/>
                <pc:sldMk cId="1537898674" sldId="349"/>
                <pc2:cmMk id="{0B07B884-9474-4FBB-81B6-7BD71EA8F556}"/>
              </pc2:cmMkLst>
            </pc226:cmChg>
          </p:ext>
        </pc:extLst>
      </pc:sldChg>
      <pc:sldChg chg="modSp mod addCm">
        <pc:chgData name="Sophie Couper" userId="00f4f3a1-3cab-4281-9ca6-e9c63378a037" providerId="ADAL" clId="{F692B2D9-1652-4C7F-8BA1-08EA0DA5B0E4}" dt="2024-10-24T00:33:52.167" v="13"/>
        <pc:sldMkLst>
          <pc:docMk/>
          <pc:sldMk cId="3522542176" sldId="355"/>
        </pc:sldMkLst>
        <pc:spChg chg="mod">
          <ac:chgData name="Sophie Couper" userId="00f4f3a1-3cab-4281-9ca6-e9c63378a037" providerId="ADAL" clId="{F692B2D9-1652-4C7F-8BA1-08EA0DA5B0E4}" dt="2024-10-24T00:31:56.272" v="10" actId="13926"/>
          <ac:spMkLst>
            <pc:docMk/>
            <pc:sldMk cId="3522542176" sldId="355"/>
            <ac:spMk id="9" creationId="{18DC1099-20AA-5CC9-1541-74716083EAB8}"/>
          </ac:spMkLst>
        </pc:spChg>
        <pc:extLst>
          <p:ext xmlns:p="http://schemas.openxmlformats.org/presentationml/2006/main" uri="{D6D511B9-2390-475A-947B-AFAB55BFBCF1}">
            <pc226:cmChg xmlns:pc226="http://schemas.microsoft.com/office/powerpoint/2022/06/main/command" chg="add">
              <pc226:chgData name="Sophie Couper" userId="00f4f3a1-3cab-4281-9ca6-e9c63378a037" providerId="ADAL" clId="{F692B2D9-1652-4C7F-8BA1-08EA0DA5B0E4}" dt="2024-10-24T00:33:14.362" v="12"/>
              <pc2:cmMkLst xmlns:pc2="http://schemas.microsoft.com/office/powerpoint/2019/9/main/command">
                <pc:docMk/>
                <pc:sldMk cId="3522542176" sldId="355"/>
                <pc2:cmMk id="{DA5EA622-7F4F-4BCB-8269-FC704FD581BA}"/>
              </pc2:cmMkLst>
            </pc226:cmChg>
            <pc226:cmChg xmlns:pc226="http://schemas.microsoft.com/office/powerpoint/2022/06/main/command" chg="add">
              <pc226:chgData name="Sophie Couper" userId="00f4f3a1-3cab-4281-9ca6-e9c63378a037" providerId="ADAL" clId="{F692B2D9-1652-4C7F-8BA1-08EA0DA5B0E4}" dt="2024-10-24T00:33:52.167" v="13"/>
              <pc2:cmMkLst xmlns:pc2="http://schemas.microsoft.com/office/powerpoint/2019/9/main/command">
                <pc:docMk/>
                <pc:sldMk cId="3522542176" sldId="355"/>
                <pc2:cmMk id="{2F1E2A93-5205-416F-B70C-15D0CD9DABD4}"/>
              </pc2:cmMkLst>
            </pc226:cmChg>
            <pc226:cmChg xmlns:pc226="http://schemas.microsoft.com/office/powerpoint/2022/06/main/command" chg="add">
              <pc226:chgData name="Sophie Couper" userId="00f4f3a1-3cab-4281-9ca6-e9c63378a037" providerId="ADAL" clId="{F692B2D9-1652-4C7F-8BA1-08EA0DA5B0E4}" dt="2024-10-24T00:32:15.655" v="11"/>
              <pc2:cmMkLst xmlns:pc2="http://schemas.microsoft.com/office/powerpoint/2019/9/main/command">
                <pc:docMk/>
                <pc:sldMk cId="3522542176" sldId="355"/>
                <pc2:cmMk id="{E7BC5CA8-9DAB-4F9A-AD18-10218D939A4C}"/>
              </pc2:cmMkLst>
            </pc226:cmChg>
          </p:ext>
        </pc:extLst>
      </pc:sldChg>
      <pc:sldChg chg="modSp mod">
        <pc:chgData name="Sophie Couper" userId="00f4f3a1-3cab-4281-9ca6-e9c63378a037" providerId="ADAL" clId="{F692B2D9-1652-4C7F-8BA1-08EA0DA5B0E4}" dt="2024-10-24T00:35:24.789" v="14" actId="20577"/>
        <pc:sldMkLst>
          <pc:docMk/>
          <pc:sldMk cId="519562548" sldId="359"/>
        </pc:sldMkLst>
        <pc:graphicFrameChg chg="modGraphic">
          <ac:chgData name="Sophie Couper" userId="00f4f3a1-3cab-4281-9ca6-e9c63378a037" providerId="ADAL" clId="{F692B2D9-1652-4C7F-8BA1-08EA0DA5B0E4}" dt="2024-10-24T00:35:24.789" v="14" actId="20577"/>
          <ac:graphicFrameMkLst>
            <pc:docMk/>
            <pc:sldMk cId="519562548" sldId="359"/>
            <ac:graphicFrameMk id="19" creationId="{D22311F6-1320-7617-BF00-808960498D09}"/>
          </ac:graphicFrameMkLst>
        </pc:graphicFrameChg>
      </pc:sldChg>
      <pc:sldChg chg="modSp mod addCm">
        <pc:chgData name="Sophie Couper" userId="00f4f3a1-3cab-4281-9ca6-e9c63378a037" providerId="ADAL" clId="{F692B2D9-1652-4C7F-8BA1-08EA0DA5B0E4}" dt="2024-10-24T00:28:04.857" v="9" actId="20577"/>
        <pc:sldMkLst>
          <pc:docMk/>
          <pc:sldMk cId="618053345" sldId="361"/>
        </pc:sldMkLst>
        <pc:graphicFrameChg chg="modGraphic">
          <ac:chgData name="Sophie Couper" userId="00f4f3a1-3cab-4281-9ca6-e9c63378a037" providerId="ADAL" clId="{F692B2D9-1652-4C7F-8BA1-08EA0DA5B0E4}" dt="2024-10-24T00:28:04.857" v="9" actId="20577"/>
          <ac:graphicFrameMkLst>
            <pc:docMk/>
            <pc:sldMk cId="618053345" sldId="361"/>
            <ac:graphicFrameMk id="20" creationId="{31FB7C91-CBAB-3A0D-0780-4605FD35C24A}"/>
          </ac:graphicFrameMkLst>
        </pc:graphicFrameChg>
        <pc:extLst>
          <p:ext xmlns:p="http://schemas.openxmlformats.org/presentationml/2006/main" uri="{D6D511B9-2390-475A-947B-AFAB55BFBCF1}">
            <pc226:cmChg xmlns:pc226="http://schemas.microsoft.com/office/powerpoint/2022/06/main/command" chg="add">
              <pc226:chgData name="Sophie Couper" userId="00f4f3a1-3cab-4281-9ca6-e9c63378a037" providerId="ADAL" clId="{F692B2D9-1652-4C7F-8BA1-08EA0DA5B0E4}" dt="2024-10-24T00:27:26.708" v="7"/>
              <pc2:cmMkLst xmlns:pc2="http://schemas.microsoft.com/office/powerpoint/2019/9/main/command">
                <pc:docMk/>
                <pc:sldMk cId="618053345" sldId="361"/>
                <pc2:cmMk id="{E4FC42FD-3287-48AC-B208-ACAB3331F478}"/>
              </pc2:cmMkLst>
            </pc226:cmChg>
          </p:ext>
        </pc:extLst>
      </pc:sldChg>
    </pc:docChg>
  </pc:docChgLst>
  <pc:docChgLst>
    <pc:chgData name="Shannon Chan" userId="27ae9ea7-2e6d-4e84-b9d5-e022d2e86357" providerId="ADAL" clId="{0B61E942-111E-4245-B323-30C8B5A22B86}"/>
    <pc:docChg chg="undo redo custSel addSld delSld modSld sldOrd">
      <pc:chgData name="Shannon Chan" userId="27ae9ea7-2e6d-4e84-b9d5-e022d2e86357" providerId="ADAL" clId="{0B61E942-111E-4245-B323-30C8B5A22B86}" dt="2024-10-22T02:17:30.803" v="8337" actId="1036"/>
      <pc:docMkLst>
        <pc:docMk/>
      </pc:docMkLst>
      <pc:sldChg chg="add del">
        <pc:chgData name="Shannon Chan" userId="27ae9ea7-2e6d-4e84-b9d5-e022d2e86357" providerId="ADAL" clId="{0B61E942-111E-4245-B323-30C8B5A22B86}" dt="2024-10-18T04:11:57.845" v="6159" actId="47"/>
        <pc:sldMkLst>
          <pc:docMk/>
          <pc:sldMk cId="1483767277" sldId="281"/>
        </pc:sldMkLst>
      </pc:sldChg>
      <pc:sldChg chg="addSp delSp modSp add mod">
        <pc:chgData name="Shannon Chan" userId="27ae9ea7-2e6d-4e84-b9d5-e022d2e86357" providerId="ADAL" clId="{0B61E942-111E-4245-B323-30C8B5A22B86}" dt="2024-10-20T22:44:22.512" v="6716" actId="1076"/>
        <pc:sldMkLst>
          <pc:docMk/>
          <pc:sldMk cId="4174289107" sldId="299"/>
        </pc:sldMkLst>
        <pc:spChg chg="add mod ord">
          <ac:chgData name="Shannon Chan" userId="27ae9ea7-2e6d-4e84-b9d5-e022d2e86357" providerId="ADAL" clId="{0B61E942-111E-4245-B323-30C8B5A22B86}" dt="2024-10-20T22:05:10.650" v="6558" actId="167"/>
          <ac:spMkLst>
            <pc:docMk/>
            <pc:sldMk cId="4174289107" sldId="299"/>
            <ac:spMk id="2" creationId="{9BD6C292-6332-B471-A9DF-BF49C1EC7245}"/>
          </ac:spMkLst>
        </pc:spChg>
        <pc:spChg chg="del">
          <ac:chgData name="Shannon Chan" userId="27ae9ea7-2e6d-4e84-b9d5-e022d2e86357" providerId="ADAL" clId="{0B61E942-111E-4245-B323-30C8B5A22B86}" dt="2024-10-20T22:05:04.639" v="6554" actId="478"/>
          <ac:spMkLst>
            <pc:docMk/>
            <pc:sldMk cId="4174289107" sldId="299"/>
            <ac:spMk id="10" creationId="{37A0150A-A0AC-AC36-212E-649A75605705}"/>
          </ac:spMkLst>
        </pc:spChg>
        <pc:spChg chg="mod">
          <ac:chgData name="Shannon Chan" userId="27ae9ea7-2e6d-4e84-b9d5-e022d2e86357" providerId="ADAL" clId="{0B61E942-111E-4245-B323-30C8B5A22B86}" dt="2024-10-20T22:44:15.816" v="6715" actId="1076"/>
          <ac:spMkLst>
            <pc:docMk/>
            <pc:sldMk cId="4174289107" sldId="299"/>
            <ac:spMk id="11" creationId="{B12E6EFF-E056-28C6-AF98-647D9894DFC5}"/>
          </ac:spMkLst>
        </pc:spChg>
        <pc:spChg chg="mod">
          <ac:chgData name="Shannon Chan" userId="27ae9ea7-2e6d-4e84-b9d5-e022d2e86357" providerId="ADAL" clId="{0B61E942-111E-4245-B323-30C8B5A22B86}" dt="2024-10-20T22:44:22.512" v="6716" actId="1076"/>
          <ac:spMkLst>
            <pc:docMk/>
            <pc:sldMk cId="4174289107" sldId="299"/>
            <ac:spMk id="14" creationId="{1086683E-B11B-5635-D4BA-455F680EC1A0}"/>
          </ac:spMkLst>
        </pc:spChg>
        <pc:spChg chg="mod">
          <ac:chgData name="Shannon Chan" userId="27ae9ea7-2e6d-4e84-b9d5-e022d2e86357" providerId="ADAL" clId="{0B61E942-111E-4245-B323-30C8B5A22B86}" dt="2024-10-20T22:44:22.512" v="6716" actId="1076"/>
          <ac:spMkLst>
            <pc:docMk/>
            <pc:sldMk cId="4174289107" sldId="299"/>
            <ac:spMk id="16" creationId="{80ED364C-A0A5-AF35-BD1C-3660BF26925C}"/>
          </ac:spMkLst>
        </pc:spChg>
        <pc:spChg chg="mod">
          <ac:chgData name="Shannon Chan" userId="27ae9ea7-2e6d-4e84-b9d5-e022d2e86357" providerId="ADAL" clId="{0B61E942-111E-4245-B323-30C8B5A22B86}" dt="2024-10-20T22:44:10.783" v="6714" actId="1076"/>
          <ac:spMkLst>
            <pc:docMk/>
            <pc:sldMk cId="4174289107" sldId="299"/>
            <ac:spMk id="25" creationId="{E83DA826-8F08-39CD-72F2-FB8F2E876136}"/>
          </ac:spMkLst>
        </pc:spChg>
        <pc:spChg chg="mod">
          <ac:chgData name="Shannon Chan" userId="27ae9ea7-2e6d-4e84-b9d5-e022d2e86357" providerId="ADAL" clId="{0B61E942-111E-4245-B323-30C8B5A22B86}" dt="2024-10-20T22:44:10.783" v="6714" actId="1076"/>
          <ac:spMkLst>
            <pc:docMk/>
            <pc:sldMk cId="4174289107" sldId="299"/>
            <ac:spMk id="27" creationId="{3075BBD2-473B-5FD9-E822-D6464B11C98F}"/>
          </ac:spMkLst>
        </pc:spChg>
        <pc:spChg chg="mod">
          <ac:chgData name="Shannon Chan" userId="27ae9ea7-2e6d-4e84-b9d5-e022d2e86357" providerId="ADAL" clId="{0B61E942-111E-4245-B323-30C8B5A22B86}" dt="2024-10-20T22:44:10.783" v="6714" actId="1076"/>
          <ac:spMkLst>
            <pc:docMk/>
            <pc:sldMk cId="4174289107" sldId="299"/>
            <ac:spMk id="28" creationId="{7F254BDD-4560-9030-7B92-B25B8250BC34}"/>
          </ac:spMkLst>
        </pc:spChg>
        <pc:spChg chg="mod">
          <ac:chgData name="Shannon Chan" userId="27ae9ea7-2e6d-4e84-b9d5-e022d2e86357" providerId="ADAL" clId="{0B61E942-111E-4245-B323-30C8B5A22B86}" dt="2024-10-20T22:44:10.783" v="6714" actId="1076"/>
          <ac:spMkLst>
            <pc:docMk/>
            <pc:sldMk cId="4174289107" sldId="299"/>
            <ac:spMk id="33" creationId="{2A0BC2AB-1184-BC15-9281-524730816F2E}"/>
          </ac:spMkLst>
        </pc:spChg>
        <pc:spChg chg="mod">
          <ac:chgData name="Shannon Chan" userId="27ae9ea7-2e6d-4e84-b9d5-e022d2e86357" providerId="ADAL" clId="{0B61E942-111E-4245-B323-30C8B5A22B86}" dt="2024-10-20T22:44:10.783" v="6714" actId="1076"/>
          <ac:spMkLst>
            <pc:docMk/>
            <pc:sldMk cId="4174289107" sldId="299"/>
            <ac:spMk id="34" creationId="{C75B06EC-4A8F-D111-AAC1-ED3B878AB630}"/>
          </ac:spMkLst>
        </pc:spChg>
        <pc:spChg chg="mod">
          <ac:chgData name="Shannon Chan" userId="27ae9ea7-2e6d-4e84-b9d5-e022d2e86357" providerId="ADAL" clId="{0B61E942-111E-4245-B323-30C8B5A22B86}" dt="2024-10-20T22:44:10.783" v="6714" actId="1076"/>
          <ac:spMkLst>
            <pc:docMk/>
            <pc:sldMk cId="4174289107" sldId="299"/>
            <ac:spMk id="35" creationId="{F2E43B62-6A74-1B92-04D3-AF878B4DCB11}"/>
          </ac:spMkLst>
        </pc:spChg>
        <pc:spChg chg="mod">
          <ac:chgData name="Shannon Chan" userId="27ae9ea7-2e6d-4e84-b9d5-e022d2e86357" providerId="ADAL" clId="{0B61E942-111E-4245-B323-30C8B5A22B86}" dt="2024-10-20T22:44:22.512" v="6716" actId="1076"/>
          <ac:spMkLst>
            <pc:docMk/>
            <pc:sldMk cId="4174289107" sldId="299"/>
            <ac:spMk id="38" creationId="{82B92D9C-3C51-CAAF-7144-9AC2AAF64AE9}"/>
          </ac:spMkLst>
        </pc:spChg>
        <pc:spChg chg="del">
          <ac:chgData name="Shannon Chan" userId="27ae9ea7-2e6d-4e84-b9d5-e022d2e86357" providerId="ADAL" clId="{0B61E942-111E-4245-B323-30C8B5A22B86}" dt="2024-10-20T22:05:05.693" v="6555" actId="478"/>
          <ac:spMkLst>
            <pc:docMk/>
            <pc:sldMk cId="4174289107" sldId="299"/>
            <ac:spMk id="41" creationId="{DC87C60C-0CC1-F82D-95F3-C16BB652FC4B}"/>
          </ac:spMkLst>
        </pc:spChg>
        <pc:spChg chg="del">
          <ac:chgData name="Shannon Chan" userId="27ae9ea7-2e6d-4e84-b9d5-e022d2e86357" providerId="ADAL" clId="{0B61E942-111E-4245-B323-30C8B5A22B86}" dt="2024-10-20T22:05:07.755" v="6556" actId="478"/>
          <ac:spMkLst>
            <pc:docMk/>
            <pc:sldMk cId="4174289107" sldId="299"/>
            <ac:spMk id="42" creationId="{ACB16F3A-C159-A622-06E9-4AB14E266E3B}"/>
          </ac:spMkLst>
        </pc:spChg>
        <pc:picChg chg="mod">
          <ac:chgData name="Shannon Chan" userId="27ae9ea7-2e6d-4e84-b9d5-e022d2e86357" providerId="ADAL" clId="{0B61E942-111E-4245-B323-30C8B5A22B86}" dt="2024-10-20T22:44:10.783" v="6714" actId="1076"/>
          <ac:picMkLst>
            <pc:docMk/>
            <pc:sldMk cId="4174289107" sldId="299"/>
            <ac:picMk id="12" creationId="{8E43C022-B993-6705-22C4-CB283C738A33}"/>
          </ac:picMkLst>
        </pc:picChg>
        <pc:picChg chg="mod">
          <ac:chgData name="Shannon Chan" userId="27ae9ea7-2e6d-4e84-b9d5-e022d2e86357" providerId="ADAL" clId="{0B61E942-111E-4245-B323-30C8B5A22B86}" dt="2024-10-20T22:44:22.512" v="6716" actId="1076"/>
          <ac:picMkLst>
            <pc:docMk/>
            <pc:sldMk cId="4174289107" sldId="299"/>
            <ac:picMk id="22" creationId="{8F20D2A0-4C17-FE99-E325-E2CA8E2C846D}"/>
          </ac:picMkLst>
        </pc:picChg>
        <pc:picChg chg="mod">
          <ac:chgData name="Shannon Chan" userId="27ae9ea7-2e6d-4e84-b9d5-e022d2e86357" providerId="ADAL" clId="{0B61E942-111E-4245-B323-30C8B5A22B86}" dt="2024-10-20T22:44:22.512" v="6716" actId="1076"/>
          <ac:picMkLst>
            <pc:docMk/>
            <pc:sldMk cId="4174289107" sldId="299"/>
            <ac:picMk id="23" creationId="{6AE8FC9E-555C-D12E-8AD5-396EC2AF7C67}"/>
          </ac:picMkLst>
        </pc:picChg>
        <pc:picChg chg="mod">
          <ac:chgData name="Shannon Chan" userId="27ae9ea7-2e6d-4e84-b9d5-e022d2e86357" providerId="ADAL" clId="{0B61E942-111E-4245-B323-30C8B5A22B86}" dt="2024-10-20T22:44:22.512" v="6716" actId="1076"/>
          <ac:picMkLst>
            <pc:docMk/>
            <pc:sldMk cId="4174289107" sldId="299"/>
            <ac:picMk id="24" creationId="{7CF48E21-91F9-1760-1A1F-8BFA3027FCD6}"/>
          </ac:picMkLst>
        </pc:picChg>
        <pc:picChg chg="mod">
          <ac:chgData name="Shannon Chan" userId="27ae9ea7-2e6d-4e84-b9d5-e022d2e86357" providerId="ADAL" clId="{0B61E942-111E-4245-B323-30C8B5A22B86}" dt="2024-10-20T22:44:22.512" v="6716" actId="1076"/>
          <ac:picMkLst>
            <pc:docMk/>
            <pc:sldMk cId="4174289107" sldId="299"/>
            <ac:picMk id="26" creationId="{B38BDB3B-07E4-EC9C-1BC1-8BC7F2EF9E76}"/>
          </ac:picMkLst>
        </pc:picChg>
        <pc:picChg chg="mod">
          <ac:chgData name="Shannon Chan" userId="27ae9ea7-2e6d-4e84-b9d5-e022d2e86357" providerId="ADAL" clId="{0B61E942-111E-4245-B323-30C8B5A22B86}" dt="2024-10-20T22:44:22.512" v="6716" actId="1076"/>
          <ac:picMkLst>
            <pc:docMk/>
            <pc:sldMk cId="4174289107" sldId="299"/>
            <ac:picMk id="29" creationId="{1F62C3D8-31B6-00E6-F82E-B81AC8D763F4}"/>
          </ac:picMkLst>
        </pc:picChg>
        <pc:picChg chg="mod">
          <ac:chgData name="Shannon Chan" userId="27ae9ea7-2e6d-4e84-b9d5-e022d2e86357" providerId="ADAL" clId="{0B61E942-111E-4245-B323-30C8B5A22B86}" dt="2024-10-20T22:44:10.783" v="6714" actId="1076"/>
          <ac:picMkLst>
            <pc:docMk/>
            <pc:sldMk cId="4174289107" sldId="299"/>
            <ac:picMk id="30" creationId="{49A91B4F-3720-673F-3AE4-2A89D4E90FE1}"/>
          </ac:picMkLst>
        </pc:picChg>
        <pc:picChg chg="mod">
          <ac:chgData name="Shannon Chan" userId="27ae9ea7-2e6d-4e84-b9d5-e022d2e86357" providerId="ADAL" clId="{0B61E942-111E-4245-B323-30C8B5A22B86}" dt="2024-10-20T22:44:10.783" v="6714" actId="1076"/>
          <ac:picMkLst>
            <pc:docMk/>
            <pc:sldMk cId="4174289107" sldId="299"/>
            <ac:picMk id="31" creationId="{3C904F39-94E0-7E2F-93E9-7391DE8FE9AD}"/>
          </ac:picMkLst>
        </pc:picChg>
        <pc:cxnChg chg="mod">
          <ac:chgData name="Shannon Chan" userId="27ae9ea7-2e6d-4e84-b9d5-e022d2e86357" providerId="ADAL" clId="{0B61E942-111E-4245-B323-30C8B5A22B86}" dt="2024-10-20T22:44:22.512" v="6716" actId="1076"/>
          <ac:cxnSpMkLst>
            <pc:docMk/>
            <pc:sldMk cId="4174289107" sldId="299"/>
            <ac:cxnSpMk id="17" creationId="{5A37CA84-8065-8242-27B2-A3D0211E48C1}"/>
          </ac:cxnSpMkLst>
        </pc:cxnChg>
      </pc:sldChg>
      <pc:sldChg chg="addSp delSp modSp mod modNotesTx">
        <pc:chgData name="Shannon Chan" userId="27ae9ea7-2e6d-4e84-b9d5-e022d2e86357" providerId="ADAL" clId="{0B61E942-111E-4245-B323-30C8B5A22B86}" dt="2024-10-20T21:41:30.214" v="6179" actId="113"/>
        <pc:sldMkLst>
          <pc:docMk/>
          <pc:sldMk cId="2460908474" sldId="306"/>
        </pc:sldMkLst>
        <pc:spChg chg="add del">
          <ac:chgData name="Shannon Chan" userId="27ae9ea7-2e6d-4e84-b9d5-e022d2e86357" providerId="ADAL" clId="{0B61E942-111E-4245-B323-30C8B5A22B86}" dt="2024-10-16T23:14:54.982" v="4442" actId="22"/>
          <ac:spMkLst>
            <pc:docMk/>
            <pc:sldMk cId="2460908474" sldId="306"/>
            <ac:spMk id="3" creationId="{CFBC34FD-7E64-FCC9-8DB2-F620BA2915D8}"/>
          </ac:spMkLst>
        </pc:spChg>
        <pc:spChg chg="mod">
          <ac:chgData name="Shannon Chan" userId="27ae9ea7-2e6d-4e84-b9d5-e022d2e86357" providerId="ADAL" clId="{0B61E942-111E-4245-B323-30C8B5A22B86}" dt="2024-10-15T21:42:53.392" v="66" actId="14100"/>
          <ac:spMkLst>
            <pc:docMk/>
            <pc:sldMk cId="2460908474" sldId="306"/>
            <ac:spMk id="5" creationId="{BD60364E-3EED-A402-E7FD-24204CD734BD}"/>
          </ac:spMkLst>
        </pc:spChg>
        <pc:cxnChg chg="mod">
          <ac:chgData name="Shannon Chan" userId="27ae9ea7-2e6d-4e84-b9d5-e022d2e86357" providerId="ADAL" clId="{0B61E942-111E-4245-B323-30C8B5A22B86}" dt="2024-10-15T21:42:57.932" v="69" actId="1037"/>
          <ac:cxnSpMkLst>
            <pc:docMk/>
            <pc:sldMk cId="2460908474" sldId="306"/>
            <ac:cxnSpMk id="7" creationId="{CBFED0D2-7445-86FB-1372-030D55741315}"/>
          </ac:cxnSpMkLst>
        </pc:cxnChg>
      </pc:sldChg>
      <pc:sldChg chg="addSp delSp modSp mod">
        <pc:chgData name="Shannon Chan" userId="27ae9ea7-2e6d-4e84-b9d5-e022d2e86357" providerId="ADAL" clId="{0B61E942-111E-4245-B323-30C8B5A22B86}" dt="2024-10-16T06:44:02.128" v="3987" actId="1076"/>
        <pc:sldMkLst>
          <pc:docMk/>
          <pc:sldMk cId="745723989" sldId="313"/>
        </pc:sldMkLst>
        <pc:spChg chg="del mod">
          <ac:chgData name="Shannon Chan" userId="27ae9ea7-2e6d-4e84-b9d5-e022d2e86357" providerId="ADAL" clId="{0B61E942-111E-4245-B323-30C8B5A22B86}" dt="2024-10-16T06:12:07.220" v="3502" actId="478"/>
          <ac:spMkLst>
            <pc:docMk/>
            <pc:sldMk cId="745723989" sldId="313"/>
            <ac:spMk id="2" creationId="{531E1D14-1E06-F48E-EA97-B517416DE14D}"/>
          </ac:spMkLst>
        </pc:spChg>
        <pc:spChg chg="del mod">
          <ac:chgData name="Shannon Chan" userId="27ae9ea7-2e6d-4e84-b9d5-e022d2e86357" providerId="ADAL" clId="{0B61E942-111E-4245-B323-30C8B5A22B86}" dt="2024-10-16T06:12:08.976" v="3503" actId="478"/>
          <ac:spMkLst>
            <pc:docMk/>
            <pc:sldMk cId="745723989" sldId="313"/>
            <ac:spMk id="4" creationId="{457BC450-48BE-E966-BA30-D6A0AC16B958}"/>
          </ac:spMkLst>
        </pc:spChg>
        <pc:spChg chg="mod">
          <ac:chgData name="Shannon Chan" userId="27ae9ea7-2e6d-4e84-b9d5-e022d2e86357" providerId="ADAL" clId="{0B61E942-111E-4245-B323-30C8B5A22B86}" dt="2024-10-16T06:43:40.041" v="3984" actId="1076"/>
          <ac:spMkLst>
            <pc:docMk/>
            <pc:sldMk cId="745723989" sldId="313"/>
            <ac:spMk id="7" creationId="{45CC0340-1779-32C3-C9C4-A6B7486B9113}"/>
          </ac:spMkLst>
        </pc:spChg>
        <pc:spChg chg="add mod">
          <ac:chgData name="Shannon Chan" userId="27ae9ea7-2e6d-4e84-b9d5-e022d2e86357" providerId="ADAL" clId="{0B61E942-111E-4245-B323-30C8B5A22B86}" dt="2024-10-16T06:42:41.550" v="3968" actId="12789"/>
          <ac:spMkLst>
            <pc:docMk/>
            <pc:sldMk cId="745723989" sldId="313"/>
            <ac:spMk id="8" creationId="{BE443A97-DF64-B937-008B-155F24FD92A3}"/>
          </ac:spMkLst>
        </pc:spChg>
        <pc:spChg chg="add mod">
          <ac:chgData name="Shannon Chan" userId="27ae9ea7-2e6d-4e84-b9d5-e022d2e86357" providerId="ADAL" clId="{0B61E942-111E-4245-B323-30C8B5A22B86}" dt="2024-10-16T06:42:37.799" v="3967" actId="12789"/>
          <ac:spMkLst>
            <pc:docMk/>
            <pc:sldMk cId="745723989" sldId="313"/>
            <ac:spMk id="9" creationId="{CB2DEC4C-FFCF-530B-B54B-3856CB218A50}"/>
          </ac:spMkLst>
        </pc:spChg>
        <pc:spChg chg="add del mod">
          <ac:chgData name="Shannon Chan" userId="27ae9ea7-2e6d-4e84-b9d5-e022d2e86357" providerId="ADAL" clId="{0B61E942-111E-4245-B323-30C8B5A22B86}" dt="2024-10-16T06:10:57.457" v="3420" actId="478"/>
          <ac:spMkLst>
            <pc:docMk/>
            <pc:sldMk cId="745723989" sldId="313"/>
            <ac:spMk id="11" creationId="{616CEA2D-BF2A-C643-8878-0980FE5ADBC6}"/>
          </ac:spMkLst>
        </pc:spChg>
        <pc:spChg chg="add mod">
          <ac:chgData name="Shannon Chan" userId="27ae9ea7-2e6d-4e84-b9d5-e022d2e86357" providerId="ADAL" clId="{0B61E942-111E-4245-B323-30C8B5A22B86}" dt="2024-10-16T06:42:32.909" v="3966" actId="12789"/>
          <ac:spMkLst>
            <pc:docMk/>
            <pc:sldMk cId="745723989" sldId="313"/>
            <ac:spMk id="12" creationId="{D2014714-B15A-593D-FEF6-D99C8DF5C250}"/>
          </ac:spMkLst>
        </pc:spChg>
        <pc:spChg chg="mod">
          <ac:chgData name="Shannon Chan" userId="27ae9ea7-2e6d-4e84-b9d5-e022d2e86357" providerId="ADAL" clId="{0B61E942-111E-4245-B323-30C8B5A22B86}" dt="2024-10-16T06:14:12.704" v="3543" actId="1076"/>
          <ac:spMkLst>
            <pc:docMk/>
            <pc:sldMk cId="745723989" sldId="313"/>
            <ac:spMk id="13" creationId="{46AB1892-9F15-B59C-AA59-7C684118EAFC}"/>
          </ac:spMkLst>
        </pc:spChg>
        <pc:spChg chg="del mod">
          <ac:chgData name="Shannon Chan" userId="27ae9ea7-2e6d-4e84-b9d5-e022d2e86357" providerId="ADAL" clId="{0B61E942-111E-4245-B323-30C8B5A22B86}" dt="2024-10-16T06:10:54.721" v="3419" actId="478"/>
          <ac:spMkLst>
            <pc:docMk/>
            <pc:sldMk cId="745723989" sldId="313"/>
            <ac:spMk id="15" creationId="{08F22EB3-E7AF-3B89-4BD3-F11776B32A24}"/>
          </ac:spMkLst>
        </pc:spChg>
        <pc:spChg chg="mod">
          <ac:chgData name="Shannon Chan" userId="27ae9ea7-2e6d-4e84-b9d5-e022d2e86357" providerId="ADAL" clId="{0B61E942-111E-4245-B323-30C8B5A22B86}" dt="2024-10-16T06:43:11.198" v="3982" actId="1038"/>
          <ac:spMkLst>
            <pc:docMk/>
            <pc:sldMk cId="745723989" sldId="313"/>
            <ac:spMk id="18" creationId="{B79F8AB5-5DB5-0D28-0510-AEB001F42CA0}"/>
          </ac:spMkLst>
        </pc:spChg>
        <pc:spChg chg="mod">
          <ac:chgData name="Shannon Chan" userId="27ae9ea7-2e6d-4e84-b9d5-e022d2e86357" providerId="ADAL" clId="{0B61E942-111E-4245-B323-30C8B5A22B86}" dt="2024-10-16T06:44:02.128" v="3987" actId="1076"/>
          <ac:spMkLst>
            <pc:docMk/>
            <pc:sldMk cId="745723989" sldId="313"/>
            <ac:spMk id="19" creationId="{E96D7EB1-9E8A-23C2-249F-7FB588A1F9DC}"/>
          </ac:spMkLst>
        </pc:spChg>
        <pc:spChg chg="mod">
          <ac:chgData name="Shannon Chan" userId="27ae9ea7-2e6d-4e84-b9d5-e022d2e86357" providerId="ADAL" clId="{0B61E942-111E-4245-B323-30C8B5A22B86}" dt="2024-10-16T06:43:11.198" v="3982" actId="1038"/>
          <ac:spMkLst>
            <pc:docMk/>
            <pc:sldMk cId="745723989" sldId="313"/>
            <ac:spMk id="30" creationId="{8AE67031-8E51-A6E6-DDB9-8384097BC8D7}"/>
          </ac:spMkLst>
        </pc:spChg>
        <pc:picChg chg="mod">
          <ac:chgData name="Shannon Chan" userId="27ae9ea7-2e6d-4e84-b9d5-e022d2e86357" providerId="ADAL" clId="{0B61E942-111E-4245-B323-30C8B5A22B86}" dt="2024-10-16T06:42:52.740" v="3969" actId="1076"/>
          <ac:picMkLst>
            <pc:docMk/>
            <pc:sldMk cId="745723989" sldId="313"/>
            <ac:picMk id="16" creationId="{1D002EC3-48CE-9998-5AB7-18EB898EA29B}"/>
          </ac:picMkLst>
        </pc:picChg>
        <pc:picChg chg="mod">
          <ac:chgData name="Shannon Chan" userId="27ae9ea7-2e6d-4e84-b9d5-e022d2e86357" providerId="ADAL" clId="{0B61E942-111E-4245-B323-30C8B5A22B86}" dt="2024-10-16T06:43:53.228" v="3986" actId="1076"/>
          <ac:picMkLst>
            <pc:docMk/>
            <pc:sldMk cId="745723989" sldId="313"/>
            <ac:picMk id="65" creationId="{8C9CD835-3279-26DA-CE89-C836BA60BD77}"/>
          </ac:picMkLst>
        </pc:picChg>
        <pc:cxnChg chg="mod">
          <ac:chgData name="Shannon Chan" userId="27ae9ea7-2e6d-4e84-b9d5-e022d2e86357" providerId="ADAL" clId="{0B61E942-111E-4245-B323-30C8B5A22B86}" dt="2024-10-16T06:43:01.658" v="3978" actId="1036"/>
          <ac:cxnSpMkLst>
            <pc:docMk/>
            <pc:sldMk cId="745723989" sldId="313"/>
            <ac:cxnSpMk id="3" creationId="{47E5DC1F-3EBB-1850-B08D-233F1AED02E8}"/>
          </ac:cxnSpMkLst>
        </pc:cxnChg>
        <pc:cxnChg chg="mod">
          <ac:chgData name="Shannon Chan" userId="27ae9ea7-2e6d-4e84-b9d5-e022d2e86357" providerId="ADAL" clId="{0B61E942-111E-4245-B323-30C8B5A22B86}" dt="2024-10-16T06:42:58.587" v="3977" actId="1035"/>
          <ac:cxnSpMkLst>
            <pc:docMk/>
            <pc:sldMk cId="745723989" sldId="313"/>
            <ac:cxnSpMk id="6" creationId="{F6C9ADBA-B3A1-A8F5-8F79-E1F5794CCAE0}"/>
          </ac:cxnSpMkLst>
        </pc:cxnChg>
        <pc:cxnChg chg="mod">
          <ac:chgData name="Shannon Chan" userId="27ae9ea7-2e6d-4e84-b9d5-e022d2e86357" providerId="ADAL" clId="{0B61E942-111E-4245-B323-30C8B5A22B86}" dt="2024-10-16T06:41:19.174" v="3956" actId="552"/>
          <ac:cxnSpMkLst>
            <pc:docMk/>
            <pc:sldMk cId="745723989" sldId="313"/>
            <ac:cxnSpMk id="17" creationId="{FF89AF7D-932A-C5E0-E3EF-83B780E0B001}"/>
          </ac:cxnSpMkLst>
        </pc:cxnChg>
      </pc:sldChg>
      <pc:sldChg chg="del">
        <pc:chgData name="Shannon Chan" userId="27ae9ea7-2e6d-4e84-b9d5-e022d2e86357" providerId="ADAL" clId="{0B61E942-111E-4245-B323-30C8B5A22B86}" dt="2024-10-16T05:13:43.459" v="2295" actId="47"/>
        <pc:sldMkLst>
          <pc:docMk/>
          <pc:sldMk cId="2846139762" sldId="320"/>
        </pc:sldMkLst>
      </pc:sldChg>
      <pc:sldChg chg="add del">
        <pc:chgData name="Shannon Chan" userId="27ae9ea7-2e6d-4e84-b9d5-e022d2e86357" providerId="ADAL" clId="{0B61E942-111E-4245-B323-30C8B5A22B86}" dt="2024-10-16T05:13:50.412" v="2298" actId="47"/>
        <pc:sldMkLst>
          <pc:docMk/>
          <pc:sldMk cId="465099411" sldId="324"/>
        </pc:sldMkLst>
      </pc:sldChg>
      <pc:sldChg chg="modSp mod modNotesTx">
        <pc:chgData name="Shannon Chan" userId="27ae9ea7-2e6d-4e84-b9d5-e022d2e86357" providerId="ADAL" clId="{0B61E942-111E-4245-B323-30C8B5A22B86}" dt="2024-10-20T23:01:10.441" v="8240" actId="1076"/>
        <pc:sldMkLst>
          <pc:docMk/>
          <pc:sldMk cId="3901492948" sldId="325"/>
        </pc:sldMkLst>
        <pc:spChg chg="mod">
          <ac:chgData name="Shannon Chan" userId="27ae9ea7-2e6d-4e84-b9d5-e022d2e86357" providerId="ADAL" clId="{0B61E942-111E-4245-B323-30C8B5A22B86}" dt="2024-10-17T00:24:21.961" v="4500" actId="14100"/>
          <ac:spMkLst>
            <pc:docMk/>
            <pc:sldMk cId="3901492948" sldId="325"/>
            <ac:spMk id="6" creationId="{5164278B-30BA-408D-1BA6-06CB4FD9EA87}"/>
          </ac:spMkLst>
        </pc:spChg>
        <pc:spChg chg="mod">
          <ac:chgData name="Shannon Chan" userId="27ae9ea7-2e6d-4e84-b9d5-e022d2e86357" providerId="ADAL" clId="{0B61E942-111E-4245-B323-30C8B5A22B86}" dt="2024-10-17T00:24:50.150" v="4532" actId="1035"/>
          <ac:spMkLst>
            <pc:docMk/>
            <pc:sldMk cId="3901492948" sldId="325"/>
            <ac:spMk id="9" creationId="{01C5A573-416F-7B05-0633-CA27466D0C63}"/>
          </ac:spMkLst>
        </pc:spChg>
        <pc:picChg chg="mod">
          <ac:chgData name="Shannon Chan" userId="27ae9ea7-2e6d-4e84-b9d5-e022d2e86357" providerId="ADAL" clId="{0B61E942-111E-4245-B323-30C8B5A22B86}" dt="2024-10-17T00:24:50.150" v="4532" actId="1035"/>
          <ac:picMkLst>
            <pc:docMk/>
            <pc:sldMk cId="3901492948" sldId="325"/>
            <ac:picMk id="10" creationId="{1DCA8024-92AE-9173-3DEA-2550BC1E2C81}"/>
          </ac:picMkLst>
        </pc:picChg>
        <pc:picChg chg="mod">
          <ac:chgData name="Shannon Chan" userId="27ae9ea7-2e6d-4e84-b9d5-e022d2e86357" providerId="ADAL" clId="{0B61E942-111E-4245-B323-30C8B5A22B86}" dt="2024-10-17T00:24:50.150" v="4532" actId="1035"/>
          <ac:picMkLst>
            <pc:docMk/>
            <pc:sldMk cId="3901492948" sldId="325"/>
            <ac:picMk id="12" creationId="{2CEC7577-9CC3-7347-63EE-825EB4DCC401}"/>
          </ac:picMkLst>
        </pc:picChg>
        <pc:picChg chg="mod">
          <ac:chgData name="Shannon Chan" userId="27ae9ea7-2e6d-4e84-b9d5-e022d2e86357" providerId="ADAL" clId="{0B61E942-111E-4245-B323-30C8B5A22B86}" dt="2024-10-17T00:24:50.150" v="4532" actId="1035"/>
          <ac:picMkLst>
            <pc:docMk/>
            <pc:sldMk cId="3901492948" sldId="325"/>
            <ac:picMk id="14" creationId="{EAB84D7B-A6F0-7992-B5D3-755E58131420}"/>
          </ac:picMkLst>
        </pc:picChg>
        <pc:picChg chg="mod">
          <ac:chgData name="Shannon Chan" userId="27ae9ea7-2e6d-4e84-b9d5-e022d2e86357" providerId="ADAL" clId="{0B61E942-111E-4245-B323-30C8B5A22B86}" dt="2024-10-17T00:24:50.150" v="4532" actId="1035"/>
          <ac:picMkLst>
            <pc:docMk/>
            <pc:sldMk cId="3901492948" sldId="325"/>
            <ac:picMk id="16" creationId="{06344A55-B367-BDFC-88DA-E4ADC0AA756B}"/>
          </ac:picMkLst>
        </pc:picChg>
        <pc:cxnChg chg="mod">
          <ac:chgData name="Shannon Chan" userId="27ae9ea7-2e6d-4e84-b9d5-e022d2e86357" providerId="ADAL" clId="{0B61E942-111E-4245-B323-30C8B5A22B86}" dt="2024-10-20T23:01:10.441" v="8240" actId="1076"/>
          <ac:cxnSpMkLst>
            <pc:docMk/>
            <pc:sldMk cId="3901492948" sldId="325"/>
            <ac:cxnSpMk id="7" creationId="{913EC141-DB61-C860-A923-90AA5C65F607}"/>
          </ac:cxnSpMkLst>
        </pc:cxnChg>
      </pc:sldChg>
      <pc:sldChg chg="addSp delSp modSp mod">
        <pc:chgData name="Shannon Chan" userId="27ae9ea7-2e6d-4e84-b9d5-e022d2e86357" providerId="ADAL" clId="{0B61E942-111E-4245-B323-30C8B5A22B86}" dt="2024-10-16T18:17:11.169" v="4440" actId="20577"/>
        <pc:sldMkLst>
          <pc:docMk/>
          <pc:sldMk cId="287701420" sldId="326"/>
        </pc:sldMkLst>
        <pc:spChg chg="mod">
          <ac:chgData name="Shannon Chan" userId="27ae9ea7-2e6d-4e84-b9d5-e022d2e86357" providerId="ADAL" clId="{0B61E942-111E-4245-B323-30C8B5A22B86}" dt="2024-10-16T18:17:11.169" v="4440" actId="20577"/>
          <ac:spMkLst>
            <pc:docMk/>
            <pc:sldMk cId="287701420" sldId="326"/>
            <ac:spMk id="2" creationId="{35FD8F1E-63DA-22DF-E26B-60AB5538F327}"/>
          </ac:spMkLst>
        </pc:spChg>
        <pc:spChg chg="add mod">
          <ac:chgData name="Shannon Chan" userId="27ae9ea7-2e6d-4e84-b9d5-e022d2e86357" providerId="ADAL" clId="{0B61E942-111E-4245-B323-30C8B5A22B86}" dt="2024-10-16T06:44:07.791" v="3989"/>
          <ac:spMkLst>
            <pc:docMk/>
            <pc:sldMk cId="287701420" sldId="326"/>
            <ac:spMk id="3" creationId="{47926F1B-A879-7DA0-E69B-17BC472E573F}"/>
          </ac:spMkLst>
        </pc:spChg>
        <pc:spChg chg="mod">
          <ac:chgData name="Shannon Chan" userId="27ae9ea7-2e6d-4e84-b9d5-e022d2e86357" providerId="ADAL" clId="{0B61E942-111E-4245-B323-30C8B5A22B86}" dt="2024-10-16T07:13:41.085" v="4381" actId="14100"/>
          <ac:spMkLst>
            <pc:docMk/>
            <pc:sldMk cId="287701420" sldId="326"/>
            <ac:spMk id="6" creationId="{2D267847-B748-71B8-A1C7-A39545358039}"/>
          </ac:spMkLst>
        </pc:spChg>
        <pc:spChg chg="mod">
          <ac:chgData name="Shannon Chan" userId="27ae9ea7-2e6d-4e84-b9d5-e022d2e86357" providerId="ADAL" clId="{0B61E942-111E-4245-B323-30C8B5A22B86}" dt="2024-10-16T06:40:35.762" v="3943" actId="1035"/>
          <ac:spMkLst>
            <pc:docMk/>
            <pc:sldMk cId="287701420" sldId="326"/>
            <ac:spMk id="8" creationId="{035F7286-2D49-3547-4DC9-8C6CA9C54732}"/>
          </ac:spMkLst>
        </pc:spChg>
        <pc:spChg chg="mod">
          <ac:chgData name="Shannon Chan" userId="27ae9ea7-2e6d-4e84-b9d5-e022d2e86357" providerId="ADAL" clId="{0B61E942-111E-4245-B323-30C8B5A22B86}" dt="2024-10-16T06:40:54.604" v="3946" actId="12789"/>
          <ac:spMkLst>
            <pc:docMk/>
            <pc:sldMk cId="287701420" sldId="326"/>
            <ac:spMk id="9" creationId="{18DC1099-20AA-5CC9-1541-74716083EAB8}"/>
          </ac:spMkLst>
        </pc:spChg>
        <pc:spChg chg="mod">
          <ac:chgData name="Shannon Chan" userId="27ae9ea7-2e6d-4e84-b9d5-e022d2e86357" providerId="ADAL" clId="{0B61E942-111E-4245-B323-30C8B5A22B86}" dt="2024-10-16T06:40:54.604" v="3946" actId="12789"/>
          <ac:spMkLst>
            <pc:docMk/>
            <pc:sldMk cId="287701420" sldId="326"/>
            <ac:spMk id="13" creationId="{6F5CCB7F-1022-3A0A-FBD2-2352C2A14635}"/>
          </ac:spMkLst>
        </pc:spChg>
        <pc:spChg chg="del">
          <ac:chgData name="Shannon Chan" userId="27ae9ea7-2e6d-4e84-b9d5-e022d2e86357" providerId="ADAL" clId="{0B61E942-111E-4245-B323-30C8B5A22B86}" dt="2024-10-16T06:44:07.440" v="3988" actId="478"/>
          <ac:spMkLst>
            <pc:docMk/>
            <pc:sldMk cId="287701420" sldId="326"/>
            <ac:spMk id="16" creationId="{81DB0F34-7BCD-571B-E2B4-CA0898EBDA52}"/>
          </ac:spMkLst>
        </pc:spChg>
        <pc:picChg chg="mod">
          <ac:chgData name="Shannon Chan" userId="27ae9ea7-2e6d-4e84-b9d5-e022d2e86357" providerId="ADAL" clId="{0B61E942-111E-4245-B323-30C8B5A22B86}" dt="2024-10-16T06:30:05.599" v="3840" actId="1076"/>
          <ac:picMkLst>
            <pc:docMk/>
            <pc:sldMk cId="287701420" sldId="326"/>
            <ac:picMk id="10" creationId="{434B0409-6FF4-7705-58EF-8B86E23E6F9D}"/>
          </ac:picMkLst>
        </pc:picChg>
        <pc:cxnChg chg="mod">
          <ac:chgData name="Shannon Chan" userId="27ae9ea7-2e6d-4e84-b9d5-e022d2e86357" providerId="ADAL" clId="{0B61E942-111E-4245-B323-30C8B5A22B86}" dt="2024-10-16T06:40:35.762" v="3943" actId="1035"/>
          <ac:cxnSpMkLst>
            <pc:docMk/>
            <pc:sldMk cId="287701420" sldId="326"/>
            <ac:cxnSpMk id="11" creationId="{C3E16E3A-5387-6D3A-4A1A-97F79CB652AE}"/>
          </ac:cxnSpMkLst>
        </pc:cxnChg>
        <pc:cxnChg chg="mod">
          <ac:chgData name="Shannon Chan" userId="27ae9ea7-2e6d-4e84-b9d5-e022d2e86357" providerId="ADAL" clId="{0B61E942-111E-4245-B323-30C8B5A22B86}" dt="2024-10-16T06:41:01.098" v="3955" actId="1036"/>
          <ac:cxnSpMkLst>
            <pc:docMk/>
            <pc:sldMk cId="287701420" sldId="326"/>
            <ac:cxnSpMk id="12" creationId="{F29D057F-BBDD-2B32-F17A-C792E2CD9C06}"/>
          </ac:cxnSpMkLst>
        </pc:cxnChg>
      </pc:sldChg>
      <pc:sldChg chg="del">
        <pc:chgData name="Shannon Chan" userId="27ae9ea7-2e6d-4e84-b9d5-e022d2e86357" providerId="ADAL" clId="{0B61E942-111E-4245-B323-30C8B5A22B86}" dt="2024-10-16T05:21:33.631" v="2439" actId="47"/>
        <pc:sldMkLst>
          <pc:docMk/>
          <pc:sldMk cId="4144759958" sldId="327"/>
        </pc:sldMkLst>
      </pc:sldChg>
      <pc:sldChg chg="ord">
        <pc:chgData name="Shannon Chan" userId="27ae9ea7-2e6d-4e84-b9d5-e022d2e86357" providerId="ADAL" clId="{0B61E942-111E-4245-B323-30C8B5A22B86}" dt="2024-10-20T21:41:04.931" v="6171"/>
        <pc:sldMkLst>
          <pc:docMk/>
          <pc:sldMk cId="2961670383" sldId="332"/>
        </pc:sldMkLst>
      </pc:sldChg>
      <pc:sldChg chg="del">
        <pc:chgData name="Shannon Chan" userId="27ae9ea7-2e6d-4e84-b9d5-e022d2e86357" providerId="ADAL" clId="{0B61E942-111E-4245-B323-30C8B5A22B86}" dt="2024-10-16T05:11:18.878" v="2292" actId="47"/>
        <pc:sldMkLst>
          <pc:docMk/>
          <pc:sldMk cId="775751369" sldId="336"/>
        </pc:sldMkLst>
      </pc:sldChg>
      <pc:sldChg chg="addSp delSp modSp mod modNotesTx">
        <pc:chgData name="Shannon Chan" userId="27ae9ea7-2e6d-4e84-b9d5-e022d2e86357" providerId="ADAL" clId="{0B61E942-111E-4245-B323-30C8B5A22B86}" dt="2024-10-17T03:25:37.614" v="4878" actId="20577"/>
        <pc:sldMkLst>
          <pc:docMk/>
          <pc:sldMk cId="1466164470" sldId="337"/>
        </pc:sldMkLst>
        <pc:spChg chg="add mod">
          <ac:chgData name="Shannon Chan" userId="27ae9ea7-2e6d-4e84-b9d5-e022d2e86357" providerId="ADAL" clId="{0B61E942-111E-4245-B323-30C8B5A22B86}" dt="2024-10-16T06:44:22.972" v="3995"/>
          <ac:spMkLst>
            <pc:docMk/>
            <pc:sldMk cId="1466164470" sldId="337"/>
            <ac:spMk id="2" creationId="{83F589D6-A54F-73DD-3B5C-F94A86137B03}"/>
          </ac:spMkLst>
        </pc:spChg>
        <pc:spChg chg="del">
          <ac:chgData name="Shannon Chan" userId="27ae9ea7-2e6d-4e84-b9d5-e022d2e86357" providerId="ADAL" clId="{0B61E942-111E-4245-B323-30C8B5A22B86}" dt="2024-10-16T06:44:22.654" v="3994" actId="478"/>
          <ac:spMkLst>
            <pc:docMk/>
            <pc:sldMk cId="1466164470" sldId="337"/>
            <ac:spMk id="6" creationId="{C6753A13-59B6-27E9-B3BC-1DFC177A36F2}"/>
          </ac:spMkLst>
        </pc:spChg>
        <pc:spChg chg="mod">
          <ac:chgData name="Shannon Chan" userId="27ae9ea7-2e6d-4e84-b9d5-e022d2e86357" providerId="ADAL" clId="{0B61E942-111E-4245-B323-30C8B5A22B86}" dt="2024-10-16T06:17:20.823" v="3658" actId="14100"/>
          <ac:spMkLst>
            <pc:docMk/>
            <pc:sldMk cId="1466164470" sldId="337"/>
            <ac:spMk id="8" creationId="{1042589B-537E-B3C7-9CFE-D4DC933A07EC}"/>
          </ac:spMkLst>
        </pc:spChg>
        <pc:spChg chg="mod">
          <ac:chgData name="Shannon Chan" userId="27ae9ea7-2e6d-4e84-b9d5-e022d2e86357" providerId="ADAL" clId="{0B61E942-111E-4245-B323-30C8B5A22B86}" dt="2024-10-16T06:39:09.088" v="3891" actId="1036"/>
          <ac:spMkLst>
            <pc:docMk/>
            <pc:sldMk cId="1466164470" sldId="337"/>
            <ac:spMk id="9" creationId="{15D6E6F3-32D7-1119-8576-834A093692AB}"/>
          </ac:spMkLst>
        </pc:spChg>
        <pc:spChg chg="mod">
          <ac:chgData name="Shannon Chan" userId="27ae9ea7-2e6d-4e84-b9d5-e022d2e86357" providerId="ADAL" clId="{0B61E942-111E-4245-B323-30C8B5A22B86}" dt="2024-10-17T00:30:57.698" v="4745" actId="20577"/>
          <ac:spMkLst>
            <pc:docMk/>
            <pc:sldMk cId="1466164470" sldId="337"/>
            <ac:spMk id="10" creationId="{1BB96796-EC54-D919-0AF9-CDAED2537AAB}"/>
          </ac:spMkLst>
        </pc:spChg>
        <pc:cxnChg chg="mod">
          <ac:chgData name="Shannon Chan" userId="27ae9ea7-2e6d-4e84-b9d5-e022d2e86357" providerId="ADAL" clId="{0B61E942-111E-4245-B323-30C8B5A22B86}" dt="2024-10-16T06:39:13.299" v="3892" actId="1076"/>
          <ac:cxnSpMkLst>
            <pc:docMk/>
            <pc:sldMk cId="1466164470" sldId="337"/>
            <ac:cxnSpMk id="4" creationId="{75E18715-10B5-DE05-24C7-85FD547A471A}"/>
          </ac:cxnSpMkLst>
        </pc:cxnChg>
      </pc:sldChg>
      <pc:sldChg chg="addSp delSp modSp add del mod">
        <pc:chgData name="Shannon Chan" userId="27ae9ea7-2e6d-4e84-b9d5-e022d2e86357" providerId="ADAL" clId="{0B61E942-111E-4245-B323-30C8B5A22B86}" dt="2024-10-16T05:21:25.838" v="2431" actId="47"/>
        <pc:sldMkLst>
          <pc:docMk/>
          <pc:sldMk cId="4256495227" sldId="338"/>
        </pc:sldMkLst>
        <pc:spChg chg="mod">
          <ac:chgData name="Shannon Chan" userId="27ae9ea7-2e6d-4e84-b9d5-e022d2e86357" providerId="ADAL" clId="{0B61E942-111E-4245-B323-30C8B5A22B86}" dt="2024-10-16T05:16:17.284" v="2350" actId="948"/>
          <ac:spMkLst>
            <pc:docMk/>
            <pc:sldMk cId="4256495227" sldId="338"/>
            <ac:spMk id="9" creationId="{01C5A573-416F-7B05-0633-CA27466D0C63}"/>
          </ac:spMkLst>
        </pc:spChg>
        <pc:spChg chg="del">
          <ac:chgData name="Shannon Chan" userId="27ae9ea7-2e6d-4e84-b9d5-e022d2e86357" providerId="ADAL" clId="{0B61E942-111E-4245-B323-30C8B5A22B86}" dt="2024-10-16T05:17:35.191" v="2362" actId="478"/>
          <ac:spMkLst>
            <pc:docMk/>
            <pc:sldMk cId="4256495227" sldId="338"/>
            <ac:spMk id="13" creationId="{362EF18C-A2EC-5070-0005-CA1DFFDD4885}"/>
          </ac:spMkLst>
        </pc:spChg>
        <pc:spChg chg="add mod">
          <ac:chgData name="Shannon Chan" userId="27ae9ea7-2e6d-4e84-b9d5-e022d2e86357" providerId="ADAL" clId="{0B61E942-111E-4245-B323-30C8B5A22B86}" dt="2024-10-16T05:17:44.084" v="2363"/>
          <ac:spMkLst>
            <pc:docMk/>
            <pc:sldMk cId="4256495227" sldId="338"/>
            <ac:spMk id="14" creationId="{D1DFB0F2-98DC-602C-97B8-5DC76D2E4074}"/>
          </ac:spMkLst>
        </pc:spChg>
      </pc:sldChg>
      <pc:sldChg chg="addSp delSp modSp del mod modNotesTx">
        <pc:chgData name="Shannon Chan" userId="27ae9ea7-2e6d-4e84-b9d5-e022d2e86357" providerId="ADAL" clId="{0B61E942-111E-4245-B323-30C8B5A22B86}" dt="2024-10-16T06:58:19.349" v="4286" actId="47"/>
        <pc:sldMkLst>
          <pc:docMk/>
          <pc:sldMk cId="120431100" sldId="339"/>
        </pc:sldMkLst>
        <pc:spChg chg="add del mod">
          <ac:chgData name="Shannon Chan" userId="27ae9ea7-2e6d-4e84-b9d5-e022d2e86357" providerId="ADAL" clId="{0B61E942-111E-4245-B323-30C8B5A22B86}" dt="2024-10-16T05:05:06.486" v="2109" actId="478"/>
          <ac:spMkLst>
            <pc:docMk/>
            <pc:sldMk cId="120431100" sldId="339"/>
            <ac:spMk id="2" creationId="{2A274CC3-21ED-DD6F-CDBE-FADD0669688F}"/>
          </ac:spMkLst>
        </pc:spChg>
        <pc:spChg chg="add del mod">
          <ac:chgData name="Shannon Chan" userId="27ae9ea7-2e6d-4e84-b9d5-e022d2e86357" providerId="ADAL" clId="{0B61E942-111E-4245-B323-30C8B5A22B86}" dt="2024-10-16T05:05:03.338" v="2108" actId="478"/>
          <ac:spMkLst>
            <pc:docMk/>
            <pc:sldMk cId="120431100" sldId="339"/>
            <ac:spMk id="3" creationId="{BCEC6B48-AF1D-F6F5-4A35-24B929D0DD41}"/>
          </ac:spMkLst>
        </pc:spChg>
        <pc:spChg chg="mod">
          <ac:chgData name="Shannon Chan" userId="27ae9ea7-2e6d-4e84-b9d5-e022d2e86357" providerId="ADAL" clId="{0B61E942-111E-4245-B323-30C8B5A22B86}" dt="2024-10-16T05:06:21.330" v="2189" actId="20577"/>
          <ac:spMkLst>
            <pc:docMk/>
            <pc:sldMk cId="120431100" sldId="339"/>
            <ac:spMk id="5" creationId="{B5D1AE1E-D1E9-E84C-869A-8FCAACB95FD6}"/>
          </ac:spMkLst>
        </pc:spChg>
        <pc:spChg chg="ord">
          <ac:chgData name="Shannon Chan" userId="27ae9ea7-2e6d-4e84-b9d5-e022d2e86357" providerId="ADAL" clId="{0B61E942-111E-4245-B323-30C8B5A22B86}" dt="2024-10-16T04:37:09.004" v="276" actId="167"/>
          <ac:spMkLst>
            <pc:docMk/>
            <pc:sldMk cId="120431100" sldId="339"/>
            <ac:spMk id="6" creationId="{D5063779-3820-4A07-91D2-4D3F910497BC}"/>
          </ac:spMkLst>
        </pc:spChg>
        <pc:spChg chg="mod ord">
          <ac:chgData name="Shannon Chan" userId="27ae9ea7-2e6d-4e84-b9d5-e022d2e86357" providerId="ADAL" clId="{0B61E942-111E-4245-B323-30C8B5A22B86}" dt="2024-10-16T05:08:54.518" v="2193" actId="20577"/>
          <ac:spMkLst>
            <pc:docMk/>
            <pc:sldMk cId="120431100" sldId="339"/>
            <ac:spMk id="7" creationId="{0A2A2CD0-7073-4C7A-0C3B-AE35CBF4EF03}"/>
          </ac:spMkLst>
        </pc:spChg>
        <pc:spChg chg="mod">
          <ac:chgData name="Shannon Chan" userId="27ae9ea7-2e6d-4e84-b9d5-e022d2e86357" providerId="ADAL" clId="{0B61E942-111E-4245-B323-30C8B5A22B86}" dt="2024-10-16T04:36:52.379" v="271"/>
          <ac:spMkLst>
            <pc:docMk/>
            <pc:sldMk cId="120431100" sldId="339"/>
            <ac:spMk id="8" creationId="{4B0D52F3-42A7-351E-B910-EE123E645895}"/>
          </ac:spMkLst>
        </pc:spChg>
        <pc:spChg chg="mod">
          <ac:chgData name="Shannon Chan" userId="27ae9ea7-2e6d-4e84-b9d5-e022d2e86357" providerId="ADAL" clId="{0B61E942-111E-4245-B323-30C8B5A22B86}" dt="2024-10-16T04:36:52.379" v="271"/>
          <ac:spMkLst>
            <pc:docMk/>
            <pc:sldMk cId="120431100" sldId="339"/>
            <ac:spMk id="9" creationId="{1FD1CC3E-29A6-53D5-B6F7-AD6D1A91955F}"/>
          </ac:spMkLst>
        </pc:spChg>
        <pc:spChg chg="add mod ord">
          <ac:chgData name="Shannon Chan" userId="27ae9ea7-2e6d-4e84-b9d5-e022d2e86357" providerId="ADAL" clId="{0B61E942-111E-4245-B323-30C8B5A22B86}" dt="2024-10-16T04:58:23.536" v="1939" actId="1076"/>
          <ac:spMkLst>
            <pc:docMk/>
            <pc:sldMk cId="120431100" sldId="339"/>
            <ac:spMk id="11" creationId="{0CD13D7C-6DE2-5537-F952-1DC890C8A41D}"/>
          </ac:spMkLst>
        </pc:spChg>
        <pc:spChg chg="add del mod">
          <ac:chgData name="Shannon Chan" userId="27ae9ea7-2e6d-4e84-b9d5-e022d2e86357" providerId="ADAL" clId="{0B61E942-111E-4245-B323-30C8B5A22B86}" dt="2024-10-16T05:05:06.486" v="2109" actId="478"/>
          <ac:spMkLst>
            <pc:docMk/>
            <pc:sldMk cId="120431100" sldId="339"/>
            <ac:spMk id="12" creationId="{67FE5457-96E6-ABFC-2304-73A6D3109CB3}"/>
          </ac:spMkLst>
        </pc:spChg>
        <pc:spChg chg="add del mod">
          <ac:chgData name="Shannon Chan" userId="27ae9ea7-2e6d-4e84-b9d5-e022d2e86357" providerId="ADAL" clId="{0B61E942-111E-4245-B323-30C8B5A22B86}" dt="2024-10-16T05:05:03.338" v="2108" actId="478"/>
          <ac:spMkLst>
            <pc:docMk/>
            <pc:sldMk cId="120431100" sldId="339"/>
            <ac:spMk id="13" creationId="{E93A7D9F-69F9-E93A-A789-4DA525C1F6D2}"/>
          </ac:spMkLst>
        </pc:spChg>
        <pc:spChg chg="add del mod">
          <ac:chgData name="Shannon Chan" userId="27ae9ea7-2e6d-4e84-b9d5-e022d2e86357" providerId="ADAL" clId="{0B61E942-111E-4245-B323-30C8B5A22B86}" dt="2024-10-16T05:05:03.338" v="2108" actId="478"/>
          <ac:spMkLst>
            <pc:docMk/>
            <pc:sldMk cId="120431100" sldId="339"/>
            <ac:spMk id="14" creationId="{16486A52-9F0D-0A58-9B79-BF18F94DF7E4}"/>
          </ac:spMkLst>
        </pc:spChg>
        <pc:spChg chg="add del mod">
          <ac:chgData name="Shannon Chan" userId="27ae9ea7-2e6d-4e84-b9d5-e022d2e86357" providerId="ADAL" clId="{0B61E942-111E-4245-B323-30C8B5A22B86}" dt="2024-10-16T05:05:06.486" v="2109" actId="478"/>
          <ac:spMkLst>
            <pc:docMk/>
            <pc:sldMk cId="120431100" sldId="339"/>
            <ac:spMk id="15" creationId="{E9A31EA5-01DF-5F85-F885-D92C4AA69A83}"/>
          </ac:spMkLst>
        </pc:spChg>
        <pc:spChg chg="add del mod">
          <ac:chgData name="Shannon Chan" userId="27ae9ea7-2e6d-4e84-b9d5-e022d2e86357" providerId="ADAL" clId="{0B61E942-111E-4245-B323-30C8B5A22B86}" dt="2024-10-16T05:05:03.338" v="2108" actId="478"/>
          <ac:spMkLst>
            <pc:docMk/>
            <pc:sldMk cId="120431100" sldId="339"/>
            <ac:spMk id="16" creationId="{443F9AB8-C1D8-694C-C6CA-3A56444D97BB}"/>
          </ac:spMkLst>
        </pc:spChg>
        <pc:spChg chg="add del mod">
          <ac:chgData name="Shannon Chan" userId="27ae9ea7-2e6d-4e84-b9d5-e022d2e86357" providerId="ADAL" clId="{0B61E942-111E-4245-B323-30C8B5A22B86}" dt="2024-10-16T05:05:03.338" v="2108" actId="478"/>
          <ac:spMkLst>
            <pc:docMk/>
            <pc:sldMk cId="120431100" sldId="339"/>
            <ac:spMk id="17" creationId="{F1E0F071-F20C-8ED3-B7FA-A170E57D513E}"/>
          </ac:spMkLst>
        </pc:spChg>
        <pc:spChg chg="add mod">
          <ac:chgData name="Shannon Chan" userId="27ae9ea7-2e6d-4e84-b9d5-e022d2e86357" providerId="ADAL" clId="{0B61E942-111E-4245-B323-30C8B5A22B86}" dt="2024-10-16T05:17:19.164" v="2360" actId="1036"/>
          <ac:spMkLst>
            <pc:docMk/>
            <pc:sldMk cId="120431100" sldId="339"/>
            <ac:spMk id="35" creationId="{7FD36382-1081-154D-B13A-365FA6F0E0CB}"/>
          </ac:spMkLst>
        </pc:spChg>
        <pc:grpChg chg="add del mod">
          <ac:chgData name="Shannon Chan" userId="27ae9ea7-2e6d-4e84-b9d5-e022d2e86357" providerId="ADAL" clId="{0B61E942-111E-4245-B323-30C8B5A22B86}" dt="2024-10-16T05:00:29.609" v="1984" actId="478"/>
          <ac:grpSpMkLst>
            <pc:docMk/>
            <pc:sldMk cId="120431100" sldId="339"/>
            <ac:grpSpMk id="4" creationId="{2277BC42-CA7C-6CF1-4A55-82BC143F5214}"/>
          </ac:grpSpMkLst>
        </pc:grpChg>
        <pc:graphicFrameChg chg="add mod modGraphic">
          <ac:chgData name="Shannon Chan" userId="27ae9ea7-2e6d-4e84-b9d5-e022d2e86357" providerId="ADAL" clId="{0B61E942-111E-4245-B323-30C8B5A22B86}" dt="2024-10-16T05:57:08.226" v="3161" actId="1037"/>
          <ac:graphicFrameMkLst>
            <pc:docMk/>
            <pc:sldMk cId="120431100" sldId="339"/>
            <ac:graphicFrameMk id="18" creationId="{C4C89047-4F47-ACBB-4C9B-D912941122DA}"/>
          </ac:graphicFrameMkLst>
        </pc:graphicFrameChg>
        <pc:picChg chg="add del mod">
          <ac:chgData name="Shannon Chan" userId="27ae9ea7-2e6d-4e84-b9d5-e022d2e86357" providerId="ADAL" clId="{0B61E942-111E-4245-B323-30C8B5A22B86}" dt="2024-10-16T05:00:29.609" v="1984" actId="478"/>
          <ac:picMkLst>
            <pc:docMk/>
            <pc:sldMk cId="120431100" sldId="339"/>
            <ac:picMk id="10" creationId="{FBA0FB6B-F5B4-B8C4-C28B-F02C02DCB99D}"/>
          </ac:picMkLst>
        </pc:picChg>
        <pc:picChg chg="add mod">
          <ac:chgData name="Shannon Chan" userId="27ae9ea7-2e6d-4e84-b9d5-e022d2e86357" providerId="ADAL" clId="{0B61E942-111E-4245-B323-30C8B5A22B86}" dt="2024-10-16T05:57:08.226" v="3161" actId="1037"/>
          <ac:picMkLst>
            <pc:docMk/>
            <pc:sldMk cId="120431100" sldId="339"/>
            <ac:picMk id="20" creationId="{3CE3D803-C24A-1882-0EDD-BC22390ED508}"/>
          </ac:picMkLst>
        </pc:picChg>
        <pc:picChg chg="add del mod">
          <ac:chgData name="Shannon Chan" userId="27ae9ea7-2e6d-4e84-b9d5-e022d2e86357" providerId="ADAL" clId="{0B61E942-111E-4245-B323-30C8B5A22B86}" dt="2024-10-16T05:00:29.609" v="1984" actId="478"/>
          <ac:picMkLst>
            <pc:docMk/>
            <pc:sldMk cId="120431100" sldId="339"/>
            <ac:picMk id="22" creationId="{CB5829E5-6AA2-43B7-2D36-F3ACDAF8F4F2}"/>
          </ac:picMkLst>
        </pc:picChg>
        <pc:picChg chg="add del mod">
          <ac:chgData name="Shannon Chan" userId="27ae9ea7-2e6d-4e84-b9d5-e022d2e86357" providerId="ADAL" clId="{0B61E942-111E-4245-B323-30C8B5A22B86}" dt="2024-10-16T05:00:29.609" v="1984" actId="478"/>
          <ac:picMkLst>
            <pc:docMk/>
            <pc:sldMk cId="120431100" sldId="339"/>
            <ac:picMk id="24" creationId="{4840FD8A-90F1-BF2E-368D-B46711F66A1D}"/>
          </ac:picMkLst>
        </pc:picChg>
        <pc:picChg chg="add mod">
          <ac:chgData name="Shannon Chan" userId="27ae9ea7-2e6d-4e84-b9d5-e022d2e86357" providerId="ADAL" clId="{0B61E942-111E-4245-B323-30C8B5A22B86}" dt="2024-10-16T05:57:08.226" v="3161" actId="1037"/>
          <ac:picMkLst>
            <pc:docMk/>
            <pc:sldMk cId="120431100" sldId="339"/>
            <ac:picMk id="26" creationId="{3D7D33EE-FF7D-285C-1E6B-10AFFFD44A1D}"/>
          </ac:picMkLst>
        </pc:picChg>
        <pc:picChg chg="add mod">
          <ac:chgData name="Shannon Chan" userId="27ae9ea7-2e6d-4e84-b9d5-e022d2e86357" providerId="ADAL" clId="{0B61E942-111E-4245-B323-30C8B5A22B86}" dt="2024-10-16T05:57:08.226" v="3161" actId="1037"/>
          <ac:picMkLst>
            <pc:docMk/>
            <pc:sldMk cId="120431100" sldId="339"/>
            <ac:picMk id="28" creationId="{3B71A283-F692-369A-B5FA-FE3DE683E4DA}"/>
          </ac:picMkLst>
        </pc:picChg>
        <pc:picChg chg="add mod">
          <ac:chgData name="Shannon Chan" userId="27ae9ea7-2e6d-4e84-b9d5-e022d2e86357" providerId="ADAL" clId="{0B61E942-111E-4245-B323-30C8B5A22B86}" dt="2024-10-16T05:57:08.226" v="3161" actId="1037"/>
          <ac:picMkLst>
            <pc:docMk/>
            <pc:sldMk cId="120431100" sldId="339"/>
            <ac:picMk id="30" creationId="{EED52F7B-65E5-C393-8D8A-48B92E722194}"/>
          </ac:picMkLst>
        </pc:picChg>
        <pc:picChg chg="add mod">
          <ac:chgData name="Shannon Chan" userId="27ae9ea7-2e6d-4e84-b9d5-e022d2e86357" providerId="ADAL" clId="{0B61E942-111E-4245-B323-30C8B5A22B86}" dt="2024-10-16T05:57:08.226" v="3161" actId="1037"/>
          <ac:picMkLst>
            <pc:docMk/>
            <pc:sldMk cId="120431100" sldId="339"/>
            <ac:picMk id="32" creationId="{1E54E956-2D9F-1AC4-B235-298E4C4ADAA9}"/>
          </ac:picMkLst>
        </pc:picChg>
        <pc:picChg chg="add mod">
          <ac:chgData name="Shannon Chan" userId="27ae9ea7-2e6d-4e84-b9d5-e022d2e86357" providerId="ADAL" clId="{0B61E942-111E-4245-B323-30C8B5A22B86}" dt="2024-10-16T05:57:08.226" v="3161" actId="1037"/>
          <ac:picMkLst>
            <pc:docMk/>
            <pc:sldMk cId="120431100" sldId="339"/>
            <ac:picMk id="34" creationId="{1AE225D0-580E-44C9-BAA3-F34D1564883F}"/>
          </ac:picMkLst>
        </pc:picChg>
      </pc:sldChg>
      <pc:sldChg chg="addSp delSp modSp mod modNotesTx">
        <pc:chgData name="Shannon Chan" userId="27ae9ea7-2e6d-4e84-b9d5-e022d2e86357" providerId="ADAL" clId="{0B61E942-111E-4245-B323-30C8B5A22B86}" dt="2024-10-17T04:02:51.551" v="6132" actId="20577"/>
        <pc:sldMkLst>
          <pc:docMk/>
          <pc:sldMk cId="3916925355" sldId="340"/>
        </pc:sldMkLst>
        <pc:spChg chg="add mod">
          <ac:chgData name="Shannon Chan" userId="27ae9ea7-2e6d-4e84-b9d5-e022d2e86357" providerId="ADAL" clId="{0B61E942-111E-4245-B323-30C8B5A22B86}" dt="2024-10-16T06:44:18.038" v="3993"/>
          <ac:spMkLst>
            <pc:docMk/>
            <pc:sldMk cId="3916925355" sldId="340"/>
            <ac:spMk id="2" creationId="{1D25C209-F5FF-6DC7-BDB5-D8380AD4FC1F}"/>
          </ac:spMkLst>
        </pc:spChg>
        <pc:spChg chg="del">
          <ac:chgData name="Shannon Chan" userId="27ae9ea7-2e6d-4e84-b9d5-e022d2e86357" providerId="ADAL" clId="{0B61E942-111E-4245-B323-30C8B5A22B86}" dt="2024-10-16T06:44:17.547" v="3992" actId="478"/>
          <ac:spMkLst>
            <pc:docMk/>
            <pc:sldMk cId="3916925355" sldId="340"/>
            <ac:spMk id="6" creationId="{C6753A13-59B6-27E9-B3BC-1DFC177A36F2}"/>
          </ac:spMkLst>
        </pc:spChg>
        <pc:spChg chg="mod">
          <ac:chgData name="Shannon Chan" userId="27ae9ea7-2e6d-4e84-b9d5-e022d2e86357" providerId="ADAL" clId="{0B61E942-111E-4245-B323-30C8B5A22B86}" dt="2024-10-16T06:17:16.530" v="3657" actId="14100"/>
          <ac:spMkLst>
            <pc:docMk/>
            <pc:sldMk cId="3916925355" sldId="340"/>
            <ac:spMk id="8" creationId="{1042589B-537E-B3C7-9CFE-D4DC933A07EC}"/>
          </ac:spMkLst>
        </pc:spChg>
        <pc:spChg chg="mod">
          <ac:chgData name="Shannon Chan" userId="27ae9ea7-2e6d-4e84-b9d5-e022d2e86357" providerId="ADAL" clId="{0B61E942-111E-4245-B323-30C8B5A22B86}" dt="2024-10-16T06:59:27.839" v="4288" actId="12789"/>
          <ac:spMkLst>
            <pc:docMk/>
            <pc:sldMk cId="3916925355" sldId="340"/>
            <ac:spMk id="9" creationId="{15D6E6F3-32D7-1119-8576-834A093692AB}"/>
          </ac:spMkLst>
        </pc:spChg>
        <pc:spChg chg="mod">
          <ac:chgData name="Shannon Chan" userId="27ae9ea7-2e6d-4e84-b9d5-e022d2e86357" providerId="ADAL" clId="{0B61E942-111E-4245-B323-30C8B5A22B86}" dt="2024-10-16T06:59:27.839" v="4288" actId="12789"/>
          <ac:spMkLst>
            <pc:docMk/>
            <pc:sldMk cId="3916925355" sldId="340"/>
            <ac:spMk id="12" creationId="{9E1EB890-381E-A226-BE32-0D653191785D}"/>
          </ac:spMkLst>
        </pc:spChg>
        <pc:picChg chg="mod">
          <ac:chgData name="Shannon Chan" userId="27ae9ea7-2e6d-4e84-b9d5-e022d2e86357" providerId="ADAL" clId="{0B61E942-111E-4245-B323-30C8B5A22B86}" dt="2024-10-16T06:07:06.844" v="3315" actId="1076"/>
          <ac:picMkLst>
            <pc:docMk/>
            <pc:sldMk cId="3916925355" sldId="340"/>
            <ac:picMk id="55" creationId="{126B4157-66A4-55A5-B996-A54BBA2B3FA8}"/>
          </ac:picMkLst>
        </pc:picChg>
        <pc:cxnChg chg="mod">
          <ac:chgData name="Shannon Chan" userId="27ae9ea7-2e6d-4e84-b9d5-e022d2e86357" providerId="ADAL" clId="{0B61E942-111E-4245-B323-30C8B5A22B86}" dt="2024-10-16T06:19:25.622" v="3718" actId="1076"/>
          <ac:cxnSpMkLst>
            <pc:docMk/>
            <pc:sldMk cId="3916925355" sldId="340"/>
            <ac:cxnSpMk id="4" creationId="{75E18715-10B5-DE05-24C7-85FD547A471A}"/>
          </ac:cxnSpMkLst>
        </pc:cxnChg>
      </pc:sldChg>
      <pc:sldChg chg="addSp delSp modSp mod">
        <pc:chgData name="Shannon Chan" userId="27ae9ea7-2e6d-4e84-b9d5-e022d2e86357" providerId="ADAL" clId="{0B61E942-111E-4245-B323-30C8B5A22B86}" dt="2024-10-16T07:02:18.969" v="4291" actId="478"/>
        <pc:sldMkLst>
          <pc:docMk/>
          <pc:sldMk cId="936875973" sldId="341"/>
        </pc:sldMkLst>
        <pc:spChg chg="mod">
          <ac:chgData name="Shannon Chan" userId="27ae9ea7-2e6d-4e84-b9d5-e022d2e86357" providerId="ADAL" clId="{0B61E942-111E-4245-B323-30C8B5A22B86}" dt="2024-10-16T06:19:35.380" v="3719" actId="1076"/>
          <ac:spMkLst>
            <pc:docMk/>
            <pc:sldMk cId="936875973" sldId="341"/>
            <ac:spMk id="2" creationId="{F6DC281D-1AAB-4434-2D8A-E909203ACE67}"/>
          </ac:spMkLst>
        </pc:spChg>
        <pc:spChg chg="del">
          <ac:chgData name="Shannon Chan" userId="27ae9ea7-2e6d-4e84-b9d5-e022d2e86357" providerId="ADAL" clId="{0B61E942-111E-4245-B323-30C8B5A22B86}" dt="2024-10-16T06:44:11.499" v="3990" actId="478"/>
          <ac:spMkLst>
            <pc:docMk/>
            <pc:sldMk cId="936875973" sldId="341"/>
            <ac:spMk id="6" creationId="{C6753A13-59B6-27E9-B3BC-1DFC177A36F2}"/>
          </ac:spMkLst>
        </pc:spChg>
        <pc:spChg chg="add mod">
          <ac:chgData name="Shannon Chan" userId="27ae9ea7-2e6d-4e84-b9d5-e022d2e86357" providerId="ADAL" clId="{0B61E942-111E-4245-B323-30C8B5A22B86}" dt="2024-10-16T06:44:12.081" v="3991"/>
          <ac:spMkLst>
            <pc:docMk/>
            <pc:sldMk cId="936875973" sldId="341"/>
            <ac:spMk id="7" creationId="{3453B39E-5600-A019-5844-2D5285AE16F1}"/>
          </ac:spMkLst>
        </pc:spChg>
        <pc:spChg chg="mod">
          <ac:chgData name="Shannon Chan" userId="27ae9ea7-2e6d-4e84-b9d5-e022d2e86357" providerId="ADAL" clId="{0B61E942-111E-4245-B323-30C8B5A22B86}" dt="2024-10-16T06:17:12.643" v="3656" actId="14100"/>
          <ac:spMkLst>
            <pc:docMk/>
            <pc:sldMk cId="936875973" sldId="341"/>
            <ac:spMk id="8" creationId="{1042589B-537E-B3C7-9CFE-D4DC933A07EC}"/>
          </ac:spMkLst>
        </pc:spChg>
        <pc:spChg chg="mod">
          <ac:chgData name="Shannon Chan" userId="27ae9ea7-2e6d-4e84-b9d5-e022d2e86357" providerId="ADAL" clId="{0B61E942-111E-4245-B323-30C8B5A22B86}" dt="2024-10-16T06:19:35.380" v="3719" actId="1076"/>
          <ac:spMkLst>
            <pc:docMk/>
            <pc:sldMk cId="936875973" sldId="341"/>
            <ac:spMk id="9" creationId="{15D6E6F3-32D7-1119-8576-834A093692AB}"/>
          </ac:spMkLst>
        </pc:spChg>
        <pc:spChg chg="mod">
          <ac:chgData name="Shannon Chan" userId="27ae9ea7-2e6d-4e84-b9d5-e022d2e86357" providerId="ADAL" clId="{0B61E942-111E-4245-B323-30C8B5A22B86}" dt="2024-10-16T06:17:55.335" v="3695" actId="1038"/>
          <ac:spMkLst>
            <pc:docMk/>
            <pc:sldMk cId="936875973" sldId="341"/>
            <ac:spMk id="15" creationId="{BC319983-258C-DEBA-70CB-7D23FAAF7095}"/>
          </ac:spMkLst>
        </pc:spChg>
        <pc:spChg chg="mod">
          <ac:chgData name="Shannon Chan" userId="27ae9ea7-2e6d-4e84-b9d5-e022d2e86357" providerId="ADAL" clId="{0B61E942-111E-4245-B323-30C8B5A22B86}" dt="2024-10-16T06:17:55.335" v="3695" actId="1038"/>
          <ac:spMkLst>
            <pc:docMk/>
            <pc:sldMk cId="936875973" sldId="341"/>
            <ac:spMk id="27" creationId="{32E0FF33-6AE4-4DCA-AA4E-8C31060498AC}"/>
          </ac:spMkLst>
        </pc:spChg>
        <pc:picChg chg="mod">
          <ac:chgData name="Shannon Chan" userId="27ae9ea7-2e6d-4e84-b9d5-e022d2e86357" providerId="ADAL" clId="{0B61E942-111E-4245-B323-30C8B5A22B86}" dt="2024-10-16T06:07:57.640" v="3336" actId="1076"/>
          <ac:picMkLst>
            <pc:docMk/>
            <pc:sldMk cId="936875973" sldId="341"/>
            <ac:picMk id="55" creationId="{126B4157-66A4-55A5-B996-A54BBA2B3FA8}"/>
          </ac:picMkLst>
        </pc:picChg>
        <pc:cxnChg chg="mod">
          <ac:chgData name="Shannon Chan" userId="27ae9ea7-2e6d-4e84-b9d5-e022d2e86357" providerId="ADAL" clId="{0B61E942-111E-4245-B323-30C8B5A22B86}" dt="2024-10-16T06:19:35.380" v="3719" actId="1076"/>
          <ac:cxnSpMkLst>
            <pc:docMk/>
            <pc:sldMk cId="936875973" sldId="341"/>
            <ac:cxnSpMk id="3" creationId="{DC7647E9-543B-E796-F19F-8CDF6191FED7}"/>
          </ac:cxnSpMkLst>
        </pc:cxnChg>
        <pc:cxnChg chg="mod">
          <ac:chgData name="Shannon Chan" userId="27ae9ea7-2e6d-4e84-b9d5-e022d2e86357" providerId="ADAL" clId="{0B61E942-111E-4245-B323-30C8B5A22B86}" dt="2024-10-16T06:19:35.380" v="3719" actId="1076"/>
          <ac:cxnSpMkLst>
            <pc:docMk/>
            <pc:sldMk cId="936875973" sldId="341"/>
            <ac:cxnSpMk id="4" creationId="{75E18715-10B5-DE05-24C7-85FD547A471A}"/>
          </ac:cxnSpMkLst>
        </pc:cxnChg>
        <pc:cxnChg chg="add del mod">
          <ac:chgData name="Shannon Chan" userId="27ae9ea7-2e6d-4e84-b9d5-e022d2e86357" providerId="ADAL" clId="{0B61E942-111E-4245-B323-30C8B5A22B86}" dt="2024-10-16T07:02:18.969" v="4291" actId="478"/>
          <ac:cxnSpMkLst>
            <pc:docMk/>
            <pc:sldMk cId="936875973" sldId="341"/>
            <ac:cxnSpMk id="10" creationId="{4CFD6026-5D02-34A5-380C-2336B39A62D8}"/>
          </ac:cxnSpMkLst>
        </pc:cxnChg>
        <pc:cxnChg chg="add del mod">
          <ac:chgData name="Shannon Chan" userId="27ae9ea7-2e6d-4e84-b9d5-e022d2e86357" providerId="ADAL" clId="{0B61E942-111E-4245-B323-30C8B5A22B86}" dt="2024-10-16T07:02:17.633" v="4290" actId="478"/>
          <ac:cxnSpMkLst>
            <pc:docMk/>
            <pc:sldMk cId="936875973" sldId="341"/>
            <ac:cxnSpMk id="14" creationId="{DFF8C4FE-7CF1-50B5-E3C3-CD9872BE383D}"/>
          </ac:cxnSpMkLst>
        </pc:cxnChg>
      </pc:sldChg>
      <pc:sldChg chg="del">
        <pc:chgData name="Shannon Chan" userId="27ae9ea7-2e6d-4e84-b9d5-e022d2e86357" providerId="ADAL" clId="{0B61E942-111E-4245-B323-30C8B5A22B86}" dt="2024-10-16T05:51:35.709" v="2465" actId="47"/>
        <pc:sldMkLst>
          <pc:docMk/>
          <pc:sldMk cId="2384199404" sldId="342"/>
        </pc:sldMkLst>
      </pc:sldChg>
      <pc:sldChg chg="addSp modSp add del mod modNotesTx">
        <pc:chgData name="Shannon Chan" userId="27ae9ea7-2e6d-4e84-b9d5-e022d2e86357" providerId="ADAL" clId="{0B61E942-111E-4245-B323-30C8B5A22B86}" dt="2024-10-16T23:15:08.661" v="4444" actId="47"/>
        <pc:sldMkLst>
          <pc:docMk/>
          <pc:sldMk cId="3821930398" sldId="343"/>
        </pc:sldMkLst>
        <pc:spChg chg="mod">
          <ac:chgData name="Shannon Chan" userId="27ae9ea7-2e6d-4e84-b9d5-e022d2e86357" providerId="ADAL" clId="{0B61E942-111E-4245-B323-30C8B5A22B86}" dt="2024-10-16T06:45:44.973" v="4001" actId="20577"/>
          <ac:spMkLst>
            <pc:docMk/>
            <pc:sldMk cId="3821930398" sldId="343"/>
            <ac:spMk id="6" creationId="{5164278B-30BA-408D-1BA6-06CB4FD9EA87}"/>
          </ac:spMkLst>
        </pc:spChg>
        <pc:spChg chg="mod">
          <ac:chgData name="Shannon Chan" userId="27ae9ea7-2e6d-4e84-b9d5-e022d2e86357" providerId="ADAL" clId="{0B61E942-111E-4245-B323-30C8B5A22B86}" dt="2024-10-16T04:32:55.538" v="172" actId="1076"/>
          <ac:spMkLst>
            <pc:docMk/>
            <pc:sldMk cId="3821930398" sldId="343"/>
            <ac:spMk id="8" creationId="{37B440A7-D948-8199-6081-A1D1A0418830}"/>
          </ac:spMkLst>
        </pc:spChg>
        <pc:spChg chg="mod">
          <ac:chgData name="Shannon Chan" userId="27ae9ea7-2e6d-4e84-b9d5-e022d2e86357" providerId="ADAL" clId="{0B61E942-111E-4245-B323-30C8B5A22B86}" dt="2024-10-15T22:12:12.818" v="142" actId="948"/>
          <ac:spMkLst>
            <pc:docMk/>
            <pc:sldMk cId="3821930398" sldId="343"/>
            <ac:spMk id="9" creationId="{01C5A573-416F-7B05-0633-CA27466D0C63}"/>
          </ac:spMkLst>
        </pc:spChg>
        <pc:picChg chg="add mod">
          <ac:chgData name="Shannon Chan" userId="27ae9ea7-2e6d-4e84-b9d5-e022d2e86357" providerId="ADAL" clId="{0B61E942-111E-4245-B323-30C8B5A22B86}" dt="2024-10-16T04:33:20.866" v="197" actId="1035"/>
          <ac:picMkLst>
            <pc:docMk/>
            <pc:sldMk cId="3821930398" sldId="343"/>
            <ac:picMk id="4" creationId="{66FF4C46-75EC-96F0-3567-59CB1CE9C65E}"/>
          </ac:picMkLst>
        </pc:picChg>
        <pc:picChg chg="mod">
          <ac:chgData name="Shannon Chan" userId="27ae9ea7-2e6d-4e84-b9d5-e022d2e86357" providerId="ADAL" clId="{0B61E942-111E-4245-B323-30C8B5A22B86}" dt="2024-10-16T04:33:04.289" v="174" actId="12788"/>
          <ac:picMkLst>
            <pc:docMk/>
            <pc:sldMk cId="3821930398" sldId="343"/>
            <ac:picMk id="10" creationId="{1DCA8024-92AE-9173-3DEA-2550BC1E2C81}"/>
          </ac:picMkLst>
        </pc:picChg>
        <pc:picChg chg="mod">
          <ac:chgData name="Shannon Chan" userId="27ae9ea7-2e6d-4e84-b9d5-e022d2e86357" providerId="ADAL" clId="{0B61E942-111E-4245-B323-30C8B5A22B86}" dt="2024-10-16T04:33:13.973" v="185" actId="1035"/>
          <ac:picMkLst>
            <pc:docMk/>
            <pc:sldMk cId="3821930398" sldId="343"/>
            <ac:picMk id="12" creationId="{2CEC7577-9CC3-7347-63EE-825EB4DCC401}"/>
          </ac:picMkLst>
        </pc:picChg>
        <pc:picChg chg="mod">
          <ac:chgData name="Shannon Chan" userId="27ae9ea7-2e6d-4e84-b9d5-e022d2e86357" providerId="ADAL" clId="{0B61E942-111E-4245-B323-30C8B5A22B86}" dt="2024-10-16T04:33:17.914" v="195" actId="1035"/>
          <ac:picMkLst>
            <pc:docMk/>
            <pc:sldMk cId="3821930398" sldId="343"/>
            <ac:picMk id="14" creationId="{EAB84D7B-A6F0-7992-B5D3-755E58131420}"/>
          </ac:picMkLst>
        </pc:picChg>
        <pc:picChg chg="mod">
          <ac:chgData name="Shannon Chan" userId="27ae9ea7-2e6d-4e84-b9d5-e022d2e86357" providerId="ADAL" clId="{0B61E942-111E-4245-B323-30C8B5A22B86}" dt="2024-10-16T04:33:09.339" v="182" actId="1035"/>
          <ac:picMkLst>
            <pc:docMk/>
            <pc:sldMk cId="3821930398" sldId="343"/>
            <ac:picMk id="16" creationId="{06344A55-B367-BDFC-88DA-E4ADC0AA756B}"/>
          </ac:picMkLst>
        </pc:picChg>
      </pc:sldChg>
      <pc:sldChg chg="add del">
        <pc:chgData name="Shannon Chan" userId="27ae9ea7-2e6d-4e84-b9d5-e022d2e86357" providerId="ADAL" clId="{0B61E942-111E-4245-B323-30C8B5A22B86}" dt="2024-10-16T04:35:54.101" v="265"/>
        <pc:sldMkLst>
          <pc:docMk/>
          <pc:sldMk cId="3006688867" sldId="344"/>
        </pc:sldMkLst>
      </pc:sldChg>
      <pc:sldChg chg="addSp delSp modSp add mod modNotesTx">
        <pc:chgData name="Shannon Chan" userId="27ae9ea7-2e6d-4e84-b9d5-e022d2e86357" providerId="ADAL" clId="{0B61E942-111E-4245-B323-30C8B5A22B86}" dt="2024-10-20T22:52:50.840" v="8236" actId="20577"/>
        <pc:sldMkLst>
          <pc:docMk/>
          <pc:sldMk cId="1878808357" sldId="346"/>
        </pc:sldMkLst>
        <pc:spChg chg="mod">
          <ac:chgData name="Shannon Chan" userId="27ae9ea7-2e6d-4e84-b9d5-e022d2e86357" providerId="ADAL" clId="{0B61E942-111E-4245-B323-30C8B5A22B86}" dt="2024-10-20T21:50:06.315" v="6468" actId="207"/>
          <ac:spMkLst>
            <pc:docMk/>
            <pc:sldMk cId="1878808357" sldId="346"/>
            <ac:spMk id="2" creationId="{D85E2509-3911-25DA-B354-34D181539A01}"/>
          </ac:spMkLst>
        </pc:spChg>
        <pc:spChg chg="mod">
          <ac:chgData name="Shannon Chan" userId="27ae9ea7-2e6d-4e84-b9d5-e022d2e86357" providerId="ADAL" clId="{0B61E942-111E-4245-B323-30C8B5A22B86}" dt="2024-10-20T22:52:15.397" v="8109" actId="20577"/>
          <ac:spMkLst>
            <pc:docMk/>
            <pc:sldMk cId="1878808357" sldId="346"/>
            <ac:spMk id="6" creationId="{F4C1EF54-6BA5-5D51-9E14-01E2E0DCF8D0}"/>
          </ac:spMkLst>
        </pc:spChg>
        <pc:spChg chg="mod">
          <ac:chgData name="Shannon Chan" userId="27ae9ea7-2e6d-4e84-b9d5-e022d2e86357" providerId="ADAL" clId="{0B61E942-111E-4245-B323-30C8B5A22B86}" dt="2024-10-16T05:10:01.954" v="2255" actId="14100"/>
          <ac:spMkLst>
            <pc:docMk/>
            <pc:sldMk cId="1878808357" sldId="346"/>
            <ac:spMk id="8" creationId="{7F03916F-B558-5E8C-3AB0-A5A363731DCC}"/>
          </ac:spMkLst>
        </pc:spChg>
        <pc:spChg chg="add mod">
          <ac:chgData name="Shannon Chan" userId="27ae9ea7-2e6d-4e84-b9d5-e022d2e86357" providerId="ADAL" clId="{0B61E942-111E-4245-B323-30C8B5A22B86}" dt="2024-10-16T05:21:14.930" v="2427" actId="207"/>
          <ac:spMkLst>
            <pc:docMk/>
            <pc:sldMk cId="1878808357" sldId="346"/>
            <ac:spMk id="12" creationId="{3B9141A9-3566-55D5-159D-F6AE5F5ED53D}"/>
          </ac:spMkLst>
        </pc:spChg>
        <pc:spChg chg="del">
          <ac:chgData name="Shannon Chan" userId="27ae9ea7-2e6d-4e84-b9d5-e022d2e86357" providerId="ADAL" clId="{0B61E942-111E-4245-B323-30C8B5A22B86}" dt="2024-10-16T05:21:11.238" v="2425" actId="478"/>
          <ac:spMkLst>
            <pc:docMk/>
            <pc:sldMk cId="1878808357" sldId="346"/>
            <ac:spMk id="18" creationId="{0DEEC81F-2EC1-1304-68EA-750B88768EE9}"/>
          </ac:spMkLst>
        </pc:spChg>
        <pc:picChg chg="mod">
          <ac:chgData name="Shannon Chan" userId="27ae9ea7-2e6d-4e84-b9d5-e022d2e86357" providerId="ADAL" clId="{0B61E942-111E-4245-B323-30C8B5A22B86}" dt="2024-10-16T06:05:07.419" v="3290" actId="1037"/>
          <ac:picMkLst>
            <pc:docMk/>
            <pc:sldMk cId="1878808357" sldId="346"/>
            <ac:picMk id="3" creationId="{1FA1992F-51D7-25BB-D6E9-B8CA2050B48B}"/>
          </ac:picMkLst>
        </pc:picChg>
        <pc:picChg chg="mod">
          <ac:chgData name="Shannon Chan" userId="27ae9ea7-2e6d-4e84-b9d5-e022d2e86357" providerId="ADAL" clId="{0B61E942-111E-4245-B323-30C8B5A22B86}" dt="2024-10-16T06:05:07.419" v="3290" actId="1037"/>
          <ac:picMkLst>
            <pc:docMk/>
            <pc:sldMk cId="1878808357" sldId="346"/>
            <ac:picMk id="4" creationId="{DD19F759-B30F-3F7E-4791-AAC25851B5F1}"/>
          </ac:picMkLst>
        </pc:picChg>
        <pc:picChg chg="mod">
          <ac:chgData name="Shannon Chan" userId="27ae9ea7-2e6d-4e84-b9d5-e022d2e86357" providerId="ADAL" clId="{0B61E942-111E-4245-B323-30C8B5A22B86}" dt="2024-10-16T06:05:07.419" v="3290" actId="1037"/>
          <ac:picMkLst>
            <pc:docMk/>
            <pc:sldMk cId="1878808357" sldId="346"/>
            <ac:picMk id="7" creationId="{223C80EF-8DFB-E439-9854-9738FA59E95A}"/>
          </ac:picMkLst>
        </pc:picChg>
        <pc:picChg chg="mod">
          <ac:chgData name="Shannon Chan" userId="27ae9ea7-2e6d-4e84-b9d5-e022d2e86357" providerId="ADAL" clId="{0B61E942-111E-4245-B323-30C8B5A22B86}" dt="2024-10-20T21:50:01.243" v="6467" actId="1076"/>
          <ac:picMkLst>
            <pc:docMk/>
            <pc:sldMk cId="1878808357" sldId="346"/>
            <ac:picMk id="9" creationId="{75AE3E45-8393-400E-C18B-88ABF5129B9D}"/>
          </ac:picMkLst>
        </pc:picChg>
        <pc:picChg chg="mod">
          <ac:chgData name="Shannon Chan" userId="27ae9ea7-2e6d-4e84-b9d5-e022d2e86357" providerId="ADAL" clId="{0B61E942-111E-4245-B323-30C8B5A22B86}" dt="2024-10-16T06:05:07.419" v="3290" actId="1037"/>
          <ac:picMkLst>
            <pc:docMk/>
            <pc:sldMk cId="1878808357" sldId="346"/>
            <ac:picMk id="10" creationId="{5E011A60-800F-5688-AA27-18DE4F6119B4}"/>
          </ac:picMkLst>
        </pc:picChg>
        <pc:picChg chg="mod">
          <ac:chgData name="Shannon Chan" userId="27ae9ea7-2e6d-4e84-b9d5-e022d2e86357" providerId="ADAL" clId="{0B61E942-111E-4245-B323-30C8B5A22B86}" dt="2024-10-16T06:05:07.419" v="3290" actId="1037"/>
          <ac:picMkLst>
            <pc:docMk/>
            <pc:sldMk cId="1878808357" sldId="346"/>
            <ac:picMk id="13" creationId="{129CA0FB-51C8-ABF7-0964-D8E7DCDC0CD6}"/>
          </ac:picMkLst>
        </pc:picChg>
        <pc:picChg chg="mod">
          <ac:chgData name="Shannon Chan" userId="27ae9ea7-2e6d-4e84-b9d5-e022d2e86357" providerId="ADAL" clId="{0B61E942-111E-4245-B323-30C8B5A22B86}" dt="2024-10-16T06:05:07.419" v="3290" actId="1037"/>
          <ac:picMkLst>
            <pc:docMk/>
            <pc:sldMk cId="1878808357" sldId="346"/>
            <ac:picMk id="14" creationId="{CFEED50D-5F88-2584-1DD3-582DC3BAE71C}"/>
          </ac:picMkLst>
        </pc:picChg>
      </pc:sldChg>
      <pc:sldChg chg="addSp delSp modSp add mod modNotesTx">
        <pc:chgData name="Shannon Chan" userId="27ae9ea7-2e6d-4e84-b9d5-e022d2e86357" providerId="ADAL" clId="{0B61E942-111E-4245-B323-30C8B5A22B86}" dt="2024-10-20T22:51:59.799" v="8080" actId="113"/>
        <pc:sldMkLst>
          <pc:docMk/>
          <pc:sldMk cId="3078930177" sldId="348"/>
        </pc:sldMkLst>
        <pc:spChg chg="mod">
          <ac:chgData name="Shannon Chan" userId="27ae9ea7-2e6d-4e84-b9d5-e022d2e86357" providerId="ADAL" clId="{0B61E942-111E-4245-B323-30C8B5A22B86}" dt="2024-10-17T00:28:46.475" v="4740" actId="12788"/>
          <ac:spMkLst>
            <pc:docMk/>
            <pc:sldMk cId="3078930177" sldId="348"/>
            <ac:spMk id="2" creationId="{CF902386-EE95-477D-980E-D9AA05210D8F}"/>
          </ac:spMkLst>
        </pc:spChg>
        <pc:spChg chg="del">
          <ac:chgData name="Shannon Chan" userId="27ae9ea7-2e6d-4e84-b9d5-e022d2e86357" providerId="ADAL" clId="{0B61E942-111E-4245-B323-30C8B5A22B86}" dt="2024-10-16T05:17:31.227" v="2361" actId="478"/>
          <ac:spMkLst>
            <pc:docMk/>
            <pc:sldMk cId="3078930177" sldId="348"/>
            <ac:spMk id="4" creationId="{7C242B01-7B69-FF23-EB32-A9643BD4CC4B}"/>
          </ac:spMkLst>
        </pc:spChg>
        <pc:spChg chg="mod">
          <ac:chgData name="Shannon Chan" userId="27ae9ea7-2e6d-4e84-b9d5-e022d2e86357" providerId="ADAL" clId="{0B61E942-111E-4245-B323-30C8B5A22B86}" dt="2024-10-17T00:28:46.475" v="4740" actId="12788"/>
          <ac:spMkLst>
            <pc:docMk/>
            <pc:sldMk cId="3078930177" sldId="348"/>
            <ac:spMk id="7" creationId="{48F804D5-D99B-D615-3A0E-7E8146E29D85}"/>
          </ac:spMkLst>
        </pc:spChg>
        <pc:spChg chg="add mod">
          <ac:chgData name="Shannon Chan" userId="27ae9ea7-2e6d-4e84-b9d5-e022d2e86357" providerId="ADAL" clId="{0B61E942-111E-4245-B323-30C8B5A22B86}" dt="2024-10-16T05:17:48.191" v="2365" actId="207"/>
          <ac:spMkLst>
            <pc:docMk/>
            <pc:sldMk cId="3078930177" sldId="348"/>
            <ac:spMk id="15" creationId="{03FEA2B1-009C-26E5-77FC-15AAC91033C7}"/>
          </ac:spMkLst>
        </pc:spChg>
        <pc:spChg chg="mod">
          <ac:chgData name="Shannon Chan" userId="27ae9ea7-2e6d-4e84-b9d5-e022d2e86357" providerId="ADAL" clId="{0B61E942-111E-4245-B323-30C8B5A22B86}" dt="2024-10-17T00:28:46.475" v="4740" actId="12788"/>
          <ac:spMkLst>
            <pc:docMk/>
            <pc:sldMk cId="3078930177" sldId="348"/>
            <ac:spMk id="34" creationId="{424C7049-2B7B-420B-A082-2B07EC9DFFB4}"/>
          </ac:spMkLst>
        </pc:spChg>
      </pc:sldChg>
      <pc:sldChg chg="addSp delSp modSp add mod modNotesTx">
        <pc:chgData name="Shannon Chan" userId="27ae9ea7-2e6d-4e84-b9d5-e022d2e86357" providerId="ADAL" clId="{0B61E942-111E-4245-B323-30C8B5A22B86}" dt="2024-10-17T03:55:54.116" v="5870" actId="6549"/>
        <pc:sldMkLst>
          <pc:docMk/>
          <pc:sldMk cId="1537898674" sldId="349"/>
        </pc:sldMkLst>
        <pc:spChg chg="mod">
          <ac:chgData name="Shannon Chan" userId="27ae9ea7-2e6d-4e84-b9d5-e022d2e86357" providerId="ADAL" clId="{0B61E942-111E-4245-B323-30C8B5A22B86}" dt="2024-10-16T05:59:53.849" v="3214" actId="1076"/>
          <ac:spMkLst>
            <pc:docMk/>
            <pc:sldMk cId="1537898674" sldId="349"/>
            <ac:spMk id="2" creationId="{D85E2509-3911-25DA-B354-34D181539A01}"/>
          </ac:spMkLst>
        </pc:spChg>
        <pc:spChg chg="del">
          <ac:chgData name="Shannon Chan" userId="27ae9ea7-2e6d-4e84-b9d5-e022d2e86357" providerId="ADAL" clId="{0B61E942-111E-4245-B323-30C8B5A22B86}" dt="2024-10-16T05:19:36.138" v="2387" actId="478"/>
          <ac:spMkLst>
            <pc:docMk/>
            <pc:sldMk cId="1537898674" sldId="349"/>
            <ac:spMk id="6" creationId="{F4C1EF54-6BA5-5D51-9E14-01E2E0DCF8D0}"/>
          </ac:spMkLst>
        </pc:spChg>
        <pc:spChg chg="mod">
          <ac:chgData name="Shannon Chan" userId="27ae9ea7-2e6d-4e84-b9d5-e022d2e86357" providerId="ADAL" clId="{0B61E942-111E-4245-B323-30C8B5A22B86}" dt="2024-10-16T06:01:05.374" v="3219" actId="1076"/>
          <ac:spMkLst>
            <pc:docMk/>
            <pc:sldMk cId="1537898674" sldId="349"/>
            <ac:spMk id="8" creationId="{7F03916F-B558-5E8C-3AB0-A5A363731DCC}"/>
          </ac:spMkLst>
        </pc:spChg>
        <pc:spChg chg="mod">
          <ac:chgData name="Shannon Chan" userId="27ae9ea7-2e6d-4e84-b9d5-e022d2e86357" providerId="ADAL" clId="{0B61E942-111E-4245-B323-30C8B5A22B86}" dt="2024-10-16T06:00:56.735" v="3218" actId="14100"/>
          <ac:spMkLst>
            <pc:docMk/>
            <pc:sldMk cId="1537898674" sldId="349"/>
            <ac:spMk id="11" creationId="{6A360D68-6D96-2214-9DCE-0CC27B1A3D91}"/>
          </ac:spMkLst>
        </pc:spChg>
        <pc:spChg chg="add mod">
          <ac:chgData name="Shannon Chan" userId="27ae9ea7-2e6d-4e84-b9d5-e022d2e86357" providerId="ADAL" clId="{0B61E942-111E-4245-B323-30C8B5A22B86}" dt="2024-10-16T06:01:05.374" v="3219" actId="1076"/>
          <ac:spMkLst>
            <pc:docMk/>
            <pc:sldMk cId="1537898674" sldId="349"/>
            <ac:spMk id="12" creationId="{CA40D74E-CC08-FCBF-B16D-DBD7743A193E}"/>
          </ac:spMkLst>
        </pc:spChg>
        <pc:spChg chg="add mod">
          <ac:chgData name="Shannon Chan" userId="27ae9ea7-2e6d-4e84-b9d5-e022d2e86357" providerId="ADAL" clId="{0B61E942-111E-4245-B323-30C8B5A22B86}" dt="2024-10-16T06:01:19.059" v="3220" actId="207"/>
          <ac:spMkLst>
            <pc:docMk/>
            <pc:sldMk cId="1537898674" sldId="349"/>
            <ac:spMk id="16" creationId="{367796CC-C574-6460-DB8B-AD0F6C87E6D3}"/>
          </ac:spMkLst>
        </pc:spChg>
        <pc:spChg chg="del">
          <ac:chgData name="Shannon Chan" userId="27ae9ea7-2e6d-4e84-b9d5-e022d2e86357" providerId="ADAL" clId="{0B61E942-111E-4245-B323-30C8B5A22B86}" dt="2024-10-16T05:21:18.803" v="2428" actId="478"/>
          <ac:spMkLst>
            <pc:docMk/>
            <pc:sldMk cId="1537898674" sldId="349"/>
            <ac:spMk id="18" creationId="{0DEEC81F-2EC1-1304-68EA-750B88768EE9}"/>
          </ac:spMkLst>
        </pc:spChg>
        <pc:picChg chg="mod">
          <ac:chgData name="Shannon Chan" userId="27ae9ea7-2e6d-4e84-b9d5-e022d2e86357" providerId="ADAL" clId="{0B61E942-111E-4245-B323-30C8B5A22B86}" dt="2024-10-16T06:01:05.374" v="3219" actId="1076"/>
          <ac:picMkLst>
            <pc:docMk/>
            <pc:sldMk cId="1537898674" sldId="349"/>
            <ac:picMk id="3" creationId="{1FA1992F-51D7-25BB-D6E9-B8CA2050B48B}"/>
          </ac:picMkLst>
        </pc:picChg>
        <pc:picChg chg="mod">
          <ac:chgData name="Shannon Chan" userId="27ae9ea7-2e6d-4e84-b9d5-e022d2e86357" providerId="ADAL" clId="{0B61E942-111E-4245-B323-30C8B5A22B86}" dt="2024-10-16T06:01:05.374" v="3219" actId="1076"/>
          <ac:picMkLst>
            <pc:docMk/>
            <pc:sldMk cId="1537898674" sldId="349"/>
            <ac:picMk id="4" creationId="{DD19F759-B30F-3F7E-4791-AAC25851B5F1}"/>
          </ac:picMkLst>
        </pc:picChg>
        <pc:picChg chg="mod">
          <ac:chgData name="Shannon Chan" userId="27ae9ea7-2e6d-4e84-b9d5-e022d2e86357" providerId="ADAL" clId="{0B61E942-111E-4245-B323-30C8B5A22B86}" dt="2024-10-16T06:01:05.374" v="3219" actId="1076"/>
          <ac:picMkLst>
            <pc:docMk/>
            <pc:sldMk cId="1537898674" sldId="349"/>
            <ac:picMk id="7" creationId="{223C80EF-8DFB-E439-9854-9738FA59E95A}"/>
          </ac:picMkLst>
        </pc:picChg>
        <pc:picChg chg="del">
          <ac:chgData name="Shannon Chan" userId="27ae9ea7-2e6d-4e84-b9d5-e022d2e86357" providerId="ADAL" clId="{0B61E942-111E-4245-B323-30C8B5A22B86}" dt="2024-10-16T05:19:55.974" v="2394" actId="478"/>
          <ac:picMkLst>
            <pc:docMk/>
            <pc:sldMk cId="1537898674" sldId="349"/>
            <ac:picMk id="9" creationId="{75AE3E45-8393-400E-C18B-88ABF5129B9D}"/>
          </ac:picMkLst>
        </pc:picChg>
        <pc:picChg chg="mod">
          <ac:chgData name="Shannon Chan" userId="27ae9ea7-2e6d-4e84-b9d5-e022d2e86357" providerId="ADAL" clId="{0B61E942-111E-4245-B323-30C8B5A22B86}" dt="2024-10-16T06:01:05.374" v="3219" actId="1076"/>
          <ac:picMkLst>
            <pc:docMk/>
            <pc:sldMk cId="1537898674" sldId="349"/>
            <ac:picMk id="10" creationId="{5E011A60-800F-5688-AA27-18DE4F6119B4}"/>
          </ac:picMkLst>
        </pc:picChg>
        <pc:picChg chg="mod">
          <ac:chgData name="Shannon Chan" userId="27ae9ea7-2e6d-4e84-b9d5-e022d2e86357" providerId="ADAL" clId="{0B61E942-111E-4245-B323-30C8B5A22B86}" dt="2024-10-16T06:01:05.374" v="3219" actId="1076"/>
          <ac:picMkLst>
            <pc:docMk/>
            <pc:sldMk cId="1537898674" sldId="349"/>
            <ac:picMk id="13" creationId="{129CA0FB-51C8-ABF7-0964-D8E7DCDC0CD6}"/>
          </ac:picMkLst>
        </pc:picChg>
        <pc:picChg chg="mod">
          <ac:chgData name="Shannon Chan" userId="27ae9ea7-2e6d-4e84-b9d5-e022d2e86357" providerId="ADAL" clId="{0B61E942-111E-4245-B323-30C8B5A22B86}" dt="2024-10-16T06:01:05.374" v="3219" actId="1076"/>
          <ac:picMkLst>
            <pc:docMk/>
            <pc:sldMk cId="1537898674" sldId="349"/>
            <ac:picMk id="14" creationId="{CFEED50D-5F88-2584-1DD3-582DC3BAE71C}"/>
          </ac:picMkLst>
        </pc:picChg>
        <pc:cxnChg chg="add mod">
          <ac:chgData name="Shannon Chan" userId="27ae9ea7-2e6d-4e84-b9d5-e022d2e86357" providerId="ADAL" clId="{0B61E942-111E-4245-B323-30C8B5A22B86}" dt="2024-10-16T06:00:14.167" v="3216" actId="1076"/>
          <ac:cxnSpMkLst>
            <pc:docMk/>
            <pc:sldMk cId="1537898674" sldId="349"/>
            <ac:cxnSpMk id="15" creationId="{F1F3E36B-09E4-03BA-D2F3-1F95CF5778ED}"/>
          </ac:cxnSpMkLst>
        </pc:cxnChg>
      </pc:sldChg>
      <pc:sldChg chg="modSp add mod ord modNotesTx">
        <pc:chgData name="Shannon Chan" userId="27ae9ea7-2e6d-4e84-b9d5-e022d2e86357" providerId="ADAL" clId="{0B61E942-111E-4245-B323-30C8B5A22B86}" dt="2024-10-20T21:41:21.333" v="6172" actId="1076"/>
        <pc:sldMkLst>
          <pc:docMk/>
          <pc:sldMk cId="3775697268" sldId="350"/>
        </pc:sldMkLst>
        <pc:spChg chg="mod">
          <ac:chgData name="Shannon Chan" userId="27ae9ea7-2e6d-4e84-b9d5-e022d2e86357" providerId="ADAL" clId="{0B61E942-111E-4245-B323-30C8B5A22B86}" dt="2024-10-16T06:45:27.602" v="3996" actId="20577"/>
          <ac:spMkLst>
            <pc:docMk/>
            <pc:sldMk cId="3775697268" sldId="350"/>
            <ac:spMk id="6" creationId="{5164278B-30BA-408D-1BA6-06CB4FD9EA87}"/>
          </ac:spMkLst>
        </pc:spChg>
        <pc:spChg chg="mod">
          <ac:chgData name="Shannon Chan" userId="27ae9ea7-2e6d-4e84-b9d5-e022d2e86357" providerId="ADAL" clId="{0B61E942-111E-4245-B323-30C8B5A22B86}" dt="2024-10-16T05:54:38.770" v="3068" actId="20577"/>
          <ac:spMkLst>
            <pc:docMk/>
            <pc:sldMk cId="3775697268" sldId="350"/>
            <ac:spMk id="9" creationId="{01C5A573-416F-7B05-0633-CA27466D0C63}"/>
          </ac:spMkLst>
        </pc:spChg>
        <pc:picChg chg="mod">
          <ac:chgData name="Shannon Chan" userId="27ae9ea7-2e6d-4e84-b9d5-e022d2e86357" providerId="ADAL" clId="{0B61E942-111E-4245-B323-30C8B5A22B86}" dt="2024-10-16T05:54:49.621" v="3088" actId="1036"/>
          <ac:picMkLst>
            <pc:docMk/>
            <pc:sldMk cId="3775697268" sldId="350"/>
            <ac:picMk id="10" creationId="{1DCA8024-92AE-9173-3DEA-2550BC1E2C81}"/>
          </ac:picMkLst>
        </pc:picChg>
        <pc:picChg chg="mod">
          <ac:chgData name="Shannon Chan" userId="27ae9ea7-2e6d-4e84-b9d5-e022d2e86357" providerId="ADAL" clId="{0B61E942-111E-4245-B323-30C8B5A22B86}" dt="2024-10-16T05:54:54.776" v="3104" actId="1035"/>
          <ac:picMkLst>
            <pc:docMk/>
            <pc:sldMk cId="3775697268" sldId="350"/>
            <ac:picMk id="12" creationId="{2CEC7577-9CC3-7347-63EE-825EB4DCC401}"/>
          </ac:picMkLst>
        </pc:picChg>
        <pc:picChg chg="mod">
          <ac:chgData name="Shannon Chan" userId="27ae9ea7-2e6d-4e84-b9d5-e022d2e86357" providerId="ADAL" clId="{0B61E942-111E-4245-B323-30C8B5A22B86}" dt="2024-10-16T05:55:02.722" v="3142" actId="1035"/>
          <ac:picMkLst>
            <pc:docMk/>
            <pc:sldMk cId="3775697268" sldId="350"/>
            <ac:picMk id="14" creationId="{EAB84D7B-A6F0-7992-B5D3-755E58131420}"/>
          </ac:picMkLst>
        </pc:picChg>
        <pc:picChg chg="mod">
          <ac:chgData name="Shannon Chan" userId="27ae9ea7-2e6d-4e84-b9d5-e022d2e86357" providerId="ADAL" clId="{0B61E942-111E-4245-B323-30C8B5A22B86}" dt="2024-10-16T05:54:44.175" v="3069" actId="1076"/>
          <ac:picMkLst>
            <pc:docMk/>
            <pc:sldMk cId="3775697268" sldId="350"/>
            <ac:picMk id="16" creationId="{06344A55-B367-BDFC-88DA-E4ADC0AA756B}"/>
          </ac:picMkLst>
        </pc:picChg>
        <pc:cxnChg chg="mod">
          <ac:chgData name="Shannon Chan" userId="27ae9ea7-2e6d-4e84-b9d5-e022d2e86357" providerId="ADAL" clId="{0B61E942-111E-4245-B323-30C8B5A22B86}" dt="2024-10-20T21:41:21.333" v="6172" actId="1076"/>
          <ac:cxnSpMkLst>
            <pc:docMk/>
            <pc:sldMk cId="3775697268" sldId="350"/>
            <ac:cxnSpMk id="7" creationId="{913EC141-DB61-C860-A923-90AA5C65F607}"/>
          </ac:cxnSpMkLst>
        </pc:cxnChg>
      </pc:sldChg>
      <pc:sldChg chg="modSp add mod modNotesTx">
        <pc:chgData name="Shannon Chan" userId="27ae9ea7-2e6d-4e84-b9d5-e022d2e86357" providerId="ADAL" clId="{0B61E942-111E-4245-B323-30C8B5A22B86}" dt="2024-10-20T22:51:24.695" v="7964" actId="113"/>
        <pc:sldMkLst>
          <pc:docMk/>
          <pc:sldMk cId="2394507639" sldId="351"/>
        </pc:sldMkLst>
        <pc:spChg chg="mod">
          <ac:chgData name="Shannon Chan" userId="27ae9ea7-2e6d-4e84-b9d5-e022d2e86357" providerId="ADAL" clId="{0B61E942-111E-4245-B323-30C8B5A22B86}" dt="2024-10-17T00:26:20.936" v="4629" actId="20577"/>
          <ac:spMkLst>
            <pc:docMk/>
            <pc:sldMk cId="2394507639" sldId="351"/>
            <ac:spMk id="7" creationId="{0A2A2CD0-7073-4C7A-0C3B-AE35CBF4EF03}"/>
          </ac:spMkLst>
        </pc:spChg>
        <pc:graphicFrameChg chg="mod modGraphic">
          <ac:chgData name="Shannon Chan" userId="27ae9ea7-2e6d-4e84-b9d5-e022d2e86357" providerId="ADAL" clId="{0B61E942-111E-4245-B323-30C8B5A22B86}" dt="2024-10-17T21:04:13.638" v="6139" actId="20577"/>
          <ac:graphicFrameMkLst>
            <pc:docMk/>
            <pc:sldMk cId="2394507639" sldId="351"/>
            <ac:graphicFrameMk id="18" creationId="{C4C89047-4F47-ACBB-4C9B-D912941122DA}"/>
          </ac:graphicFrameMkLst>
        </pc:graphicFrameChg>
        <pc:picChg chg="mod">
          <ac:chgData name="Shannon Chan" userId="27ae9ea7-2e6d-4e84-b9d5-e022d2e86357" providerId="ADAL" clId="{0B61E942-111E-4245-B323-30C8B5A22B86}" dt="2024-10-17T00:27:21.177" v="4668" actId="1035"/>
          <ac:picMkLst>
            <pc:docMk/>
            <pc:sldMk cId="2394507639" sldId="351"/>
            <ac:picMk id="20" creationId="{3CE3D803-C24A-1882-0EDD-BC22390ED508}"/>
          </ac:picMkLst>
        </pc:picChg>
        <pc:picChg chg="mod">
          <ac:chgData name="Shannon Chan" userId="27ae9ea7-2e6d-4e84-b9d5-e022d2e86357" providerId="ADAL" clId="{0B61E942-111E-4245-B323-30C8B5A22B86}" dt="2024-10-17T00:27:21.177" v="4668" actId="1035"/>
          <ac:picMkLst>
            <pc:docMk/>
            <pc:sldMk cId="2394507639" sldId="351"/>
            <ac:picMk id="26" creationId="{3D7D33EE-FF7D-285C-1E6B-10AFFFD44A1D}"/>
          </ac:picMkLst>
        </pc:picChg>
        <pc:picChg chg="mod">
          <ac:chgData name="Shannon Chan" userId="27ae9ea7-2e6d-4e84-b9d5-e022d2e86357" providerId="ADAL" clId="{0B61E942-111E-4245-B323-30C8B5A22B86}" dt="2024-10-17T00:27:21.177" v="4668" actId="1035"/>
          <ac:picMkLst>
            <pc:docMk/>
            <pc:sldMk cId="2394507639" sldId="351"/>
            <ac:picMk id="28" creationId="{3B71A283-F692-369A-B5FA-FE3DE683E4DA}"/>
          </ac:picMkLst>
        </pc:picChg>
        <pc:picChg chg="mod">
          <ac:chgData name="Shannon Chan" userId="27ae9ea7-2e6d-4e84-b9d5-e022d2e86357" providerId="ADAL" clId="{0B61E942-111E-4245-B323-30C8B5A22B86}" dt="2024-10-17T00:27:21.177" v="4668" actId="1035"/>
          <ac:picMkLst>
            <pc:docMk/>
            <pc:sldMk cId="2394507639" sldId="351"/>
            <ac:picMk id="30" creationId="{EED52F7B-65E5-C393-8D8A-48B92E722194}"/>
          </ac:picMkLst>
        </pc:picChg>
        <pc:picChg chg="mod">
          <ac:chgData name="Shannon Chan" userId="27ae9ea7-2e6d-4e84-b9d5-e022d2e86357" providerId="ADAL" clId="{0B61E942-111E-4245-B323-30C8B5A22B86}" dt="2024-10-17T00:27:21.177" v="4668" actId="1035"/>
          <ac:picMkLst>
            <pc:docMk/>
            <pc:sldMk cId="2394507639" sldId="351"/>
            <ac:picMk id="32" creationId="{1E54E956-2D9F-1AC4-B235-298E4C4ADAA9}"/>
          </ac:picMkLst>
        </pc:picChg>
        <pc:picChg chg="mod">
          <ac:chgData name="Shannon Chan" userId="27ae9ea7-2e6d-4e84-b9d5-e022d2e86357" providerId="ADAL" clId="{0B61E942-111E-4245-B323-30C8B5A22B86}" dt="2024-10-17T00:27:21.177" v="4668" actId="1035"/>
          <ac:picMkLst>
            <pc:docMk/>
            <pc:sldMk cId="2394507639" sldId="351"/>
            <ac:picMk id="34" creationId="{1AE225D0-580E-44C9-BAA3-F34D1564883F}"/>
          </ac:picMkLst>
        </pc:picChg>
      </pc:sldChg>
      <pc:sldChg chg="modSp add del mod">
        <pc:chgData name="Shannon Chan" userId="27ae9ea7-2e6d-4e84-b9d5-e022d2e86357" providerId="ADAL" clId="{0B61E942-111E-4245-B323-30C8B5A22B86}" dt="2024-10-16T06:05:36.840" v="3296" actId="47"/>
        <pc:sldMkLst>
          <pc:docMk/>
          <pc:sldMk cId="2991892822" sldId="351"/>
        </pc:sldMkLst>
        <pc:spChg chg="mod">
          <ac:chgData name="Shannon Chan" userId="27ae9ea7-2e6d-4e84-b9d5-e022d2e86357" providerId="ADAL" clId="{0B61E942-111E-4245-B323-30C8B5A22B86}" dt="2024-10-16T06:03:20.458" v="3243" actId="1076"/>
          <ac:spMkLst>
            <pc:docMk/>
            <pc:sldMk cId="2991892822" sldId="351"/>
            <ac:spMk id="2" creationId="{D85E2509-3911-25DA-B354-34D181539A01}"/>
          </ac:spMkLst>
        </pc:spChg>
        <pc:spChg chg="mod">
          <ac:chgData name="Shannon Chan" userId="27ae9ea7-2e6d-4e84-b9d5-e022d2e86357" providerId="ADAL" clId="{0B61E942-111E-4245-B323-30C8B5A22B86}" dt="2024-10-16T06:03:31.393" v="3246" actId="255"/>
          <ac:spMkLst>
            <pc:docMk/>
            <pc:sldMk cId="2991892822" sldId="351"/>
            <ac:spMk id="6" creationId="{F4C1EF54-6BA5-5D51-9E14-01E2E0DCF8D0}"/>
          </ac:spMkLst>
        </pc:spChg>
        <pc:spChg chg="mod ord">
          <ac:chgData name="Shannon Chan" userId="27ae9ea7-2e6d-4e84-b9d5-e022d2e86357" providerId="ADAL" clId="{0B61E942-111E-4245-B323-30C8B5A22B86}" dt="2024-10-16T06:02:46.172" v="3234" actId="167"/>
          <ac:spMkLst>
            <pc:docMk/>
            <pc:sldMk cId="2991892822" sldId="351"/>
            <ac:spMk id="8" creationId="{7F03916F-B558-5E8C-3AB0-A5A363731DCC}"/>
          </ac:spMkLst>
        </pc:spChg>
        <pc:spChg chg="mod">
          <ac:chgData name="Shannon Chan" userId="27ae9ea7-2e6d-4e84-b9d5-e022d2e86357" providerId="ADAL" clId="{0B61E942-111E-4245-B323-30C8B5A22B86}" dt="2024-10-16T06:02:58.382" v="3238" actId="14100"/>
          <ac:spMkLst>
            <pc:docMk/>
            <pc:sldMk cId="2991892822" sldId="351"/>
            <ac:spMk id="11" creationId="{6A360D68-6D96-2214-9DCE-0CC27B1A3D91}"/>
          </ac:spMkLst>
        </pc:spChg>
        <pc:picChg chg="mod">
          <ac:chgData name="Shannon Chan" userId="27ae9ea7-2e6d-4e84-b9d5-e022d2e86357" providerId="ADAL" clId="{0B61E942-111E-4245-B323-30C8B5A22B86}" dt="2024-10-16T06:03:00.665" v="3239" actId="1076"/>
          <ac:picMkLst>
            <pc:docMk/>
            <pc:sldMk cId="2991892822" sldId="351"/>
            <ac:picMk id="9" creationId="{75AE3E45-8393-400E-C18B-88ABF5129B9D}"/>
          </ac:picMkLst>
        </pc:picChg>
      </pc:sldChg>
      <pc:sldChg chg="addSp delSp modSp add del mod">
        <pc:chgData name="Shannon Chan" userId="27ae9ea7-2e6d-4e84-b9d5-e022d2e86357" providerId="ADAL" clId="{0B61E942-111E-4245-B323-30C8B5A22B86}" dt="2024-10-16T07:17:58.638" v="4438" actId="47"/>
        <pc:sldMkLst>
          <pc:docMk/>
          <pc:sldMk cId="810228643" sldId="352"/>
        </pc:sldMkLst>
        <pc:spChg chg="mod">
          <ac:chgData name="Shannon Chan" userId="27ae9ea7-2e6d-4e84-b9d5-e022d2e86357" providerId="ADAL" clId="{0B61E942-111E-4245-B323-30C8B5A22B86}" dt="2024-10-16T07:17:18.151" v="4436" actId="14100"/>
          <ac:spMkLst>
            <pc:docMk/>
            <pc:sldMk cId="810228643" sldId="352"/>
            <ac:spMk id="2" creationId="{F6DC281D-1AAB-4434-2D8A-E909203ACE67}"/>
          </ac:spMkLst>
        </pc:spChg>
        <pc:spChg chg="add del mod">
          <ac:chgData name="Shannon Chan" userId="27ae9ea7-2e6d-4e84-b9d5-e022d2e86357" providerId="ADAL" clId="{0B61E942-111E-4245-B323-30C8B5A22B86}" dt="2024-10-16T07:14:01.936" v="4385" actId="478"/>
          <ac:spMkLst>
            <pc:docMk/>
            <pc:sldMk cId="810228643" sldId="352"/>
            <ac:spMk id="6" creationId="{C4C0D4EE-75D8-D884-7B81-B68577999767}"/>
          </ac:spMkLst>
        </pc:spChg>
        <pc:spChg chg="mod">
          <ac:chgData name="Shannon Chan" userId="27ae9ea7-2e6d-4e84-b9d5-e022d2e86357" providerId="ADAL" clId="{0B61E942-111E-4245-B323-30C8B5A22B86}" dt="2024-10-16T07:16:20.335" v="4422" actId="14100"/>
          <ac:spMkLst>
            <pc:docMk/>
            <pc:sldMk cId="810228643" sldId="352"/>
            <ac:spMk id="8" creationId="{1042589B-537E-B3C7-9CFE-D4DC933A07EC}"/>
          </ac:spMkLst>
        </pc:spChg>
        <pc:spChg chg="mod">
          <ac:chgData name="Shannon Chan" userId="27ae9ea7-2e6d-4e84-b9d5-e022d2e86357" providerId="ADAL" clId="{0B61E942-111E-4245-B323-30C8B5A22B86}" dt="2024-10-16T07:15:33.129" v="4407" actId="1076"/>
          <ac:spMkLst>
            <pc:docMk/>
            <pc:sldMk cId="810228643" sldId="352"/>
            <ac:spMk id="9" creationId="{15D6E6F3-32D7-1119-8576-834A093692AB}"/>
          </ac:spMkLst>
        </pc:spChg>
        <pc:spChg chg="add mod ord">
          <ac:chgData name="Shannon Chan" userId="27ae9ea7-2e6d-4e84-b9d5-e022d2e86357" providerId="ADAL" clId="{0B61E942-111E-4245-B323-30C8B5A22B86}" dt="2024-10-16T07:17:23.589" v="4437" actId="14100"/>
          <ac:spMkLst>
            <pc:docMk/>
            <pc:sldMk cId="810228643" sldId="352"/>
            <ac:spMk id="10" creationId="{F868F3DC-DAF7-3D9A-36CC-D922EF923B23}"/>
          </ac:spMkLst>
        </pc:spChg>
        <pc:spChg chg="mod">
          <ac:chgData name="Shannon Chan" userId="27ae9ea7-2e6d-4e84-b9d5-e022d2e86357" providerId="ADAL" clId="{0B61E942-111E-4245-B323-30C8B5A22B86}" dt="2024-10-16T07:16:17.984" v="4421" actId="14100"/>
          <ac:spMkLst>
            <pc:docMk/>
            <pc:sldMk cId="810228643" sldId="352"/>
            <ac:spMk id="15" creationId="{BC319983-258C-DEBA-70CB-7D23FAAF7095}"/>
          </ac:spMkLst>
        </pc:spChg>
        <pc:spChg chg="mod">
          <ac:chgData name="Shannon Chan" userId="27ae9ea7-2e6d-4e84-b9d5-e022d2e86357" providerId="ADAL" clId="{0B61E942-111E-4245-B323-30C8B5A22B86}" dt="2024-10-16T07:17:14.087" v="4434" actId="1076"/>
          <ac:spMkLst>
            <pc:docMk/>
            <pc:sldMk cId="810228643" sldId="352"/>
            <ac:spMk id="27" creationId="{32E0FF33-6AE4-4DCA-AA4E-8C31060498AC}"/>
          </ac:spMkLst>
        </pc:spChg>
        <pc:picChg chg="mod">
          <ac:chgData name="Shannon Chan" userId="27ae9ea7-2e6d-4e84-b9d5-e022d2e86357" providerId="ADAL" clId="{0B61E942-111E-4245-B323-30C8B5A22B86}" dt="2024-10-16T07:15:38.905" v="4409" actId="1076"/>
          <ac:picMkLst>
            <pc:docMk/>
            <pc:sldMk cId="810228643" sldId="352"/>
            <ac:picMk id="49" creationId="{4B01CE00-5EDD-0D53-9165-77F154FF4430}"/>
          </ac:picMkLst>
        </pc:picChg>
        <pc:picChg chg="mod">
          <ac:chgData name="Shannon Chan" userId="27ae9ea7-2e6d-4e84-b9d5-e022d2e86357" providerId="ADAL" clId="{0B61E942-111E-4245-B323-30C8B5A22B86}" dt="2024-10-16T07:15:42.353" v="4411" actId="1076"/>
          <ac:picMkLst>
            <pc:docMk/>
            <pc:sldMk cId="810228643" sldId="352"/>
            <ac:picMk id="55" creationId="{126B4157-66A4-55A5-B996-A54BBA2B3FA8}"/>
          </ac:picMkLst>
        </pc:picChg>
        <pc:picChg chg="mod">
          <ac:chgData name="Shannon Chan" userId="27ae9ea7-2e6d-4e84-b9d5-e022d2e86357" providerId="ADAL" clId="{0B61E942-111E-4245-B323-30C8B5A22B86}" dt="2024-10-16T07:15:44.182" v="4412" actId="1076"/>
          <ac:picMkLst>
            <pc:docMk/>
            <pc:sldMk cId="810228643" sldId="352"/>
            <ac:picMk id="59" creationId="{B9EE6164-5B81-C472-A332-47E336C24C4C}"/>
          </ac:picMkLst>
        </pc:picChg>
        <pc:picChg chg="mod">
          <ac:chgData name="Shannon Chan" userId="27ae9ea7-2e6d-4e84-b9d5-e022d2e86357" providerId="ADAL" clId="{0B61E942-111E-4245-B323-30C8B5A22B86}" dt="2024-10-16T07:15:40.857" v="4410" actId="1076"/>
          <ac:picMkLst>
            <pc:docMk/>
            <pc:sldMk cId="810228643" sldId="352"/>
            <ac:picMk id="65" creationId="{8C9CD835-3279-26DA-CE89-C836BA60BD77}"/>
          </ac:picMkLst>
        </pc:picChg>
        <pc:cxnChg chg="mod">
          <ac:chgData name="Shannon Chan" userId="27ae9ea7-2e6d-4e84-b9d5-e022d2e86357" providerId="ADAL" clId="{0B61E942-111E-4245-B323-30C8B5A22B86}" dt="2024-10-16T07:15:51.839" v="4415" actId="1076"/>
          <ac:cxnSpMkLst>
            <pc:docMk/>
            <pc:sldMk cId="810228643" sldId="352"/>
            <ac:cxnSpMk id="3" creationId="{DC7647E9-543B-E796-F19F-8CDF6191FED7}"/>
          </ac:cxnSpMkLst>
        </pc:cxnChg>
        <pc:cxnChg chg="mod">
          <ac:chgData name="Shannon Chan" userId="27ae9ea7-2e6d-4e84-b9d5-e022d2e86357" providerId="ADAL" clId="{0B61E942-111E-4245-B323-30C8B5A22B86}" dt="2024-10-16T07:15:33.129" v="4407" actId="1076"/>
          <ac:cxnSpMkLst>
            <pc:docMk/>
            <pc:sldMk cId="810228643" sldId="352"/>
            <ac:cxnSpMk id="4" creationId="{75E18715-10B5-DE05-24C7-85FD547A471A}"/>
          </ac:cxnSpMkLst>
        </pc:cxnChg>
      </pc:sldChg>
      <pc:sldChg chg="modSp add mod modNotesTx">
        <pc:chgData name="Shannon Chan" userId="27ae9ea7-2e6d-4e84-b9d5-e022d2e86357" providerId="ADAL" clId="{0B61E942-111E-4245-B323-30C8B5A22B86}" dt="2024-10-20T22:48:28.311" v="6933" actId="20577"/>
        <pc:sldMkLst>
          <pc:docMk/>
          <pc:sldMk cId="3182647972" sldId="352"/>
        </pc:sldMkLst>
        <pc:spChg chg="mod">
          <ac:chgData name="Shannon Chan" userId="27ae9ea7-2e6d-4e84-b9d5-e022d2e86357" providerId="ADAL" clId="{0B61E942-111E-4245-B323-30C8B5A22B86}" dt="2024-10-17T00:24:12.547" v="4497" actId="20577"/>
          <ac:spMkLst>
            <pc:docMk/>
            <pc:sldMk cId="3182647972" sldId="352"/>
            <ac:spMk id="6" creationId="{5164278B-30BA-408D-1BA6-06CB4FD9EA87}"/>
          </ac:spMkLst>
        </pc:spChg>
        <pc:spChg chg="mod">
          <ac:chgData name="Shannon Chan" userId="27ae9ea7-2e6d-4e84-b9d5-e022d2e86357" providerId="ADAL" clId="{0B61E942-111E-4245-B323-30C8B5A22B86}" dt="2024-10-16T23:18:03.043" v="4469" actId="554"/>
          <ac:spMkLst>
            <pc:docMk/>
            <pc:sldMk cId="3182647972" sldId="352"/>
            <ac:spMk id="11" creationId="{D5A47B35-F0D9-50F5-817D-0094E7FC46DF}"/>
          </ac:spMkLst>
        </pc:spChg>
        <pc:spChg chg="mod">
          <ac:chgData name="Shannon Chan" userId="27ae9ea7-2e6d-4e84-b9d5-e022d2e86357" providerId="ADAL" clId="{0B61E942-111E-4245-B323-30C8B5A22B86}" dt="2024-10-18T04:01:18.956" v="6158" actId="207"/>
          <ac:spMkLst>
            <pc:docMk/>
            <pc:sldMk cId="3182647972" sldId="352"/>
            <ac:spMk id="13" creationId="{700F833F-799E-325E-0525-2A5DFE85F131}"/>
          </ac:spMkLst>
        </pc:spChg>
        <pc:spChg chg="mod">
          <ac:chgData name="Shannon Chan" userId="27ae9ea7-2e6d-4e84-b9d5-e022d2e86357" providerId="ADAL" clId="{0B61E942-111E-4245-B323-30C8B5A22B86}" dt="2024-10-16T23:15:27.014" v="4456" actId="1035"/>
          <ac:spMkLst>
            <pc:docMk/>
            <pc:sldMk cId="3182647972" sldId="352"/>
            <ac:spMk id="27" creationId="{050484E3-2F8D-61B0-D5EA-4B12B5263BE9}"/>
          </ac:spMkLst>
        </pc:spChg>
        <pc:spChg chg="mod">
          <ac:chgData name="Shannon Chan" userId="27ae9ea7-2e6d-4e84-b9d5-e022d2e86357" providerId="ADAL" clId="{0B61E942-111E-4245-B323-30C8B5A22B86}" dt="2024-10-18T03:00:40.213" v="6156" actId="6549"/>
          <ac:spMkLst>
            <pc:docMk/>
            <pc:sldMk cId="3182647972" sldId="352"/>
            <ac:spMk id="28" creationId="{2B35F60B-649D-0AE6-EF9C-9309019922C8}"/>
          </ac:spMkLst>
        </pc:spChg>
        <pc:spChg chg="mod">
          <ac:chgData name="Shannon Chan" userId="27ae9ea7-2e6d-4e84-b9d5-e022d2e86357" providerId="ADAL" clId="{0B61E942-111E-4245-B323-30C8B5A22B86}" dt="2024-10-17T21:01:45.888" v="6133" actId="1036"/>
          <ac:spMkLst>
            <pc:docMk/>
            <pc:sldMk cId="3182647972" sldId="352"/>
            <ac:spMk id="29" creationId="{22D678F4-27F7-8654-D962-BD85D7221711}"/>
          </ac:spMkLst>
        </pc:spChg>
        <pc:spChg chg="mod">
          <ac:chgData name="Shannon Chan" userId="27ae9ea7-2e6d-4e84-b9d5-e022d2e86357" providerId="ADAL" clId="{0B61E942-111E-4245-B323-30C8B5A22B86}" dt="2024-10-16T23:18:03.043" v="4469" actId="554"/>
          <ac:spMkLst>
            <pc:docMk/>
            <pc:sldMk cId="3182647972" sldId="352"/>
            <ac:spMk id="36" creationId="{0D8F7193-041F-4DD6-8F2E-7235E1B43E32}"/>
          </ac:spMkLst>
        </pc:spChg>
        <pc:spChg chg="mod">
          <ac:chgData name="Shannon Chan" userId="27ae9ea7-2e6d-4e84-b9d5-e022d2e86357" providerId="ADAL" clId="{0B61E942-111E-4245-B323-30C8B5A22B86}" dt="2024-10-17T21:01:45.888" v="6133" actId="1036"/>
          <ac:spMkLst>
            <pc:docMk/>
            <pc:sldMk cId="3182647972" sldId="352"/>
            <ac:spMk id="37" creationId="{B35FC5D8-FE57-8545-13B1-1A7880A617C8}"/>
          </ac:spMkLst>
        </pc:spChg>
        <pc:spChg chg="mod">
          <ac:chgData name="Shannon Chan" userId="27ae9ea7-2e6d-4e84-b9d5-e022d2e86357" providerId="ADAL" clId="{0B61E942-111E-4245-B323-30C8B5A22B86}" dt="2024-10-17T21:05:12.716" v="6144" actId="6549"/>
          <ac:spMkLst>
            <pc:docMk/>
            <pc:sldMk cId="3182647972" sldId="352"/>
            <ac:spMk id="38" creationId="{006A2CEA-4C80-9BF4-1B0E-7939B3DCF133}"/>
          </ac:spMkLst>
        </pc:spChg>
        <pc:spChg chg="mod">
          <ac:chgData name="Shannon Chan" userId="27ae9ea7-2e6d-4e84-b9d5-e022d2e86357" providerId="ADAL" clId="{0B61E942-111E-4245-B323-30C8B5A22B86}" dt="2024-10-17T21:01:45.888" v="6133" actId="1036"/>
          <ac:spMkLst>
            <pc:docMk/>
            <pc:sldMk cId="3182647972" sldId="352"/>
            <ac:spMk id="39" creationId="{F1D504D6-E90D-76D5-4AC2-5D5AE31AFCC2}"/>
          </ac:spMkLst>
        </pc:spChg>
        <pc:spChg chg="mod">
          <ac:chgData name="Shannon Chan" userId="27ae9ea7-2e6d-4e84-b9d5-e022d2e86357" providerId="ADAL" clId="{0B61E942-111E-4245-B323-30C8B5A22B86}" dt="2024-10-17T21:01:45.888" v="6133" actId="1036"/>
          <ac:spMkLst>
            <pc:docMk/>
            <pc:sldMk cId="3182647972" sldId="352"/>
            <ac:spMk id="42" creationId="{EB7E2E59-D2EE-34E3-03FF-08B0BCD1B442}"/>
          </ac:spMkLst>
        </pc:spChg>
        <pc:spChg chg="mod">
          <ac:chgData name="Shannon Chan" userId="27ae9ea7-2e6d-4e84-b9d5-e022d2e86357" providerId="ADAL" clId="{0B61E942-111E-4245-B323-30C8B5A22B86}" dt="2024-10-16T23:15:27.014" v="4456" actId="1035"/>
          <ac:spMkLst>
            <pc:docMk/>
            <pc:sldMk cId="3182647972" sldId="352"/>
            <ac:spMk id="45" creationId="{7F531354-E6F3-23AB-F3E9-5A0C8A4A581E}"/>
          </ac:spMkLst>
        </pc:spChg>
        <pc:spChg chg="mod">
          <ac:chgData name="Shannon Chan" userId="27ae9ea7-2e6d-4e84-b9d5-e022d2e86357" providerId="ADAL" clId="{0B61E942-111E-4245-B323-30C8B5A22B86}" dt="2024-10-17T00:21:17.132" v="4473" actId="14100"/>
          <ac:spMkLst>
            <pc:docMk/>
            <pc:sldMk cId="3182647972" sldId="352"/>
            <ac:spMk id="51" creationId="{6E74A744-72CF-D7EF-A28E-E94BCFFDB045}"/>
          </ac:spMkLst>
        </pc:spChg>
        <pc:picChg chg="mod">
          <ac:chgData name="Shannon Chan" userId="27ae9ea7-2e6d-4e84-b9d5-e022d2e86357" providerId="ADAL" clId="{0B61E942-111E-4245-B323-30C8B5A22B86}" dt="2024-10-16T23:17:18.365" v="4464" actId="1076"/>
          <ac:picMkLst>
            <pc:docMk/>
            <pc:sldMk cId="3182647972" sldId="352"/>
            <ac:picMk id="17" creationId="{70F83D64-7B01-D98A-904E-6745561E0D1B}"/>
          </ac:picMkLst>
        </pc:picChg>
        <pc:picChg chg="mod">
          <ac:chgData name="Shannon Chan" userId="27ae9ea7-2e6d-4e84-b9d5-e022d2e86357" providerId="ADAL" clId="{0B61E942-111E-4245-B323-30C8B5A22B86}" dt="2024-10-16T23:15:27.014" v="4456" actId="1035"/>
          <ac:picMkLst>
            <pc:docMk/>
            <pc:sldMk cId="3182647972" sldId="352"/>
            <ac:picMk id="21" creationId="{9E410F64-536E-D4EA-E4DE-8A1DF5B0E4AF}"/>
          </ac:picMkLst>
        </pc:picChg>
        <pc:picChg chg="mod">
          <ac:chgData name="Shannon Chan" userId="27ae9ea7-2e6d-4e84-b9d5-e022d2e86357" providerId="ADAL" clId="{0B61E942-111E-4245-B323-30C8B5A22B86}" dt="2024-10-16T23:15:27.014" v="4456" actId="1035"/>
          <ac:picMkLst>
            <pc:docMk/>
            <pc:sldMk cId="3182647972" sldId="352"/>
            <ac:picMk id="23" creationId="{31CDDB5B-D1CA-93EF-0B34-71EDF49C6C88}"/>
          </ac:picMkLst>
        </pc:picChg>
        <pc:picChg chg="mod">
          <ac:chgData name="Shannon Chan" userId="27ae9ea7-2e6d-4e84-b9d5-e022d2e86357" providerId="ADAL" clId="{0B61E942-111E-4245-B323-30C8B5A22B86}" dt="2024-10-17T21:01:45.888" v="6133" actId="1036"/>
          <ac:picMkLst>
            <pc:docMk/>
            <pc:sldMk cId="3182647972" sldId="352"/>
            <ac:picMk id="31" creationId="{8D8DAB5C-7EE9-E8BF-86E7-A8EE77E1DF05}"/>
          </ac:picMkLst>
        </pc:picChg>
        <pc:picChg chg="mod">
          <ac:chgData name="Shannon Chan" userId="27ae9ea7-2e6d-4e84-b9d5-e022d2e86357" providerId="ADAL" clId="{0B61E942-111E-4245-B323-30C8B5A22B86}" dt="2024-10-17T21:01:45.888" v="6133" actId="1036"/>
          <ac:picMkLst>
            <pc:docMk/>
            <pc:sldMk cId="3182647972" sldId="352"/>
            <ac:picMk id="41" creationId="{A58843F1-68F6-4188-AEE8-73AAD936E3E8}"/>
          </ac:picMkLst>
        </pc:picChg>
        <pc:picChg chg="mod">
          <ac:chgData name="Shannon Chan" userId="27ae9ea7-2e6d-4e84-b9d5-e022d2e86357" providerId="ADAL" clId="{0B61E942-111E-4245-B323-30C8B5A22B86}" dt="2024-10-17T21:02:04.184" v="6135" actId="1036"/>
          <ac:picMkLst>
            <pc:docMk/>
            <pc:sldMk cId="3182647972" sldId="352"/>
            <ac:picMk id="44" creationId="{213A6697-81D2-2B17-1C7F-A82E76FCC9B3}"/>
          </ac:picMkLst>
        </pc:picChg>
        <pc:picChg chg="mod">
          <ac:chgData name="Shannon Chan" userId="27ae9ea7-2e6d-4e84-b9d5-e022d2e86357" providerId="ADAL" clId="{0B61E942-111E-4245-B323-30C8B5A22B86}" dt="2024-10-17T21:01:45.888" v="6133" actId="1036"/>
          <ac:picMkLst>
            <pc:docMk/>
            <pc:sldMk cId="3182647972" sldId="352"/>
            <ac:picMk id="47" creationId="{000451C3-1B89-33CE-DAA5-A0D5BE392378}"/>
          </ac:picMkLst>
        </pc:picChg>
        <pc:picChg chg="mod">
          <ac:chgData name="Shannon Chan" userId="27ae9ea7-2e6d-4e84-b9d5-e022d2e86357" providerId="ADAL" clId="{0B61E942-111E-4245-B323-30C8B5A22B86}" dt="2024-10-17T21:01:45.888" v="6133" actId="1036"/>
          <ac:picMkLst>
            <pc:docMk/>
            <pc:sldMk cId="3182647972" sldId="352"/>
            <ac:picMk id="49" creationId="{D5799D7A-1ED3-AD39-2DEC-CC709943D92A}"/>
          </ac:picMkLst>
        </pc:picChg>
        <pc:cxnChg chg="mod">
          <ac:chgData name="Shannon Chan" userId="27ae9ea7-2e6d-4e84-b9d5-e022d2e86357" providerId="ADAL" clId="{0B61E942-111E-4245-B323-30C8B5A22B86}" dt="2024-10-20T21:38:48.122" v="6162" actId="1035"/>
          <ac:cxnSpMkLst>
            <pc:docMk/>
            <pc:sldMk cId="3182647972" sldId="352"/>
            <ac:cxnSpMk id="7" creationId="{913EC141-DB61-C860-A923-90AA5C65F607}"/>
          </ac:cxnSpMkLst>
        </pc:cxnChg>
      </pc:sldChg>
      <pc:sldChg chg="addSp delSp modSp add mod">
        <pc:chgData name="Shannon Chan" userId="27ae9ea7-2e6d-4e84-b9d5-e022d2e86357" providerId="ADAL" clId="{0B61E942-111E-4245-B323-30C8B5A22B86}" dt="2024-10-20T23:11:27.275" v="8337" actId="1036"/>
        <pc:sldMkLst>
          <pc:docMk/>
          <pc:sldMk cId="3522542176" sldId="355"/>
        </pc:sldMkLst>
        <pc:spChg chg="add mod">
          <ac:chgData name="Shannon Chan" userId="27ae9ea7-2e6d-4e84-b9d5-e022d2e86357" providerId="ADAL" clId="{0B61E942-111E-4245-B323-30C8B5A22B86}" dt="2024-10-20T22:01:47.656" v="6509"/>
          <ac:spMkLst>
            <pc:docMk/>
            <pc:sldMk cId="3522542176" sldId="355"/>
            <ac:spMk id="2" creationId="{97DDD5D8-F82A-1141-E0F9-878A316DCB0E}"/>
          </ac:spMkLst>
        </pc:spChg>
        <pc:spChg chg="add mod ord">
          <ac:chgData name="Shannon Chan" userId="27ae9ea7-2e6d-4e84-b9d5-e022d2e86357" providerId="ADAL" clId="{0B61E942-111E-4245-B323-30C8B5A22B86}" dt="2024-10-20T22:02:15.593" v="6515" actId="167"/>
          <ac:spMkLst>
            <pc:docMk/>
            <pc:sldMk cId="3522542176" sldId="355"/>
            <ac:spMk id="3" creationId="{1E600DD0-3325-7B14-06E3-4F9BC3519BE4}"/>
          </ac:spMkLst>
        </pc:spChg>
        <pc:spChg chg="del mod">
          <ac:chgData name="Shannon Chan" userId="27ae9ea7-2e6d-4e84-b9d5-e022d2e86357" providerId="ADAL" clId="{0B61E942-111E-4245-B323-30C8B5A22B86}" dt="2024-10-20T22:02:11.094" v="6513" actId="478"/>
          <ac:spMkLst>
            <pc:docMk/>
            <pc:sldMk cId="3522542176" sldId="355"/>
            <ac:spMk id="4" creationId="{0ED93158-62C4-FCFA-2E68-F3FE16910CEB}"/>
          </ac:spMkLst>
        </pc:spChg>
        <pc:spChg chg="mod">
          <ac:chgData name="Shannon Chan" userId="27ae9ea7-2e6d-4e84-b9d5-e022d2e86357" providerId="ADAL" clId="{0B61E942-111E-4245-B323-30C8B5A22B86}" dt="2024-10-20T22:43:11.215" v="6704" actId="14100"/>
          <ac:spMkLst>
            <pc:docMk/>
            <pc:sldMk cId="3522542176" sldId="355"/>
            <ac:spMk id="7" creationId="{A428636A-9012-C9DA-D257-4929AB4B724A}"/>
          </ac:spMkLst>
        </pc:spChg>
        <pc:spChg chg="mod">
          <ac:chgData name="Shannon Chan" userId="27ae9ea7-2e6d-4e84-b9d5-e022d2e86357" providerId="ADAL" clId="{0B61E942-111E-4245-B323-30C8B5A22B86}" dt="2024-10-20T23:02:34.023" v="8253" actId="1035"/>
          <ac:spMkLst>
            <pc:docMk/>
            <pc:sldMk cId="3522542176" sldId="355"/>
            <ac:spMk id="8" creationId="{035F7286-2D49-3547-4DC9-8C6CA9C54732}"/>
          </ac:spMkLst>
        </pc:spChg>
        <pc:spChg chg="mod">
          <ac:chgData name="Shannon Chan" userId="27ae9ea7-2e6d-4e84-b9d5-e022d2e86357" providerId="ADAL" clId="{0B61E942-111E-4245-B323-30C8B5A22B86}" dt="2024-10-20T23:02:34.023" v="8253" actId="1035"/>
          <ac:spMkLst>
            <pc:docMk/>
            <pc:sldMk cId="3522542176" sldId="355"/>
            <ac:spMk id="9" creationId="{18DC1099-20AA-5CC9-1541-74716083EAB8}"/>
          </ac:spMkLst>
        </pc:spChg>
        <pc:spChg chg="mod">
          <ac:chgData name="Shannon Chan" userId="27ae9ea7-2e6d-4e84-b9d5-e022d2e86357" providerId="ADAL" clId="{0B61E942-111E-4245-B323-30C8B5A22B86}" dt="2024-10-20T23:10:20.767" v="8313" actId="1035"/>
          <ac:spMkLst>
            <pc:docMk/>
            <pc:sldMk cId="3522542176" sldId="355"/>
            <ac:spMk id="14" creationId="{824E51C5-A9BE-CBB9-BCA8-42236EA8747B}"/>
          </ac:spMkLst>
        </pc:spChg>
        <pc:spChg chg="mod ord">
          <ac:chgData name="Shannon Chan" userId="27ae9ea7-2e6d-4e84-b9d5-e022d2e86357" providerId="ADAL" clId="{0B61E942-111E-4245-B323-30C8B5A22B86}" dt="2024-10-20T23:11:27.275" v="8337" actId="1036"/>
          <ac:spMkLst>
            <pc:docMk/>
            <pc:sldMk cId="3522542176" sldId="355"/>
            <ac:spMk id="15" creationId="{A0AC33B8-0E31-757C-8A13-2B7B646B0A14}"/>
          </ac:spMkLst>
        </pc:spChg>
        <pc:spChg chg="mod">
          <ac:chgData name="Shannon Chan" userId="27ae9ea7-2e6d-4e84-b9d5-e022d2e86357" providerId="ADAL" clId="{0B61E942-111E-4245-B323-30C8B5A22B86}" dt="2024-10-20T23:10:20.767" v="8313" actId="1035"/>
          <ac:spMkLst>
            <pc:docMk/>
            <pc:sldMk cId="3522542176" sldId="355"/>
            <ac:spMk id="16" creationId="{071120A7-6BCF-0E8D-0EBC-E1FCA62ACAD0}"/>
          </ac:spMkLst>
        </pc:spChg>
        <pc:spChg chg="mod">
          <ac:chgData name="Shannon Chan" userId="27ae9ea7-2e6d-4e84-b9d5-e022d2e86357" providerId="ADAL" clId="{0B61E942-111E-4245-B323-30C8B5A22B86}" dt="2024-10-20T23:11:27.275" v="8337" actId="1036"/>
          <ac:spMkLst>
            <pc:docMk/>
            <pc:sldMk cId="3522542176" sldId="355"/>
            <ac:spMk id="17" creationId="{EB51EFC9-7917-AE82-D9DD-13E28B2C0AD5}"/>
          </ac:spMkLst>
        </pc:spChg>
        <pc:spChg chg="mod">
          <ac:chgData name="Shannon Chan" userId="27ae9ea7-2e6d-4e84-b9d5-e022d2e86357" providerId="ADAL" clId="{0B61E942-111E-4245-B323-30C8B5A22B86}" dt="2024-10-20T23:11:27.275" v="8337" actId="1036"/>
          <ac:spMkLst>
            <pc:docMk/>
            <pc:sldMk cId="3522542176" sldId="355"/>
            <ac:spMk id="22" creationId="{B9F402AB-F391-18BC-21B5-FF2FBD931AD6}"/>
          </ac:spMkLst>
        </pc:spChg>
        <pc:spChg chg="mod">
          <ac:chgData name="Shannon Chan" userId="27ae9ea7-2e6d-4e84-b9d5-e022d2e86357" providerId="ADAL" clId="{0B61E942-111E-4245-B323-30C8B5A22B86}" dt="2024-10-20T23:10:36.163" v="8321" actId="14100"/>
          <ac:spMkLst>
            <pc:docMk/>
            <pc:sldMk cId="3522542176" sldId="355"/>
            <ac:spMk id="37" creationId="{102B2F6E-31E2-C1E8-36AF-11FE88B49E5A}"/>
          </ac:spMkLst>
        </pc:spChg>
        <pc:spChg chg="mod">
          <ac:chgData name="Shannon Chan" userId="27ae9ea7-2e6d-4e84-b9d5-e022d2e86357" providerId="ADAL" clId="{0B61E942-111E-4245-B323-30C8B5A22B86}" dt="2024-10-20T23:10:09.947" v="8307" actId="1036"/>
          <ac:spMkLst>
            <pc:docMk/>
            <pc:sldMk cId="3522542176" sldId="355"/>
            <ac:spMk id="39" creationId="{C896862E-9CF9-9FC2-CE8C-91B28D37DDE6}"/>
          </ac:spMkLst>
        </pc:spChg>
        <pc:spChg chg="mod">
          <ac:chgData name="Shannon Chan" userId="27ae9ea7-2e6d-4e84-b9d5-e022d2e86357" providerId="ADAL" clId="{0B61E942-111E-4245-B323-30C8B5A22B86}" dt="2024-10-20T23:11:14.832" v="8332" actId="1036"/>
          <ac:spMkLst>
            <pc:docMk/>
            <pc:sldMk cId="3522542176" sldId="355"/>
            <ac:spMk id="40" creationId="{2F227C31-42EC-9E3E-58C8-021AFBCF773D}"/>
          </ac:spMkLst>
        </pc:spChg>
        <pc:spChg chg="mod">
          <ac:chgData name="Shannon Chan" userId="27ae9ea7-2e6d-4e84-b9d5-e022d2e86357" providerId="ADAL" clId="{0B61E942-111E-4245-B323-30C8B5A22B86}" dt="2024-10-20T23:10:09.947" v="8307" actId="1036"/>
          <ac:spMkLst>
            <pc:docMk/>
            <pc:sldMk cId="3522542176" sldId="355"/>
            <ac:spMk id="41" creationId="{F691F73A-368A-53DC-5A4C-195252AB3382}"/>
          </ac:spMkLst>
        </pc:spChg>
        <pc:spChg chg="mod">
          <ac:chgData name="Shannon Chan" userId="27ae9ea7-2e6d-4e84-b9d5-e022d2e86357" providerId="ADAL" clId="{0B61E942-111E-4245-B323-30C8B5A22B86}" dt="2024-10-20T23:11:14.832" v="8332" actId="1036"/>
          <ac:spMkLst>
            <pc:docMk/>
            <pc:sldMk cId="3522542176" sldId="355"/>
            <ac:spMk id="42" creationId="{E8AE0541-47D5-EEBF-14F0-A44A3DDD10F2}"/>
          </ac:spMkLst>
        </pc:spChg>
        <pc:spChg chg="mod">
          <ac:chgData name="Shannon Chan" userId="27ae9ea7-2e6d-4e84-b9d5-e022d2e86357" providerId="ADAL" clId="{0B61E942-111E-4245-B323-30C8B5A22B86}" dt="2024-10-20T23:10:20.767" v="8313" actId="1035"/>
          <ac:spMkLst>
            <pc:docMk/>
            <pc:sldMk cId="3522542176" sldId="355"/>
            <ac:spMk id="46" creationId="{A78719F7-C4E3-8BEC-1B35-ED43110288FB}"/>
          </ac:spMkLst>
        </pc:spChg>
        <pc:spChg chg="mod">
          <ac:chgData name="Shannon Chan" userId="27ae9ea7-2e6d-4e84-b9d5-e022d2e86357" providerId="ADAL" clId="{0B61E942-111E-4245-B323-30C8B5A22B86}" dt="2024-10-20T23:10:09.947" v="8307" actId="1036"/>
          <ac:spMkLst>
            <pc:docMk/>
            <pc:sldMk cId="3522542176" sldId="355"/>
            <ac:spMk id="47" creationId="{C5D88316-DB04-2517-6AE8-1F4E5F74CF54}"/>
          </ac:spMkLst>
        </pc:spChg>
        <pc:spChg chg="mod">
          <ac:chgData name="Shannon Chan" userId="27ae9ea7-2e6d-4e84-b9d5-e022d2e86357" providerId="ADAL" clId="{0B61E942-111E-4245-B323-30C8B5A22B86}" dt="2024-10-20T23:11:14.832" v="8332" actId="1036"/>
          <ac:spMkLst>
            <pc:docMk/>
            <pc:sldMk cId="3522542176" sldId="355"/>
            <ac:spMk id="48" creationId="{7637D74A-9A87-07AA-BE8A-949804F45E26}"/>
          </ac:spMkLst>
        </pc:spChg>
        <pc:spChg chg="mod">
          <ac:chgData name="Shannon Chan" userId="27ae9ea7-2e6d-4e84-b9d5-e022d2e86357" providerId="ADAL" clId="{0B61E942-111E-4245-B323-30C8B5A22B86}" dt="2024-10-20T23:02:34.023" v="8253" actId="1035"/>
          <ac:spMkLst>
            <pc:docMk/>
            <pc:sldMk cId="3522542176" sldId="355"/>
            <ac:spMk id="72" creationId="{D74FD805-BAE6-3699-8FC5-660FC2304D00}"/>
          </ac:spMkLst>
        </pc:spChg>
        <pc:spChg chg="mod">
          <ac:chgData name="Shannon Chan" userId="27ae9ea7-2e6d-4e84-b9d5-e022d2e86357" providerId="ADAL" clId="{0B61E942-111E-4245-B323-30C8B5A22B86}" dt="2024-10-20T22:43:01.614" v="6702" actId="1036"/>
          <ac:spMkLst>
            <pc:docMk/>
            <pc:sldMk cId="3522542176" sldId="355"/>
            <ac:spMk id="74" creationId="{FA8CE845-6BB7-1ABB-76F5-7C2524BF5427}"/>
          </ac:spMkLst>
        </pc:spChg>
        <pc:spChg chg="mod">
          <ac:chgData name="Shannon Chan" userId="27ae9ea7-2e6d-4e84-b9d5-e022d2e86357" providerId="ADAL" clId="{0B61E942-111E-4245-B323-30C8B5A22B86}" dt="2024-10-20T22:43:05.720" v="6703" actId="1076"/>
          <ac:spMkLst>
            <pc:docMk/>
            <pc:sldMk cId="3522542176" sldId="355"/>
            <ac:spMk id="75" creationId="{86115913-86A2-DB93-7D19-0765EECF6C74}"/>
          </ac:spMkLst>
        </pc:spChg>
        <pc:picChg chg="mod">
          <ac:chgData name="Shannon Chan" userId="27ae9ea7-2e6d-4e84-b9d5-e022d2e86357" providerId="ADAL" clId="{0B61E942-111E-4245-B323-30C8B5A22B86}" dt="2024-10-20T23:10:20.767" v="8313" actId="1035"/>
          <ac:picMkLst>
            <pc:docMk/>
            <pc:sldMk cId="3522542176" sldId="355"/>
            <ac:picMk id="21" creationId="{2DE9C947-3974-6136-5B28-1261E7C0F55D}"/>
          </ac:picMkLst>
        </pc:picChg>
        <pc:picChg chg="mod ord">
          <ac:chgData name="Shannon Chan" userId="27ae9ea7-2e6d-4e84-b9d5-e022d2e86357" providerId="ADAL" clId="{0B61E942-111E-4245-B323-30C8B5A22B86}" dt="2024-10-20T23:11:05.712" v="8325" actId="166"/>
          <ac:picMkLst>
            <pc:docMk/>
            <pc:sldMk cId="3522542176" sldId="355"/>
            <ac:picMk id="24" creationId="{225886A6-A1E7-03D1-1855-F09A52B9FBBC}"/>
          </ac:picMkLst>
        </pc:picChg>
        <pc:picChg chg="mod">
          <ac:chgData name="Shannon Chan" userId="27ae9ea7-2e6d-4e84-b9d5-e022d2e86357" providerId="ADAL" clId="{0B61E942-111E-4245-B323-30C8B5A22B86}" dt="2024-10-20T23:10:09.947" v="8307" actId="1036"/>
          <ac:picMkLst>
            <pc:docMk/>
            <pc:sldMk cId="3522542176" sldId="355"/>
            <ac:picMk id="32" creationId="{5CD34FDD-EB7E-CE06-2E32-E5C94ED54616}"/>
          </ac:picMkLst>
        </pc:picChg>
        <pc:picChg chg="mod">
          <ac:chgData name="Shannon Chan" userId="27ae9ea7-2e6d-4e84-b9d5-e022d2e86357" providerId="ADAL" clId="{0B61E942-111E-4245-B323-30C8B5A22B86}" dt="2024-10-20T23:10:09.947" v="8307" actId="1036"/>
          <ac:picMkLst>
            <pc:docMk/>
            <pc:sldMk cId="3522542176" sldId="355"/>
            <ac:picMk id="34" creationId="{0BEED519-3590-D31E-0477-91C9C7581284}"/>
          </ac:picMkLst>
        </pc:picChg>
        <pc:picChg chg="mod">
          <ac:chgData name="Shannon Chan" userId="27ae9ea7-2e6d-4e84-b9d5-e022d2e86357" providerId="ADAL" clId="{0B61E942-111E-4245-B323-30C8B5A22B86}" dt="2024-10-20T23:10:20.767" v="8313" actId="1035"/>
          <ac:picMkLst>
            <pc:docMk/>
            <pc:sldMk cId="3522542176" sldId="355"/>
            <ac:picMk id="36" creationId="{9F750AD5-ED3A-E6A8-7FAE-2655A075615B}"/>
          </ac:picMkLst>
        </pc:picChg>
        <pc:picChg chg="mod">
          <ac:chgData name="Shannon Chan" userId="27ae9ea7-2e6d-4e84-b9d5-e022d2e86357" providerId="ADAL" clId="{0B61E942-111E-4245-B323-30C8B5A22B86}" dt="2024-10-20T23:02:34.023" v="8253" actId="1035"/>
          <ac:picMkLst>
            <pc:docMk/>
            <pc:sldMk cId="3522542176" sldId="355"/>
            <ac:picMk id="55" creationId="{4B9840C9-7EF8-2FFC-A006-B42FBCF6587D}"/>
          </ac:picMkLst>
        </pc:picChg>
        <pc:picChg chg="mod">
          <ac:chgData name="Shannon Chan" userId="27ae9ea7-2e6d-4e84-b9d5-e022d2e86357" providerId="ADAL" clId="{0B61E942-111E-4245-B323-30C8B5A22B86}" dt="2024-10-20T23:02:34.023" v="8253" actId="1035"/>
          <ac:picMkLst>
            <pc:docMk/>
            <pc:sldMk cId="3522542176" sldId="355"/>
            <ac:picMk id="56" creationId="{BB1E331C-33AF-FD9C-AEBE-6A2224C9661E}"/>
          </ac:picMkLst>
        </pc:picChg>
        <pc:picChg chg="mod">
          <ac:chgData name="Shannon Chan" userId="27ae9ea7-2e6d-4e84-b9d5-e022d2e86357" providerId="ADAL" clId="{0B61E942-111E-4245-B323-30C8B5A22B86}" dt="2024-10-20T23:02:34.023" v="8253" actId="1035"/>
          <ac:picMkLst>
            <pc:docMk/>
            <pc:sldMk cId="3522542176" sldId="355"/>
            <ac:picMk id="57" creationId="{0B3723DB-2009-4423-7ABE-CE622726F154}"/>
          </ac:picMkLst>
        </pc:picChg>
        <pc:picChg chg="mod">
          <ac:chgData name="Shannon Chan" userId="27ae9ea7-2e6d-4e84-b9d5-e022d2e86357" providerId="ADAL" clId="{0B61E942-111E-4245-B323-30C8B5A22B86}" dt="2024-10-20T23:02:34.023" v="8253" actId="1035"/>
          <ac:picMkLst>
            <pc:docMk/>
            <pc:sldMk cId="3522542176" sldId="355"/>
            <ac:picMk id="58" creationId="{F56A1950-F592-6DC9-C81E-6C5E4666004F}"/>
          </ac:picMkLst>
        </pc:picChg>
        <pc:picChg chg="mod">
          <ac:chgData name="Shannon Chan" userId="27ae9ea7-2e6d-4e84-b9d5-e022d2e86357" providerId="ADAL" clId="{0B61E942-111E-4245-B323-30C8B5A22B86}" dt="2024-10-20T23:02:34.023" v="8253" actId="1035"/>
          <ac:picMkLst>
            <pc:docMk/>
            <pc:sldMk cId="3522542176" sldId="355"/>
            <ac:picMk id="60" creationId="{F94ECA4D-CAB9-4EE7-67E4-F2F7B36A5B3D}"/>
          </ac:picMkLst>
        </pc:picChg>
        <pc:picChg chg="mod">
          <ac:chgData name="Shannon Chan" userId="27ae9ea7-2e6d-4e84-b9d5-e022d2e86357" providerId="ADAL" clId="{0B61E942-111E-4245-B323-30C8B5A22B86}" dt="2024-10-20T23:02:34.023" v="8253" actId="1035"/>
          <ac:picMkLst>
            <pc:docMk/>
            <pc:sldMk cId="3522542176" sldId="355"/>
            <ac:picMk id="61" creationId="{7DD1FDB0-BDA7-78CA-2571-7CDA3038918C}"/>
          </ac:picMkLst>
        </pc:picChg>
        <pc:picChg chg="mod">
          <ac:chgData name="Shannon Chan" userId="27ae9ea7-2e6d-4e84-b9d5-e022d2e86357" providerId="ADAL" clId="{0B61E942-111E-4245-B323-30C8B5A22B86}" dt="2024-10-20T23:10:09.947" v="8307" actId="1036"/>
          <ac:picMkLst>
            <pc:docMk/>
            <pc:sldMk cId="3522542176" sldId="355"/>
            <ac:picMk id="64" creationId="{424021E2-8100-5747-8CF3-2E8B77A02809}"/>
          </ac:picMkLst>
        </pc:picChg>
        <pc:picChg chg="mod">
          <ac:chgData name="Shannon Chan" userId="27ae9ea7-2e6d-4e84-b9d5-e022d2e86357" providerId="ADAL" clId="{0B61E942-111E-4245-B323-30C8B5A22B86}" dt="2024-10-20T23:10:20.767" v="8313" actId="1035"/>
          <ac:picMkLst>
            <pc:docMk/>
            <pc:sldMk cId="3522542176" sldId="355"/>
            <ac:picMk id="67" creationId="{5C8408EF-4FD7-CCAC-E55E-FC64221D3599}"/>
          </ac:picMkLst>
        </pc:picChg>
        <pc:picChg chg="mod">
          <ac:chgData name="Shannon Chan" userId="27ae9ea7-2e6d-4e84-b9d5-e022d2e86357" providerId="ADAL" clId="{0B61E942-111E-4245-B323-30C8B5A22B86}" dt="2024-10-20T23:10:09.947" v="8307" actId="1036"/>
          <ac:picMkLst>
            <pc:docMk/>
            <pc:sldMk cId="3522542176" sldId="355"/>
            <ac:picMk id="68" creationId="{EE0D10F5-26A4-709A-1F0D-E64409A7EC12}"/>
          </ac:picMkLst>
        </pc:picChg>
        <pc:picChg chg="mod">
          <ac:chgData name="Shannon Chan" userId="27ae9ea7-2e6d-4e84-b9d5-e022d2e86357" providerId="ADAL" clId="{0B61E942-111E-4245-B323-30C8B5A22B86}" dt="2024-10-20T23:10:20.767" v="8313" actId="1035"/>
          <ac:picMkLst>
            <pc:docMk/>
            <pc:sldMk cId="3522542176" sldId="355"/>
            <ac:picMk id="70" creationId="{65CC8E4C-6F3C-2812-57D0-5BE13DF77CDE}"/>
          </ac:picMkLst>
        </pc:picChg>
        <pc:picChg chg="mod">
          <ac:chgData name="Shannon Chan" userId="27ae9ea7-2e6d-4e84-b9d5-e022d2e86357" providerId="ADAL" clId="{0B61E942-111E-4245-B323-30C8B5A22B86}" dt="2024-10-20T23:10:59.284" v="8324" actId="1076"/>
          <ac:picMkLst>
            <pc:docMk/>
            <pc:sldMk cId="3522542176" sldId="355"/>
            <ac:picMk id="71" creationId="{B9EE6164-5B81-C472-A332-47E336C24C4C}"/>
          </ac:picMkLst>
        </pc:picChg>
        <pc:cxnChg chg="mod">
          <ac:chgData name="Shannon Chan" userId="27ae9ea7-2e6d-4e84-b9d5-e022d2e86357" providerId="ADAL" clId="{0B61E942-111E-4245-B323-30C8B5A22B86}" dt="2024-10-20T23:02:34.023" v="8253" actId="1035"/>
          <ac:cxnSpMkLst>
            <pc:docMk/>
            <pc:sldMk cId="3522542176" sldId="355"/>
            <ac:cxnSpMk id="12" creationId="{F29D057F-BBDD-2B32-F17A-C792E2CD9C06}"/>
          </ac:cxnSpMkLst>
        </pc:cxnChg>
      </pc:sldChg>
      <pc:sldChg chg="modSp add del mod">
        <pc:chgData name="Shannon Chan" userId="27ae9ea7-2e6d-4e84-b9d5-e022d2e86357" providerId="ADAL" clId="{0B61E942-111E-4245-B323-30C8B5A22B86}" dt="2024-10-20T22:01:25.052" v="6506" actId="47"/>
        <pc:sldMkLst>
          <pc:docMk/>
          <pc:sldMk cId="630937084" sldId="357"/>
        </pc:sldMkLst>
        <pc:spChg chg="mod">
          <ac:chgData name="Shannon Chan" userId="27ae9ea7-2e6d-4e84-b9d5-e022d2e86357" providerId="ADAL" clId="{0B61E942-111E-4245-B323-30C8B5A22B86}" dt="2024-10-20T21:43:53.333" v="6180" actId="255"/>
          <ac:spMkLst>
            <pc:docMk/>
            <pc:sldMk cId="630937084" sldId="357"/>
            <ac:spMk id="9" creationId="{18DC1099-20AA-5CC9-1541-74716083EAB8}"/>
          </ac:spMkLst>
        </pc:spChg>
      </pc:sldChg>
      <pc:sldChg chg="addSp delSp modSp add mod">
        <pc:chgData name="Shannon Chan" userId="27ae9ea7-2e6d-4e84-b9d5-e022d2e86357" providerId="ADAL" clId="{0B61E942-111E-4245-B323-30C8B5A22B86}" dt="2024-10-20T22:44:02.357" v="6713" actId="1076"/>
        <pc:sldMkLst>
          <pc:docMk/>
          <pc:sldMk cId="519562548" sldId="359"/>
        </pc:sldMkLst>
        <pc:spChg chg="add mod ord">
          <ac:chgData name="Shannon Chan" userId="27ae9ea7-2e6d-4e84-b9d5-e022d2e86357" providerId="ADAL" clId="{0B61E942-111E-4245-B323-30C8B5A22B86}" dt="2024-10-20T22:04:43.577" v="6549" actId="167"/>
          <ac:spMkLst>
            <pc:docMk/>
            <pc:sldMk cId="519562548" sldId="359"/>
            <ac:spMk id="2" creationId="{19704942-05C1-BEC6-89A9-3AB5608C24B1}"/>
          </ac:spMkLst>
        </pc:spChg>
        <pc:spChg chg="del mod">
          <ac:chgData name="Shannon Chan" userId="27ae9ea7-2e6d-4e84-b9d5-e022d2e86357" providerId="ADAL" clId="{0B61E942-111E-4245-B323-30C8B5A22B86}" dt="2024-10-20T22:04:33.979" v="6544" actId="478"/>
          <ac:spMkLst>
            <pc:docMk/>
            <pc:sldMk cId="519562548" sldId="359"/>
            <ac:spMk id="10" creationId="{37A0150A-A0AC-AC36-212E-649A75605705}"/>
          </ac:spMkLst>
        </pc:spChg>
        <pc:spChg chg="mod">
          <ac:chgData name="Shannon Chan" userId="27ae9ea7-2e6d-4e84-b9d5-e022d2e86357" providerId="ADAL" clId="{0B61E942-111E-4245-B323-30C8B5A22B86}" dt="2024-10-20T22:44:02.357" v="6713" actId="1076"/>
          <ac:spMkLst>
            <pc:docMk/>
            <pc:sldMk cId="519562548" sldId="359"/>
            <ac:spMk id="11" creationId="{B12E6EFF-E056-28C6-AF98-647D9894DFC5}"/>
          </ac:spMkLst>
        </pc:spChg>
        <pc:spChg chg="mod">
          <ac:chgData name="Shannon Chan" userId="27ae9ea7-2e6d-4e84-b9d5-e022d2e86357" providerId="ADAL" clId="{0B61E942-111E-4245-B323-30C8B5A22B86}" dt="2024-10-20T22:43:58.701" v="6712" actId="1076"/>
          <ac:spMkLst>
            <pc:docMk/>
            <pc:sldMk cId="519562548" sldId="359"/>
            <ac:spMk id="14" creationId="{1086683E-B11B-5635-D4BA-455F680EC1A0}"/>
          </ac:spMkLst>
        </pc:spChg>
        <pc:spChg chg="mod">
          <ac:chgData name="Shannon Chan" userId="27ae9ea7-2e6d-4e84-b9d5-e022d2e86357" providerId="ADAL" clId="{0B61E942-111E-4245-B323-30C8B5A22B86}" dt="2024-10-20T22:43:58.701" v="6712" actId="1076"/>
          <ac:spMkLst>
            <pc:docMk/>
            <pc:sldMk cId="519562548" sldId="359"/>
            <ac:spMk id="16" creationId="{80ED364C-A0A5-AF35-BD1C-3660BF26925C}"/>
          </ac:spMkLst>
        </pc:spChg>
        <pc:spChg chg="mod">
          <ac:chgData name="Shannon Chan" userId="27ae9ea7-2e6d-4e84-b9d5-e022d2e86357" providerId="ADAL" clId="{0B61E942-111E-4245-B323-30C8B5A22B86}" dt="2024-10-20T22:43:58.701" v="6712" actId="1076"/>
          <ac:spMkLst>
            <pc:docMk/>
            <pc:sldMk cId="519562548" sldId="359"/>
            <ac:spMk id="36" creationId="{57EB33D0-1519-5292-9482-AB5ABAFDB63C}"/>
          </ac:spMkLst>
        </pc:spChg>
        <pc:spChg chg="del">
          <ac:chgData name="Shannon Chan" userId="27ae9ea7-2e6d-4e84-b9d5-e022d2e86357" providerId="ADAL" clId="{0B61E942-111E-4245-B323-30C8B5A22B86}" dt="2024-10-20T22:04:36.017" v="6546" actId="478"/>
          <ac:spMkLst>
            <pc:docMk/>
            <pc:sldMk cId="519562548" sldId="359"/>
            <ac:spMk id="39" creationId="{622F27F8-A8ED-4A78-1035-9281F0BC8FDF}"/>
          </ac:spMkLst>
        </pc:spChg>
        <pc:spChg chg="del">
          <ac:chgData name="Shannon Chan" userId="27ae9ea7-2e6d-4e84-b9d5-e022d2e86357" providerId="ADAL" clId="{0B61E942-111E-4245-B323-30C8B5A22B86}" dt="2024-10-20T22:04:35.186" v="6545" actId="478"/>
          <ac:spMkLst>
            <pc:docMk/>
            <pc:sldMk cId="519562548" sldId="359"/>
            <ac:spMk id="40" creationId="{5378B68B-A575-32B4-57B7-B52CB7C92BDA}"/>
          </ac:spMkLst>
        </pc:spChg>
        <pc:graphicFrameChg chg="modGraphic">
          <ac:chgData name="Shannon Chan" userId="27ae9ea7-2e6d-4e84-b9d5-e022d2e86357" providerId="ADAL" clId="{0B61E942-111E-4245-B323-30C8B5A22B86}" dt="2024-10-20T21:47:03.510" v="6439" actId="20577"/>
          <ac:graphicFrameMkLst>
            <pc:docMk/>
            <pc:sldMk cId="519562548" sldId="359"/>
            <ac:graphicFrameMk id="19" creationId="{D22311F6-1320-7617-BF00-808960498D09}"/>
          </ac:graphicFrameMkLst>
        </pc:graphicFrameChg>
        <pc:picChg chg="mod">
          <ac:chgData name="Shannon Chan" userId="27ae9ea7-2e6d-4e84-b9d5-e022d2e86357" providerId="ADAL" clId="{0B61E942-111E-4245-B323-30C8B5A22B86}" dt="2024-10-20T22:43:58.701" v="6712" actId="1076"/>
          <ac:picMkLst>
            <pc:docMk/>
            <pc:sldMk cId="519562548" sldId="359"/>
            <ac:picMk id="22" creationId="{8F20D2A0-4C17-FE99-E325-E2CA8E2C846D}"/>
          </ac:picMkLst>
        </pc:picChg>
        <pc:picChg chg="mod">
          <ac:chgData name="Shannon Chan" userId="27ae9ea7-2e6d-4e84-b9d5-e022d2e86357" providerId="ADAL" clId="{0B61E942-111E-4245-B323-30C8B5A22B86}" dt="2024-10-20T22:43:58.701" v="6712" actId="1076"/>
          <ac:picMkLst>
            <pc:docMk/>
            <pc:sldMk cId="519562548" sldId="359"/>
            <ac:picMk id="23" creationId="{6AE8FC9E-555C-D12E-8AD5-396EC2AF7C67}"/>
          </ac:picMkLst>
        </pc:picChg>
        <pc:picChg chg="mod">
          <ac:chgData name="Shannon Chan" userId="27ae9ea7-2e6d-4e84-b9d5-e022d2e86357" providerId="ADAL" clId="{0B61E942-111E-4245-B323-30C8B5A22B86}" dt="2024-10-20T22:43:58.701" v="6712" actId="1076"/>
          <ac:picMkLst>
            <pc:docMk/>
            <pc:sldMk cId="519562548" sldId="359"/>
            <ac:picMk id="24" creationId="{7CF48E21-91F9-1760-1A1F-8BFA3027FCD6}"/>
          </ac:picMkLst>
        </pc:picChg>
        <pc:cxnChg chg="mod">
          <ac:chgData name="Shannon Chan" userId="27ae9ea7-2e6d-4e84-b9d5-e022d2e86357" providerId="ADAL" clId="{0B61E942-111E-4245-B323-30C8B5A22B86}" dt="2024-10-20T22:43:58.701" v="6712" actId="1076"/>
          <ac:cxnSpMkLst>
            <pc:docMk/>
            <pc:sldMk cId="519562548" sldId="359"/>
            <ac:cxnSpMk id="17" creationId="{5A37CA84-8065-8242-27B2-A3D0211E48C1}"/>
          </ac:cxnSpMkLst>
        </pc:cxnChg>
      </pc:sldChg>
      <pc:sldChg chg="addSp delSp modSp add mod">
        <pc:chgData name="Shannon Chan" userId="27ae9ea7-2e6d-4e84-b9d5-e022d2e86357" providerId="ADAL" clId="{0B61E942-111E-4245-B323-30C8B5A22B86}" dt="2024-10-20T22:53:10.384" v="8239" actId="255"/>
        <pc:sldMkLst>
          <pc:docMk/>
          <pc:sldMk cId="234100121" sldId="360"/>
        </pc:sldMkLst>
        <pc:spChg chg="del">
          <ac:chgData name="Shannon Chan" userId="27ae9ea7-2e6d-4e84-b9d5-e022d2e86357" providerId="ADAL" clId="{0B61E942-111E-4245-B323-30C8B5A22B86}" dt="2024-10-20T22:06:44.913" v="6577" actId="478"/>
          <ac:spMkLst>
            <pc:docMk/>
            <pc:sldMk cId="234100121" sldId="360"/>
            <ac:spMk id="3" creationId="{739998A4-9C45-6E1B-99B8-717106D3F5D8}"/>
          </ac:spMkLst>
        </pc:spChg>
        <pc:spChg chg="del mod">
          <ac:chgData name="Shannon Chan" userId="27ae9ea7-2e6d-4e84-b9d5-e022d2e86357" providerId="ADAL" clId="{0B61E942-111E-4245-B323-30C8B5A22B86}" dt="2024-10-20T22:08:54.389" v="6588" actId="21"/>
          <ac:spMkLst>
            <pc:docMk/>
            <pc:sldMk cId="234100121" sldId="360"/>
            <ac:spMk id="6" creationId="{DAADF361-F02E-00A7-8C91-6226BC7DD406}"/>
          </ac:spMkLst>
        </pc:spChg>
        <pc:spChg chg="mod">
          <ac:chgData name="Shannon Chan" userId="27ae9ea7-2e6d-4e84-b9d5-e022d2e86357" providerId="ADAL" clId="{0B61E942-111E-4245-B323-30C8B5A22B86}" dt="2024-10-20T22:45:19.716" v="6731" actId="1076"/>
          <ac:spMkLst>
            <pc:docMk/>
            <pc:sldMk cId="234100121" sldId="360"/>
            <ac:spMk id="7" creationId="{46ADBAEC-6EE3-532C-8A95-F484495F0FBA}"/>
          </ac:spMkLst>
        </pc:spChg>
        <pc:spChg chg="del">
          <ac:chgData name="Shannon Chan" userId="27ae9ea7-2e6d-4e84-b9d5-e022d2e86357" providerId="ADAL" clId="{0B61E942-111E-4245-B323-30C8B5A22B86}" dt="2024-10-20T22:06:40.259" v="6575" actId="478"/>
          <ac:spMkLst>
            <pc:docMk/>
            <pc:sldMk cId="234100121" sldId="360"/>
            <ac:spMk id="8" creationId="{5190E8FD-30C7-36F6-2004-AFB7677187E2}"/>
          </ac:spMkLst>
        </pc:spChg>
        <pc:spChg chg="mod">
          <ac:chgData name="Shannon Chan" userId="27ae9ea7-2e6d-4e84-b9d5-e022d2e86357" providerId="ADAL" clId="{0B61E942-111E-4245-B323-30C8B5A22B86}" dt="2024-10-20T22:45:19.716" v="6731" actId="1076"/>
          <ac:spMkLst>
            <pc:docMk/>
            <pc:sldMk cId="234100121" sldId="360"/>
            <ac:spMk id="9" creationId="{15D6E6F3-32D7-1119-8576-834A093692AB}"/>
          </ac:spMkLst>
        </pc:spChg>
        <pc:spChg chg="mod">
          <ac:chgData name="Shannon Chan" userId="27ae9ea7-2e6d-4e84-b9d5-e022d2e86357" providerId="ADAL" clId="{0B61E942-111E-4245-B323-30C8B5A22B86}" dt="2024-10-20T22:53:10.384" v="8239" actId="255"/>
          <ac:spMkLst>
            <pc:docMk/>
            <pc:sldMk cId="234100121" sldId="360"/>
            <ac:spMk id="10" creationId="{1BB96796-EC54-D919-0AF9-CDAED2537AAB}"/>
          </ac:spMkLst>
        </pc:spChg>
        <pc:spChg chg="add mod ord">
          <ac:chgData name="Shannon Chan" userId="27ae9ea7-2e6d-4e84-b9d5-e022d2e86357" providerId="ADAL" clId="{0B61E942-111E-4245-B323-30C8B5A22B86}" dt="2024-10-20T22:06:53.127" v="6580" actId="167"/>
          <ac:spMkLst>
            <pc:docMk/>
            <pc:sldMk cId="234100121" sldId="360"/>
            <ac:spMk id="14" creationId="{AD481E37-B30F-216B-12B6-438C0E58077C}"/>
          </ac:spMkLst>
        </pc:spChg>
        <pc:spChg chg="add mod">
          <ac:chgData name="Shannon Chan" userId="27ae9ea7-2e6d-4e84-b9d5-e022d2e86357" providerId="ADAL" clId="{0B61E942-111E-4245-B323-30C8B5A22B86}" dt="2024-10-20T22:45:50.798" v="6736" actId="14100"/>
          <ac:spMkLst>
            <pc:docMk/>
            <pc:sldMk cId="234100121" sldId="360"/>
            <ac:spMk id="15" creationId="{DAADF361-F02E-00A7-8C91-6226BC7DD406}"/>
          </ac:spMkLst>
        </pc:spChg>
        <pc:spChg chg="mod">
          <ac:chgData name="Shannon Chan" userId="27ae9ea7-2e6d-4e84-b9d5-e022d2e86357" providerId="ADAL" clId="{0B61E942-111E-4245-B323-30C8B5A22B86}" dt="2024-10-20T22:45:19.716" v="6731" actId="1076"/>
          <ac:spMkLst>
            <pc:docMk/>
            <pc:sldMk cId="234100121" sldId="360"/>
            <ac:spMk id="16" creationId="{F60288A0-BA3B-9542-A188-711C7B1FF0A9}"/>
          </ac:spMkLst>
        </pc:spChg>
        <pc:spChg chg="del">
          <ac:chgData name="Shannon Chan" userId="27ae9ea7-2e6d-4e84-b9d5-e022d2e86357" providerId="ADAL" clId="{0B61E942-111E-4245-B323-30C8B5A22B86}" dt="2024-10-20T22:06:39.285" v="6574" actId="478"/>
          <ac:spMkLst>
            <pc:docMk/>
            <pc:sldMk cId="234100121" sldId="360"/>
            <ac:spMk id="17" creationId="{89CBCC26-E33B-A17F-72EB-CFD177E54179}"/>
          </ac:spMkLst>
        </pc:spChg>
        <pc:picChg chg="mod">
          <ac:chgData name="Shannon Chan" userId="27ae9ea7-2e6d-4e84-b9d5-e022d2e86357" providerId="ADAL" clId="{0B61E942-111E-4245-B323-30C8B5A22B86}" dt="2024-10-20T22:45:19.716" v="6731" actId="1076"/>
          <ac:picMkLst>
            <pc:docMk/>
            <pc:sldMk cId="234100121" sldId="360"/>
            <ac:picMk id="11" creationId="{647D353D-AC92-E8DB-7F76-027030260771}"/>
          </ac:picMkLst>
        </pc:picChg>
        <pc:picChg chg="mod">
          <ac:chgData name="Shannon Chan" userId="27ae9ea7-2e6d-4e84-b9d5-e022d2e86357" providerId="ADAL" clId="{0B61E942-111E-4245-B323-30C8B5A22B86}" dt="2024-10-20T22:45:19.716" v="6731" actId="1076"/>
          <ac:picMkLst>
            <pc:docMk/>
            <pc:sldMk cId="234100121" sldId="360"/>
            <ac:picMk id="12" creationId="{4A2B5DAB-7322-2F1A-2361-68B4893A9773}"/>
          </ac:picMkLst>
        </pc:picChg>
        <pc:picChg chg="mod">
          <ac:chgData name="Shannon Chan" userId="27ae9ea7-2e6d-4e84-b9d5-e022d2e86357" providerId="ADAL" clId="{0B61E942-111E-4245-B323-30C8B5A22B86}" dt="2024-10-20T22:45:19.716" v="6731" actId="1076"/>
          <ac:picMkLst>
            <pc:docMk/>
            <pc:sldMk cId="234100121" sldId="360"/>
            <ac:picMk id="13" creationId="{1C98F7B7-7E3B-29B8-5721-A3BA77085F2C}"/>
          </ac:picMkLst>
        </pc:picChg>
        <pc:picChg chg="mod">
          <ac:chgData name="Shannon Chan" userId="27ae9ea7-2e6d-4e84-b9d5-e022d2e86357" providerId="ADAL" clId="{0B61E942-111E-4245-B323-30C8B5A22B86}" dt="2024-10-20T22:45:34.155" v="6733" actId="1076"/>
          <ac:picMkLst>
            <pc:docMk/>
            <pc:sldMk cId="234100121" sldId="360"/>
            <ac:picMk id="55" creationId="{126B4157-66A4-55A5-B996-A54BBA2B3FA8}"/>
          </ac:picMkLst>
        </pc:picChg>
        <pc:picChg chg="mod">
          <ac:chgData name="Shannon Chan" userId="27ae9ea7-2e6d-4e84-b9d5-e022d2e86357" providerId="ADAL" clId="{0B61E942-111E-4245-B323-30C8B5A22B86}" dt="2024-10-20T21:50:40.543" v="6472" actId="1076"/>
          <ac:picMkLst>
            <pc:docMk/>
            <pc:sldMk cId="234100121" sldId="360"/>
            <ac:picMk id="59" creationId="{B9EE6164-5B81-C472-A332-47E336C24C4C}"/>
          </ac:picMkLst>
        </pc:picChg>
        <pc:cxnChg chg="mod">
          <ac:chgData name="Shannon Chan" userId="27ae9ea7-2e6d-4e84-b9d5-e022d2e86357" providerId="ADAL" clId="{0B61E942-111E-4245-B323-30C8B5A22B86}" dt="2024-10-20T22:45:23.834" v="6732" actId="1076"/>
          <ac:cxnSpMkLst>
            <pc:docMk/>
            <pc:sldMk cId="234100121" sldId="360"/>
            <ac:cxnSpMk id="4" creationId="{75E18715-10B5-DE05-24C7-85FD547A471A}"/>
          </ac:cxnSpMkLst>
        </pc:cxnChg>
      </pc:sldChg>
      <pc:sldChg chg="delSp modSp add mod">
        <pc:chgData name="Shannon Chan" userId="27ae9ea7-2e6d-4e84-b9d5-e022d2e86357" providerId="ADAL" clId="{0B61E942-111E-4245-B323-30C8B5A22B86}" dt="2024-10-20T23:01:39.642" v="8243" actId="255"/>
        <pc:sldMkLst>
          <pc:docMk/>
          <pc:sldMk cId="618053345" sldId="361"/>
        </pc:sldMkLst>
        <pc:spChg chg="del">
          <ac:chgData name="Shannon Chan" userId="27ae9ea7-2e6d-4e84-b9d5-e022d2e86357" providerId="ADAL" clId="{0B61E942-111E-4245-B323-30C8B5A22B86}" dt="2024-10-20T21:54:22.154" v="6475" actId="478"/>
          <ac:spMkLst>
            <pc:docMk/>
            <pc:sldMk cId="618053345" sldId="361"/>
            <ac:spMk id="4" creationId="{0ED93158-62C4-FCFA-2E68-F3FE16910CEB}"/>
          </ac:spMkLst>
        </pc:spChg>
        <pc:spChg chg="mod">
          <ac:chgData name="Shannon Chan" userId="27ae9ea7-2e6d-4e84-b9d5-e022d2e86357" providerId="ADAL" clId="{0B61E942-111E-4245-B323-30C8B5A22B86}" dt="2024-10-20T22:45:59.097" v="6737" actId="1076"/>
          <ac:spMkLst>
            <pc:docMk/>
            <pc:sldMk cId="618053345" sldId="361"/>
            <ac:spMk id="7" creationId="{A428636A-9012-C9DA-D257-4929AB4B724A}"/>
          </ac:spMkLst>
        </pc:spChg>
        <pc:spChg chg="mod">
          <ac:chgData name="Shannon Chan" userId="27ae9ea7-2e6d-4e84-b9d5-e022d2e86357" providerId="ADAL" clId="{0B61E942-111E-4245-B323-30C8B5A22B86}" dt="2024-10-20T22:40:13.197" v="6622" actId="1076"/>
          <ac:spMkLst>
            <pc:docMk/>
            <pc:sldMk cId="618053345" sldId="361"/>
            <ac:spMk id="8" creationId="{035F7286-2D49-3547-4DC9-8C6CA9C54732}"/>
          </ac:spMkLst>
        </pc:spChg>
        <pc:spChg chg="mod">
          <ac:chgData name="Shannon Chan" userId="27ae9ea7-2e6d-4e84-b9d5-e022d2e86357" providerId="ADAL" clId="{0B61E942-111E-4245-B323-30C8B5A22B86}" dt="2024-10-20T22:40:13.197" v="6622" actId="1076"/>
          <ac:spMkLst>
            <pc:docMk/>
            <pc:sldMk cId="618053345" sldId="361"/>
            <ac:spMk id="9" creationId="{18DC1099-20AA-5CC9-1541-74716083EAB8}"/>
          </ac:spMkLst>
        </pc:spChg>
        <pc:spChg chg="mod">
          <ac:chgData name="Shannon Chan" userId="27ae9ea7-2e6d-4e84-b9d5-e022d2e86357" providerId="ADAL" clId="{0B61E942-111E-4245-B323-30C8B5A22B86}" dt="2024-10-20T22:40:13.197" v="6622" actId="1076"/>
          <ac:spMkLst>
            <pc:docMk/>
            <pc:sldMk cId="618053345" sldId="361"/>
            <ac:spMk id="29" creationId="{BECC5CA6-4B31-C37A-6BA1-4F320870D516}"/>
          </ac:spMkLst>
        </pc:spChg>
        <pc:spChg chg="mod">
          <ac:chgData name="Shannon Chan" userId="27ae9ea7-2e6d-4e84-b9d5-e022d2e86357" providerId="ADAL" clId="{0B61E942-111E-4245-B323-30C8B5A22B86}" dt="2024-10-20T22:01:39.533" v="6508" actId="14100"/>
          <ac:spMkLst>
            <pc:docMk/>
            <pc:sldMk cId="618053345" sldId="361"/>
            <ac:spMk id="35" creationId="{B0F14348-A9B8-E022-C172-226C7D942427}"/>
          </ac:spMkLst>
        </pc:spChg>
        <pc:spChg chg="del mod">
          <ac:chgData name="Shannon Chan" userId="27ae9ea7-2e6d-4e84-b9d5-e022d2e86357" providerId="ADAL" clId="{0B61E942-111E-4245-B323-30C8B5A22B86}" dt="2024-10-20T22:04:13.559" v="6541" actId="478"/>
          <ac:spMkLst>
            <pc:docMk/>
            <pc:sldMk cId="618053345" sldId="361"/>
            <ac:spMk id="38" creationId="{ADF05ED8-C997-C35E-5B01-0F5F01FFF049}"/>
          </ac:spMkLst>
        </pc:spChg>
        <pc:graphicFrameChg chg="mod modGraphic">
          <ac:chgData name="Shannon Chan" userId="27ae9ea7-2e6d-4e84-b9d5-e022d2e86357" providerId="ADAL" clId="{0B61E942-111E-4245-B323-30C8B5A22B86}" dt="2024-10-20T23:01:39.642" v="8243" actId="255"/>
          <ac:graphicFrameMkLst>
            <pc:docMk/>
            <pc:sldMk cId="618053345" sldId="361"/>
            <ac:graphicFrameMk id="20" creationId="{31FB7C91-CBAB-3A0D-0780-4605FD35C24A}"/>
          </ac:graphicFrameMkLst>
        </pc:graphicFrameChg>
        <pc:picChg chg="mod">
          <ac:chgData name="Shannon Chan" userId="27ae9ea7-2e6d-4e84-b9d5-e022d2e86357" providerId="ADAL" clId="{0B61E942-111E-4245-B323-30C8B5A22B86}" dt="2024-10-20T21:59:13.654" v="6504" actId="1076"/>
          <ac:picMkLst>
            <pc:docMk/>
            <pc:sldMk cId="618053345" sldId="361"/>
            <ac:picMk id="10" creationId="{434B0409-6FF4-7705-58EF-8B86E23E6F9D}"/>
          </ac:picMkLst>
        </pc:picChg>
        <pc:picChg chg="mod">
          <ac:chgData name="Shannon Chan" userId="27ae9ea7-2e6d-4e84-b9d5-e022d2e86357" providerId="ADAL" clId="{0B61E942-111E-4245-B323-30C8B5A22B86}" dt="2024-10-20T22:40:13.197" v="6622" actId="1076"/>
          <ac:picMkLst>
            <pc:docMk/>
            <pc:sldMk cId="618053345" sldId="361"/>
            <ac:picMk id="25" creationId="{24463226-C6FD-9576-8B3B-4870B99318AC}"/>
          </ac:picMkLst>
        </pc:picChg>
        <pc:picChg chg="mod">
          <ac:chgData name="Shannon Chan" userId="27ae9ea7-2e6d-4e84-b9d5-e022d2e86357" providerId="ADAL" clId="{0B61E942-111E-4245-B323-30C8B5A22B86}" dt="2024-10-20T22:40:13.197" v="6622" actId="1076"/>
          <ac:picMkLst>
            <pc:docMk/>
            <pc:sldMk cId="618053345" sldId="361"/>
            <ac:picMk id="27" creationId="{A5DB4362-DC57-C46B-20F6-89379613F73D}"/>
          </ac:picMkLst>
        </pc:picChg>
        <pc:picChg chg="mod">
          <ac:chgData name="Shannon Chan" userId="27ae9ea7-2e6d-4e84-b9d5-e022d2e86357" providerId="ADAL" clId="{0B61E942-111E-4245-B323-30C8B5A22B86}" dt="2024-10-20T22:40:13.197" v="6622" actId="1076"/>
          <ac:picMkLst>
            <pc:docMk/>
            <pc:sldMk cId="618053345" sldId="361"/>
            <ac:picMk id="56" creationId="{BB1E331C-33AF-FD9C-AEBE-6A2224C9661E}"/>
          </ac:picMkLst>
        </pc:picChg>
        <pc:picChg chg="mod">
          <ac:chgData name="Shannon Chan" userId="27ae9ea7-2e6d-4e84-b9d5-e022d2e86357" providerId="ADAL" clId="{0B61E942-111E-4245-B323-30C8B5A22B86}" dt="2024-10-20T22:40:13.197" v="6622" actId="1076"/>
          <ac:picMkLst>
            <pc:docMk/>
            <pc:sldMk cId="618053345" sldId="361"/>
            <ac:picMk id="57" creationId="{0B3723DB-2009-4423-7ABE-CE622726F154}"/>
          </ac:picMkLst>
        </pc:picChg>
        <pc:picChg chg="mod">
          <ac:chgData name="Shannon Chan" userId="27ae9ea7-2e6d-4e84-b9d5-e022d2e86357" providerId="ADAL" clId="{0B61E942-111E-4245-B323-30C8B5A22B86}" dt="2024-10-20T22:40:13.197" v="6622" actId="1076"/>
          <ac:picMkLst>
            <pc:docMk/>
            <pc:sldMk cId="618053345" sldId="361"/>
            <ac:picMk id="58" creationId="{F56A1950-F592-6DC9-C81E-6C5E4666004F}"/>
          </ac:picMkLst>
        </pc:picChg>
        <pc:picChg chg="mod">
          <ac:chgData name="Shannon Chan" userId="27ae9ea7-2e6d-4e84-b9d5-e022d2e86357" providerId="ADAL" clId="{0B61E942-111E-4245-B323-30C8B5A22B86}" dt="2024-10-20T22:43:35.670" v="6711" actId="1076"/>
          <ac:picMkLst>
            <pc:docMk/>
            <pc:sldMk cId="618053345" sldId="361"/>
            <ac:picMk id="59" creationId="{B9EE6164-5B81-C472-A332-47E336C24C4C}"/>
          </ac:picMkLst>
        </pc:picChg>
        <pc:picChg chg="mod">
          <ac:chgData name="Shannon Chan" userId="27ae9ea7-2e6d-4e84-b9d5-e022d2e86357" providerId="ADAL" clId="{0B61E942-111E-4245-B323-30C8B5A22B86}" dt="2024-10-20T22:40:13.197" v="6622" actId="1076"/>
          <ac:picMkLst>
            <pc:docMk/>
            <pc:sldMk cId="618053345" sldId="361"/>
            <ac:picMk id="61" creationId="{7DD1FDB0-BDA7-78CA-2571-7CDA3038918C}"/>
          </ac:picMkLst>
        </pc:picChg>
        <pc:cxnChg chg="mod">
          <ac:chgData name="Shannon Chan" userId="27ae9ea7-2e6d-4e84-b9d5-e022d2e86357" providerId="ADAL" clId="{0B61E942-111E-4245-B323-30C8B5A22B86}" dt="2024-10-20T22:40:13.197" v="6622" actId="1076"/>
          <ac:cxnSpMkLst>
            <pc:docMk/>
            <pc:sldMk cId="618053345" sldId="361"/>
            <ac:cxnSpMk id="12" creationId="{F29D057F-BBDD-2B32-F17A-C792E2CD9C06}"/>
          </ac:cxnSpMkLst>
        </pc:cxnChg>
      </pc:sldChg>
    </pc:docChg>
  </pc:docChgLst>
  <pc:docChgLst>
    <pc:chgData name="Shannon Chan" userId="27ae9ea7-2e6d-4e84-b9d5-e022d2e86357" providerId="ADAL" clId="{11BAD2B2-4503-42B1-BBB3-0331042DA3FD}"/>
    <pc:docChg chg="undo custSel addSld delSld modSld">
      <pc:chgData name="Shannon Chan" userId="27ae9ea7-2e6d-4e84-b9d5-e022d2e86357" providerId="ADAL" clId="{11BAD2B2-4503-42B1-BBB3-0331042DA3FD}" dt="2024-11-03T21:51:19.450" v="798" actId="1036"/>
      <pc:docMkLst>
        <pc:docMk/>
      </pc:docMkLst>
      <pc:sldChg chg="modNotesTx">
        <pc:chgData name="Shannon Chan" userId="27ae9ea7-2e6d-4e84-b9d5-e022d2e86357" providerId="ADAL" clId="{11BAD2B2-4503-42B1-BBB3-0331042DA3FD}" dt="2024-10-31T21:26:04.007" v="70" actId="20577"/>
        <pc:sldMkLst>
          <pc:docMk/>
          <pc:sldMk cId="4174289107" sldId="299"/>
        </pc:sldMkLst>
      </pc:sldChg>
      <pc:sldChg chg="modSp mod">
        <pc:chgData name="Shannon Chan" userId="27ae9ea7-2e6d-4e84-b9d5-e022d2e86357" providerId="ADAL" clId="{11BAD2B2-4503-42B1-BBB3-0331042DA3FD}" dt="2024-11-03T21:51:19.450" v="798" actId="1036"/>
        <pc:sldMkLst>
          <pc:docMk/>
          <pc:sldMk cId="2961670383" sldId="332"/>
        </pc:sldMkLst>
        <pc:spChg chg="mod">
          <ac:chgData name="Shannon Chan" userId="27ae9ea7-2e6d-4e84-b9d5-e022d2e86357" providerId="ADAL" clId="{11BAD2B2-4503-42B1-BBB3-0331042DA3FD}" dt="2024-11-03T21:51:19.450" v="798" actId="1036"/>
          <ac:spMkLst>
            <pc:docMk/>
            <pc:sldMk cId="2961670383" sldId="332"/>
            <ac:spMk id="5" creationId="{BD60364E-3EED-A402-E7FD-24204CD734BD}"/>
          </ac:spMkLst>
        </pc:spChg>
        <pc:cxnChg chg="mod">
          <ac:chgData name="Shannon Chan" userId="27ae9ea7-2e6d-4e84-b9d5-e022d2e86357" providerId="ADAL" clId="{11BAD2B2-4503-42B1-BBB3-0331042DA3FD}" dt="2024-11-03T21:51:19.450" v="798" actId="1036"/>
          <ac:cxnSpMkLst>
            <pc:docMk/>
            <pc:sldMk cId="2961670383" sldId="332"/>
            <ac:cxnSpMk id="7" creationId="{CBFED0D2-7445-86FB-1372-030D55741315}"/>
          </ac:cxnSpMkLst>
        </pc:cxnChg>
      </pc:sldChg>
      <pc:sldChg chg="modNotesTx">
        <pc:chgData name="Shannon Chan" userId="27ae9ea7-2e6d-4e84-b9d5-e022d2e86357" providerId="ADAL" clId="{11BAD2B2-4503-42B1-BBB3-0331042DA3FD}" dt="2024-10-31T21:25:51.331" v="65" actId="20577"/>
        <pc:sldMkLst>
          <pc:docMk/>
          <pc:sldMk cId="1537898674" sldId="349"/>
        </pc:sldMkLst>
      </pc:sldChg>
      <pc:sldChg chg="modSp mod">
        <pc:chgData name="Shannon Chan" userId="27ae9ea7-2e6d-4e84-b9d5-e022d2e86357" providerId="ADAL" clId="{11BAD2B2-4503-42B1-BBB3-0331042DA3FD}" dt="2024-11-03T21:50:53.891" v="751" actId="1036"/>
        <pc:sldMkLst>
          <pc:docMk/>
          <pc:sldMk cId="3775697268" sldId="350"/>
        </pc:sldMkLst>
        <pc:picChg chg="mod">
          <ac:chgData name="Shannon Chan" userId="27ae9ea7-2e6d-4e84-b9d5-e022d2e86357" providerId="ADAL" clId="{11BAD2B2-4503-42B1-BBB3-0331042DA3FD}" dt="2024-11-03T21:50:53.891" v="751" actId="1036"/>
          <ac:picMkLst>
            <pc:docMk/>
            <pc:sldMk cId="3775697268" sldId="350"/>
            <ac:picMk id="12" creationId="{2CEC7577-9CC3-7347-63EE-825EB4DCC401}"/>
          </ac:picMkLst>
        </pc:picChg>
      </pc:sldChg>
      <pc:sldChg chg="modSp del mod modNotesTx">
        <pc:chgData name="Shannon Chan" userId="27ae9ea7-2e6d-4e84-b9d5-e022d2e86357" providerId="ADAL" clId="{11BAD2B2-4503-42B1-BBB3-0331042DA3FD}" dt="2024-11-01T00:21:15.549" v="689" actId="47"/>
        <pc:sldMkLst>
          <pc:docMk/>
          <pc:sldMk cId="3522542176" sldId="355"/>
        </pc:sldMkLst>
        <pc:spChg chg="mod">
          <ac:chgData name="Shannon Chan" userId="27ae9ea7-2e6d-4e84-b9d5-e022d2e86357" providerId="ADAL" clId="{11BAD2B2-4503-42B1-BBB3-0331042DA3FD}" dt="2024-10-31T21:44:12.268" v="71" actId="113"/>
          <ac:spMkLst>
            <pc:docMk/>
            <pc:sldMk cId="3522542176" sldId="355"/>
            <ac:spMk id="15" creationId="{A0AC33B8-0E31-757C-8A13-2B7B646B0A14}"/>
          </ac:spMkLst>
        </pc:spChg>
        <pc:spChg chg="mod">
          <ac:chgData name="Shannon Chan" userId="27ae9ea7-2e6d-4e84-b9d5-e022d2e86357" providerId="ADAL" clId="{11BAD2B2-4503-42B1-BBB3-0331042DA3FD}" dt="2024-11-01T00:09:26.985" v="238" actId="108"/>
          <ac:spMkLst>
            <pc:docMk/>
            <pc:sldMk cId="3522542176" sldId="355"/>
            <ac:spMk id="22" creationId="{B9F402AB-F391-18BC-21B5-FF2FBD931AD6}"/>
          </ac:spMkLst>
        </pc:spChg>
        <pc:spChg chg="mod ord">
          <ac:chgData name="Shannon Chan" userId="27ae9ea7-2e6d-4e84-b9d5-e022d2e86357" providerId="ADAL" clId="{11BAD2B2-4503-42B1-BBB3-0331042DA3FD}" dt="2024-11-01T00:10:35.392" v="254" actId="166"/>
          <ac:spMkLst>
            <pc:docMk/>
            <pc:sldMk cId="3522542176" sldId="355"/>
            <ac:spMk id="40" creationId="{2F227C31-42EC-9E3E-58C8-021AFBCF773D}"/>
          </ac:spMkLst>
        </pc:spChg>
        <pc:spChg chg="mod">
          <ac:chgData name="Shannon Chan" userId="27ae9ea7-2e6d-4e84-b9d5-e022d2e86357" providerId="ADAL" clId="{11BAD2B2-4503-42B1-BBB3-0331042DA3FD}" dt="2024-11-01T00:10:09.775" v="253" actId="1035"/>
          <ac:spMkLst>
            <pc:docMk/>
            <pc:sldMk cId="3522542176" sldId="355"/>
            <ac:spMk id="42" creationId="{E8AE0541-47D5-EEBF-14F0-A44A3DDD10F2}"/>
          </ac:spMkLst>
        </pc:spChg>
        <pc:spChg chg="mod">
          <ac:chgData name="Shannon Chan" userId="27ae9ea7-2e6d-4e84-b9d5-e022d2e86357" providerId="ADAL" clId="{11BAD2B2-4503-42B1-BBB3-0331042DA3FD}" dt="2024-11-01T00:10:09.775" v="253" actId="1035"/>
          <ac:spMkLst>
            <pc:docMk/>
            <pc:sldMk cId="3522542176" sldId="355"/>
            <ac:spMk id="48" creationId="{7637D74A-9A87-07AA-BE8A-949804F45E26}"/>
          </ac:spMkLst>
        </pc:spChg>
        <pc:spChg chg="mod">
          <ac:chgData name="Shannon Chan" userId="27ae9ea7-2e6d-4e84-b9d5-e022d2e86357" providerId="ADAL" clId="{11BAD2B2-4503-42B1-BBB3-0331042DA3FD}" dt="2024-10-31T21:49:01.492" v="236" actId="1037"/>
          <ac:spMkLst>
            <pc:docMk/>
            <pc:sldMk cId="3522542176" sldId="355"/>
            <ac:spMk id="75" creationId="{86115913-86A2-DB93-7D19-0765EECF6C74}"/>
          </ac:spMkLst>
        </pc:spChg>
        <pc:picChg chg="mod">
          <ac:chgData name="Shannon Chan" userId="27ae9ea7-2e6d-4e84-b9d5-e022d2e86357" providerId="ADAL" clId="{11BAD2B2-4503-42B1-BBB3-0331042DA3FD}" dt="2024-10-31T21:46:49.697" v="183" actId="1076"/>
          <ac:picMkLst>
            <pc:docMk/>
            <pc:sldMk cId="3522542176" sldId="355"/>
            <ac:picMk id="24" creationId="{225886A6-A1E7-03D1-1855-F09A52B9FBBC}"/>
          </ac:picMkLst>
        </pc:picChg>
      </pc:sldChg>
      <pc:sldChg chg="modSp mod modNotesTx">
        <pc:chgData name="Shannon Chan" userId="27ae9ea7-2e6d-4e84-b9d5-e022d2e86357" providerId="ADAL" clId="{11BAD2B2-4503-42B1-BBB3-0331042DA3FD}" dt="2024-11-03T21:50:30.712" v="743" actId="1035"/>
        <pc:sldMkLst>
          <pc:docMk/>
          <pc:sldMk cId="519562548" sldId="359"/>
        </pc:sldMkLst>
        <pc:cxnChg chg="mod">
          <ac:chgData name="Shannon Chan" userId="27ae9ea7-2e6d-4e84-b9d5-e022d2e86357" providerId="ADAL" clId="{11BAD2B2-4503-42B1-BBB3-0331042DA3FD}" dt="2024-11-03T21:50:30.712" v="743" actId="1035"/>
          <ac:cxnSpMkLst>
            <pc:docMk/>
            <pc:sldMk cId="519562548" sldId="359"/>
            <ac:cxnSpMk id="17" creationId="{5A37CA84-8065-8242-27B2-A3D0211E48C1}"/>
          </ac:cxnSpMkLst>
        </pc:cxnChg>
      </pc:sldChg>
      <pc:sldChg chg="modSp mod modNotesTx">
        <pc:chgData name="Shannon Chan" userId="27ae9ea7-2e6d-4e84-b9d5-e022d2e86357" providerId="ADAL" clId="{11BAD2B2-4503-42B1-BBB3-0331042DA3FD}" dt="2024-11-03T21:49:23.767" v="691" actId="1037"/>
        <pc:sldMkLst>
          <pc:docMk/>
          <pc:sldMk cId="234100121" sldId="360"/>
        </pc:sldMkLst>
        <pc:cxnChg chg="mod">
          <ac:chgData name="Shannon Chan" userId="27ae9ea7-2e6d-4e84-b9d5-e022d2e86357" providerId="ADAL" clId="{11BAD2B2-4503-42B1-BBB3-0331042DA3FD}" dt="2024-11-03T21:49:23.767" v="691" actId="1037"/>
          <ac:cxnSpMkLst>
            <pc:docMk/>
            <pc:sldMk cId="234100121" sldId="360"/>
            <ac:cxnSpMk id="4" creationId="{75E18715-10B5-DE05-24C7-85FD547A471A}"/>
          </ac:cxnSpMkLst>
        </pc:cxnChg>
      </pc:sldChg>
      <pc:sldChg chg="modNotesTx">
        <pc:chgData name="Shannon Chan" userId="27ae9ea7-2e6d-4e84-b9d5-e022d2e86357" providerId="ADAL" clId="{11BAD2B2-4503-42B1-BBB3-0331042DA3FD}" dt="2024-10-31T21:25:55.924" v="67" actId="20577"/>
        <pc:sldMkLst>
          <pc:docMk/>
          <pc:sldMk cId="618053345" sldId="361"/>
        </pc:sldMkLst>
      </pc:sldChg>
      <pc:sldChg chg="add del">
        <pc:chgData name="Shannon Chan" userId="27ae9ea7-2e6d-4e84-b9d5-e022d2e86357" providerId="ADAL" clId="{11BAD2B2-4503-42B1-BBB3-0331042DA3FD}" dt="2024-11-01T00:11:08.519" v="256"/>
        <pc:sldMkLst>
          <pc:docMk/>
          <pc:sldMk cId="1653123902" sldId="362"/>
        </pc:sldMkLst>
      </pc:sldChg>
      <pc:sldChg chg="addSp delSp modSp add mod">
        <pc:chgData name="Shannon Chan" userId="27ae9ea7-2e6d-4e84-b9d5-e022d2e86357" providerId="ADAL" clId="{11BAD2B2-4503-42B1-BBB3-0331042DA3FD}" dt="2024-11-03T21:50:15.607" v="738" actId="6549"/>
        <pc:sldMkLst>
          <pc:docMk/>
          <pc:sldMk cId="2534097372" sldId="362"/>
        </pc:sldMkLst>
        <pc:spChg chg="del mod">
          <ac:chgData name="Shannon Chan" userId="27ae9ea7-2e6d-4e84-b9d5-e022d2e86357" providerId="ADAL" clId="{11BAD2B2-4503-42B1-BBB3-0331042DA3FD}" dt="2024-11-01T00:21:03.252" v="688" actId="478"/>
          <ac:spMkLst>
            <pc:docMk/>
            <pc:sldMk cId="2534097372" sldId="362"/>
            <ac:spMk id="14" creationId="{824E51C5-A9BE-CBB9-BCA8-42236EA8747B}"/>
          </ac:spMkLst>
        </pc:spChg>
        <pc:spChg chg="del mod">
          <ac:chgData name="Shannon Chan" userId="27ae9ea7-2e6d-4e84-b9d5-e022d2e86357" providerId="ADAL" clId="{11BAD2B2-4503-42B1-BBB3-0331042DA3FD}" dt="2024-11-01T00:21:03.252" v="688" actId="478"/>
          <ac:spMkLst>
            <pc:docMk/>
            <pc:sldMk cId="2534097372" sldId="362"/>
            <ac:spMk id="15" creationId="{A0AC33B8-0E31-757C-8A13-2B7B646B0A14}"/>
          </ac:spMkLst>
        </pc:spChg>
        <pc:spChg chg="del mod">
          <ac:chgData name="Shannon Chan" userId="27ae9ea7-2e6d-4e84-b9d5-e022d2e86357" providerId="ADAL" clId="{11BAD2B2-4503-42B1-BBB3-0331042DA3FD}" dt="2024-11-01T00:21:03.252" v="688" actId="478"/>
          <ac:spMkLst>
            <pc:docMk/>
            <pc:sldMk cId="2534097372" sldId="362"/>
            <ac:spMk id="16" creationId="{071120A7-6BCF-0E8D-0EBC-E1FCA62ACAD0}"/>
          </ac:spMkLst>
        </pc:spChg>
        <pc:spChg chg="del mod">
          <ac:chgData name="Shannon Chan" userId="27ae9ea7-2e6d-4e84-b9d5-e022d2e86357" providerId="ADAL" clId="{11BAD2B2-4503-42B1-BBB3-0331042DA3FD}" dt="2024-11-01T00:21:03.252" v="688" actId="478"/>
          <ac:spMkLst>
            <pc:docMk/>
            <pc:sldMk cId="2534097372" sldId="362"/>
            <ac:spMk id="17" creationId="{EB51EFC9-7917-AE82-D9DD-13E28B2C0AD5}"/>
          </ac:spMkLst>
        </pc:spChg>
        <pc:spChg chg="del mod">
          <ac:chgData name="Shannon Chan" userId="27ae9ea7-2e6d-4e84-b9d5-e022d2e86357" providerId="ADAL" clId="{11BAD2B2-4503-42B1-BBB3-0331042DA3FD}" dt="2024-11-01T00:21:03.252" v="688" actId="478"/>
          <ac:spMkLst>
            <pc:docMk/>
            <pc:sldMk cId="2534097372" sldId="362"/>
            <ac:spMk id="22" creationId="{B9F402AB-F391-18BC-21B5-FF2FBD931AD6}"/>
          </ac:spMkLst>
        </pc:spChg>
        <pc:spChg chg="del mod">
          <ac:chgData name="Shannon Chan" userId="27ae9ea7-2e6d-4e84-b9d5-e022d2e86357" providerId="ADAL" clId="{11BAD2B2-4503-42B1-BBB3-0331042DA3FD}" dt="2024-11-01T00:21:03.252" v="688" actId="478"/>
          <ac:spMkLst>
            <pc:docMk/>
            <pc:sldMk cId="2534097372" sldId="362"/>
            <ac:spMk id="37" creationId="{102B2F6E-31E2-C1E8-36AF-11FE88B49E5A}"/>
          </ac:spMkLst>
        </pc:spChg>
        <pc:spChg chg="del mod">
          <ac:chgData name="Shannon Chan" userId="27ae9ea7-2e6d-4e84-b9d5-e022d2e86357" providerId="ADAL" clId="{11BAD2B2-4503-42B1-BBB3-0331042DA3FD}" dt="2024-11-01T00:21:03.252" v="688" actId="478"/>
          <ac:spMkLst>
            <pc:docMk/>
            <pc:sldMk cId="2534097372" sldId="362"/>
            <ac:spMk id="39" creationId="{C896862E-9CF9-9FC2-CE8C-91B28D37DDE6}"/>
          </ac:spMkLst>
        </pc:spChg>
        <pc:spChg chg="del mod">
          <ac:chgData name="Shannon Chan" userId="27ae9ea7-2e6d-4e84-b9d5-e022d2e86357" providerId="ADAL" clId="{11BAD2B2-4503-42B1-BBB3-0331042DA3FD}" dt="2024-11-01T00:21:03.252" v="688" actId="478"/>
          <ac:spMkLst>
            <pc:docMk/>
            <pc:sldMk cId="2534097372" sldId="362"/>
            <ac:spMk id="40" creationId="{2F227C31-42EC-9E3E-58C8-021AFBCF773D}"/>
          </ac:spMkLst>
        </pc:spChg>
        <pc:spChg chg="del mod">
          <ac:chgData name="Shannon Chan" userId="27ae9ea7-2e6d-4e84-b9d5-e022d2e86357" providerId="ADAL" clId="{11BAD2B2-4503-42B1-BBB3-0331042DA3FD}" dt="2024-11-01T00:21:03.252" v="688" actId="478"/>
          <ac:spMkLst>
            <pc:docMk/>
            <pc:sldMk cId="2534097372" sldId="362"/>
            <ac:spMk id="41" creationId="{F691F73A-368A-53DC-5A4C-195252AB3382}"/>
          </ac:spMkLst>
        </pc:spChg>
        <pc:spChg chg="del mod">
          <ac:chgData name="Shannon Chan" userId="27ae9ea7-2e6d-4e84-b9d5-e022d2e86357" providerId="ADAL" clId="{11BAD2B2-4503-42B1-BBB3-0331042DA3FD}" dt="2024-11-01T00:21:03.252" v="688" actId="478"/>
          <ac:spMkLst>
            <pc:docMk/>
            <pc:sldMk cId="2534097372" sldId="362"/>
            <ac:spMk id="42" creationId="{E8AE0541-47D5-EEBF-14F0-A44A3DDD10F2}"/>
          </ac:spMkLst>
        </pc:spChg>
        <pc:spChg chg="del mod">
          <ac:chgData name="Shannon Chan" userId="27ae9ea7-2e6d-4e84-b9d5-e022d2e86357" providerId="ADAL" clId="{11BAD2B2-4503-42B1-BBB3-0331042DA3FD}" dt="2024-11-01T00:21:03.252" v="688" actId="478"/>
          <ac:spMkLst>
            <pc:docMk/>
            <pc:sldMk cId="2534097372" sldId="362"/>
            <ac:spMk id="46" creationId="{A78719F7-C4E3-8BEC-1B35-ED43110288FB}"/>
          </ac:spMkLst>
        </pc:spChg>
        <pc:spChg chg="del mod">
          <ac:chgData name="Shannon Chan" userId="27ae9ea7-2e6d-4e84-b9d5-e022d2e86357" providerId="ADAL" clId="{11BAD2B2-4503-42B1-BBB3-0331042DA3FD}" dt="2024-11-01T00:21:03.252" v="688" actId="478"/>
          <ac:spMkLst>
            <pc:docMk/>
            <pc:sldMk cId="2534097372" sldId="362"/>
            <ac:spMk id="47" creationId="{C5D88316-DB04-2517-6AE8-1F4E5F74CF54}"/>
          </ac:spMkLst>
        </pc:spChg>
        <pc:spChg chg="del mod">
          <ac:chgData name="Shannon Chan" userId="27ae9ea7-2e6d-4e84-b9d5-e022d2e86357" providerId="ADAL" clId="{11BAD2B2-4503-42B1-BBB3-0331042DA3FD}" dt="2024-11-01T00:21:03.252" v="688" actId="478"/>
          <ac:spMkLst>
            <pc:docMk/>
            <pc:sldMk cId="2534097372" sldId="362"/>
            <ac:spMk id="48" creationId="{7637D74A-9A87-07AA-BE8A-949804F45E26}"/>
          </ac:spMkLst>
        </pc:spChg>
        <pc:spChg chg="mod">
          <ac:chgData name="Shannon Chan" userId="27ae9ea7-2e6d-4e84-b9d5-e022d2e86357" providerId="ADAL" clId="{11BAD2B2-4503-42B1-BBB3-0331042DA3FD}" dt="2024-11-01T00:20:57.982" v="687" actId="1076"/>
          <ac:spMkLst>
            <pc:docMk/>
            <pc:sldMk cId="2534097372" sldId="362"/>
            <ac:spMk id="74" creationId="{FA8CE845-6BB7-1ABB-76F5-7C2524BF5427}"/>
          </ac:spMkLst>
        </pc:spChg>
        <pc:spChg chg="mod">
          <ac:chgData name="Shannon Chan" userId="27ae9ea7-2e6d-4e84-b9d5-e022d2e86357" providerId="ADAL" clId="{11BAD2B2-4503-42B1-BBB3-0331042DA3FD}" dt="2024-11-01T00:20:49.173" v="686" actId="1076"/>
          <ac:spMkLst>
            <pc:docMk/>
            <pc:sldMk cId="2534097372" sldId="362"/>
            <ac:spMk id="75" creationId="{86115913-86A2-DB93-7D19-0765EECF6C74}"/>
          </ac:spMkLst>
        </pc:spChg>
        <pc:graphicFrameChg chg="add mod modGraphic">
          <ac:chgData name="Shannon Chan" userId="27ae9ea7-2e6d-4e84-b9d5-e022d2e86357" providerId="ADAL" clId="{11BAD2B2-4503-42B1-BBB3-0331042DA3FD}" dt="2024-11-03T21:50:15.607" v="738" actId="6549"/>
          <ac:graphicFrameMkLst>
            <pc:docMk/>
            <pc:sldMk cId="2534097372" sldId="362"/>
            <ac:graphicFrameMk id="2" creationId="{B306B9BE-B383-8166-1CCE-A015CDBCE73B}"/>
          </ac:graphicFrameMkLst>
        </pc:graphicFrameChg>
        <pc:picChg chg="add mod">
          <ac:chgData name="Shannon Chan" userId="27ae9ea7-2e6d-4e84-b9d5-e022d2e86357" providerId="ADAL" clId="{11BAD2B2-4503-42B1-BBB3-0331042DA3FD}" dt="2024-11-01T00:18:08.653" v="646" actId="1076"/>
          <ac:picMkLst>
            <pc:docMk/>
            <pc:sldMk cId="2534097372" sldId="362"/>
            <ac:picMk id="6" creationId="{B4BA02F2-91CD-6486-3387-8CBDBA9992A2}"/>
          </ac:picMkLst>
        </pc:picChg>
        <pc:picChg chg="add mod">
          <ac:chgData name="Shannon Chan" userId="27ae9ea7-2e6d-4e84-b9d5-e022d2e86357" providerId="ADAL" clId="{11BAD2B2-4503-42B1-BBB3-0331042DA3FD}" dt="2024-11-03T21:49:36.433" v="694" actId="1036"/>
          <ac:picMkLst>
            <pc:docMk/>
            <pc:sldMk cId="2534097372" sldId="362"/>
            <ac:picMk id="10" creationId="{65CC8E4C-6F3C-2812-57D0-5BE13DF77CDE}"/>
          </ac:picMkLst>
        </pc:picChg>
        <pc:picChg chg="add del mod">
          <ac:chgData name="Shannon Chan" userId="27ae9ea7-2e6d-4e84-b9d5-e022d2e86357" providerId="ADAL" clId="{11BAD2B2-4503-42B1-BBB3-0331042DA3FD}" dt="2024-11-01T00:21:03.252" v="688" actId="478"/>
          <ac:picMkLst>
            <pc:docMk/>
            <pc:sldMk cId="2534097372" sldId="362"/>
            <ac:picMk id="11" creationId="{424021E2-8100-5747-8CF3-2E8B77A02809}"/>
          </ac:picMkLst>
        </pc:picChg>
        <pc:picChg chg="add mod">
          <ac:chgData name="Shannon Chan" userId="27ae9ea7-2e6d-4e84-b9d5-e022d2e86357" providerId="ADAL" clId="{11BAD2B2-4503-42B1-BBB3-0331042DA3FD}" dt="2024-11-01T00:19:16.046" v="666" actId="1076"/>
          <ac:picMkLst>
            <pc:docMk/>
            <pc:sldMk cId="2534097372" sldId="362"/>
            <ac:picMk id="13" creationId="{B9EE6164-5B81-C472-A332-47E336C24C4C}"/>
          </ac:picMkLst>
        </pc:picChg>
        <pc:picChg chg="add mod">
          <ac:chgData name="Shannon Chan" userId="27ae9ea7-2e6d-4e84-b9d5-e022d2e86357" providerId="ADAL" clId="{11BAD2B2-4503-42B1-BBB3-0331042DA3FD}" dt="2024-11-01T00:20:07.226" v="680" actId="1037"/>
          <ac:picMkLst>
            <pc:docMk/>
            <pc:sldMk cId="2534097372" sldId="362"/>
            <ac:picMk id="18" creationId="{EE0D10F5-26A4-709A-1F0D-E64409A7EC12}"/>
          </ac:picMkLst>
        </pc:picChg>
        <pc:picChg chg="del mod">
          <ac:chgData name="Shannon Chan" userId="27ae9ea7-2e6d-4e84-b9d5-e022d2e86357" providerId="ADAL" clId="{11BAD2B2-4503-42B1-BBB3-0331042DA3FD}" dt="2024-11-01T00:21:03.252" v="688" actId="478"/>
          <ac:picMkLst>
            <pc:docMk/>
            <pc:sldMk cId="2534097372" sldId="362"/>
            <ac:picMk id="21" creationId="{2DE9C947-3974-6136-5B28-1261E7C0F55D}"/>
          </ac:picMkLst>
        </pc:picChg>
        <pc:picChg chg="del mod">
          <ac:chgData name="Shannon Chan" userId="27ae9ea7-2e6d-4e84-b9d5-e022d2e86357" providerId="ADAL" clId="{11BAD2B2-4503-42B1-BBB3-0331042DA3FD}" dt="2024-11-01T00:21:03.252" v="688" actId="478"/>
          <ac:picMkLst>
            <pc:docMk/>
            <pc:sldMk cId="2534097372" sldId="362"/>
            <ac:picMk id="24" creationId="{225886A6-A1E7-03D1-1855-F09A52B9FBBC}"/>
          </ac:picMkLst>
        </pc:picChg>
        <pc:picChg chg="del mod">
          <ac:chgData name="Shannon Chan" userId="27ae9ea7-2e6d-4e84-b9d5-e022d2e86357" providerId="ADAL" clId="{11BAD2B2-4503-42B1-BBB3-0331042DA3FD}" dt="2024-11-01T00:21:03.252" v="688" actId="478"/>
          <ac:picMkLst>
            <pc:docMk/>
            <pc:sldMk cId="2534097372" sldId="362"/>
            <ac:picMk id="32" creationId="{5CD34FDD-EB7E-CE06-2E32-E5C94ED54616}"/>
          </ac:picMkLst>
        </pc:picChg>
        <pc:picChg chg="del mod">
          <ac:chgData name="Shannon Chan" userId="27ae9ea7-2e6d-4e84-b9d5-e022d2e86357" providerId="ADAL" clId="{11BAD2B2-4503-42B1-BBB3-0331042DA3FD}" dt="2024-11-01T00:21:03.252" v="688" actId="478"/>
          <ac:picMkLst>
            <pc:docMk/>
            <pc:sldMk cId="2534097372" sldId="362"/>
            <ac:picMk id="34" creationId="{0BEED519-3590-D31E-0477-91C9C7581284}"/>
          </ac:picMkLst>
        </pc:picChg>
        <pc:picChg chg="del mod">
          <ac:chgData name="Shannon Chan" userId="27ae9ea7-2e6d-4e84-b9d5-e022d2e86357" providerId="ADAL" clId="{11BAD2B2-4503-42B1-BBB3-0331042DA3FD}" dt="2024-11-01T00:21:03.252" v="688" actId="478"/>
          <ac:picMkLst>
            <pc:docMk/>
            <pc:sldMk cId="2534097372" sldId="362"/>
            <ac:picMk id="36" creationId="{9F750AD5-ED3A-E6A8-7FAE-2655A075615B}"/>
          </ac:picMkLst>
        </pc:picChg>
        <pc:picChg chg="del mod">
          <ac:chgData name="Shannon Chan" userId="27ae9ea7-2e6d-4e84-b9d5-e022d2e86357" providerId="ADAL" clId="{11BAD2B2-4503-42B1-BBB3-0331042DA3FD}" dt="2024-11-01T00:18:47.295" v="658" actId="21"/>
          <ac:picMkLst>
            <pc:docMk/>
            <pc:sldMk cId="2534097372" sldId="362"/>
            <ac:picMk id="64" creationId="{424021E2-8100-5747-8CF3-2E8B77A02809}"/>
          </ac:picMkLst>
        </pc:picChg>
        <pc:picChg chg="del mod">
          <ac:chgData name="Shannon Chan" userId="27ae9ea7-2e6d-4e84-b9d5-e022d2e86357" providerId="ADAL" clId="{11BAD2B2-4503-42B1-BBB3-0331042DA3FD}" dt="2024-11-01T00:21:03.252" v="688" actId="478"/>
          <ac:picMkLst>
            <pc:docMk/>
            <pc:sldMk cId="2534097372" sldId="362"/>
            <ac:picMk id="67" creationId="{5C8408EF-4FD7-CCAC-E55E-FC64221D3599}"/>
          </ac:picMkLst>
        </pc:picChg>
        <pc:picChg chg="del mod">
          <ac:chgData name="Shannon Chan" userId="27ae9ea7-2e6d-4e84-b9d5-e022d2e86357" providerId="ADAL" clId="{11BAD2B2-4503-42B1-BBB3-0331042DA3FD}" dt="2024-11-01T00:19:24.944" v="669" actId="21"/>
          <ac:picMkLst>
            <pc:docMk/>
            <pc:sldMk cId="2534097372" sldId="362"/>
            <ac:picMk id="68" creationId="{EE0D10F5-26A4-709A-1F0D-E64409A7EC12}"/>
          </ac:picMkLst>
        </pc:picChg>
        <pc:picChg chg="del mod">
          <ac:chgData name="Shannon Chan" userId="27ae9ea7-2e6d-4e84-b9d5-e022d2e86357" providerId="ADAL" clId="{11BAD2B2-4503-42B1-BBB3-0331042DA3FD}" dt="2024-11-01T00:18:34.783" v="653" actId="21"/>
          <ac:picMkLst>
            <pc:docMk/>
            <pc:sldMk cId="2534097372" sldId="362"/>
            <ac:picMk id="70" creationId="{65CC8E4C-6F3C-2812-57D0-5BE13DF77CDE}"/>
          </ac:picMkLst>
        </pc:picChg>
        <pc:picChg chg="del mod">
          <ac:chgData name="Shannon Chan" userId="27ae9ea7-2e6d-4e84-b9d5-e022d2e86357" providerId="ADAL" clId="{11BAD2B2-4503-42B1-BBB3-0331042DA3FD}" dt="2024-11-01T00:19:03.349" v="662" actId="21"/>
          <ac:picMkLst>
            <pc:docMk/>
            <pc:sldMk cId="2534097372" sldId="362"/>
            <ac:picMk id="71" creationId="{B9EE6164-5B81-C472-A332-47E336C24C4C}"/>
          </ac:picMkLst>
        </pc:picChg>
      </pc:sldChg>
    </pc:docChg>
  </pc:docChgLst>
  <pc:docChgLst>
    <pc:chgData name="Sophie Couper" userId="00f4f3a1-3cab-4281-9ca6-e9c63378a037" providerId="ADAL" clId="{E9872EF4-0904-4568-AEC4-FD2D52F46E8C}"/>
    <pc:docChg chg="modSld">
      <pc:chgData name="Sophie Couper" userId="00f4f3a1-3cab-4281-9ca6-e9c63378a037" providerId="ADAL" clId="{E9872EF4-0904-4568-AEC4-FD2D52F46E8C}" dt="2024-11-10T21:13:49.697" v="15" actId="20577"/>
      <pc:docMkLst>
        <pc:docMk/>
      </pc:docMkLst>
      <pc:sldChg chg="modSp mod">
        <pc:chgData name="Sophie Couper" userId="00f4f3a1-3cab-4281-9ca6-e9c63378a037" providerId="ADAL" clId="{E9872EF4-0904-4568-AEC4-FD2D52F46E8C}" dt="2024-11-10T21:13:49.697" v="15" actId="20577"/>
        <pc:sldMkLst>
          <pc:docMk/>
          <pc:sldMk cId="4174289107" sldId="299"/>
        </pc:sldMkLst>
        <pc:spChg chg="mod">
          <ac:chgData name="Sophie Couper" userId="00f4f3a1-3cab-4281-9ca6-e9c63378a037" providerId="ADAL" clId="{E9872EF4-0904-4568-AEC4-FD2D52F46E8C}" dt="2024-11-10T21:13:49.697" v="15" actId="20577"/>
          <ac:spMkLst>
            <pc:docMk/>
            <pc:sldMk cId="4174289107" sldId="299"/>
            <ac:spMk id="16" creationId="{80ED364C-A0A5-AF35-BD1C-3660BF26925C}"/>
          </ac:spMkLst>
        </pc:spChg>
      </pc:sldChg>
      <pc:sldChg chg="modSp mod">
        <pc:chgData name="Sophie Couper" userId="00f4f3a1-3cab-4281-9ca6-e9c63378a037" providerId="ADAL" clId="{E9872EF4-0904-4568-AEC4-FD2D52F46E8C}" dt="2024-11-10T21:00:02.589" v="2" actId="20577"/>
        <pc:sldMkLst>
          <pc:docMk/>
          <pc:sldMk cId="3901492948" sldId="325"/>
        </pc:sldMkLst>
        <pc:spChg chg="mod">
          <ac:chgData name="Sophie Couper" userId="00f4f3a1-3cab-4281-9ca6-e9c63378a037" providerId="ADAL" clId="{E9872EF4-0904-4568-AEC4-FD2D52F46E8C}" dt="2024-11-10T21:00:02.589" v="2" actId="20577"/>
          <ac:spMkLst>
            <pc:docMk/>
            <pc:sldMk cId="3901492948" sldId="325"/>
            <ac:spMk id="9" creationId="{01C5A573-416F-7B05-0633-CA27466D0C63}"/>
          </ac:spMkLst>
        </pc:spChg>
      </pc:sldChg>
      <pc:sldChg chg="modSp mod addCm">
        <pc:chgData name="Sophie Couper" userId="00f4f3a1-3cab-4281-9ca6-e9c63378a037" providerId="ADAL" clId="{E9872EF4-0904-4568-AEC4-FD2D52F46E8C}" dt="2024-11-10T21:03:13.055" v="7"/>
        <pc:sldMkLst>
          <pc:docMk/>
          <pc:sldMk cId="1878808357" sldId="346"/>
        </pc:sldMkLst>
        <pc:spChg chg="mod">
          <ac:chgData name="Sophie Couper" userId="00f4f3a1-3cab-4281-9ca6-e9c63378a037" providerId="ADAL" clId="{E9872EF4-0904-4568-AEC4-FD2D52F46E8C}" dt="2024-11-10T21:02:52.050" v="6" actId="20577"/>
          <ac:spMkLst>
            <pc:docMk/>
            <pc:sldMk cId="1878808357" sldId="346"/>
            <ac:spMk id="6" creationId="{F4C1EF54-6BA5-5D51-9E14-01E2E0DCF8D0}"/>
          </ac:spMkLst>
        </pc:spChg>
        <pc:extLst>
          <p:ext xmlns:p="http://schemas.openxmlformats.org/presentationml/2006/main" uri="{D6D511B9-2390-475A-947B-AFAB55BFBCF1}">
            <pc226:cmChg xmlns:pc226="http://schemas.microsoft.com/office/powerpoint/2022/06/main/command" chg="add">
              <pc226:chgData name="Sophie Couper" userId="00f4f3a1-3cab-4281-9ca6-e9c63378a037" providerId="ADAL" clId="{E9872EF4-0904-4568-AEC4-FD2D52F46E8C}" dt="2024-11-10T21:03:13.055" v="7"/>
              <pc2:cmMkLst xmlns:pc2="http://schemas.microsoft.com/office/powerpoint/2019/9/main/command">
                <pc:docMk/>
                <pc:sldMk cId="1878808357" sldId="346"/>
                <pc2:cmMk id="{DCFF3133-C9FF-40C4-BE55-3F87D57092B9}"/>
              </pc2:cmMkLst>
            </pc226:cmChg>
          </p:ext>
        </pc:extLst>
      </pc:sldChg>
      <pc:sldChg chg="modSp mod">
        <pc:chgData name="Sophie Couper" userId="00f4f3a1-3cab-4281-9ca6-e9c63378a037" providerId="ADAL" clId="{E9872EF4-0904-4568-AEC4-FD2D52F46E8C}" dt="2024-11-10T21:06:30.415" v="9" actId="20577"/>
        <pc:sldMkLst>
          <pc:docMk/>
          <pc:sldMk cId="3078930177" sldId="348"/>
        </pc:sldMkLst>
        <pc:spChg chg="mod">
          <ac:chgData name="Sophie Couper" userId="00f4f3a1-3cab-4281-9ca6-e9c63378a037" providerId="ADAL" clId="{E9872EF4-0904-4568-AEC4-FD2D52F46E8C}" dt="2024-11-10T21:06:30.415" v="9" actId="20577"/>
          <ac:spMkLst>
            <pc:docMk/>
            <pc:sldMk cId="3078930177" sldId="348"/>
            <ac:spMk id="25" creationId="{099906E2-D8DE-4F35-A121-1589A7263197}"/>
          </ac:spMkLst>
        </pc:spChg>
      </pc:sldChg>
      <pc:sldChg chg="addCm">
        <pc:chgData name="Sophie Couper" userId="00f4f3a1-3cab-4281-9ca6-e9c63378a037" providerId="ADAL" clId="{E9872EF4-0904-4568-AEC4-FD2D52F46E8C}" dt="2024-11-10T21:01:02.122" v="3"/>
        <pc:sldMkLst>
          <pc:docMk/>
          <pc:sldMk cId="2394507639" sldId="351"/>
        </pc:sldMkLst>
        <pc:extLst>
          <p:ext xmlns:p="http://schemas.openxmlformats.org/presentationml/2006/main" uri="{D6D511B9-2390-475A-947B-AFAB55BFBCF1}">
            <pc226:cmChg xmlns:pc226="http://schemas.microsoft.com/office/powerpoint/2022/06/main/command" chg="add">
              <pc226:chgData name="Sophie Couper" userId="00f4f3a1-3cab-4281-9ca6-e9c63378a037" providerId="ADAL" clId="{E9872EF4-0904-4568-AEC4-FD2D52F46E8C}" dt="2024-11-10T21:01:02.122" v="3"/>
              <pc2:cmMkLst xmlns:pc2="http://schemas.microsoft.com/office/powerpoint/2019/9/main/command">
                <pc:docMk/>
                <pc:sldMk cId="2394507639" sldId="351"/>
                <pc2:cmMk id="{1A64235E-D4E6-4097-B951-7A968A120897}"/>
              </pc2:cmMkLst>
            </pc226:cmChg>
          </p:ext>
        </pc:extLst>
      </pc:sldChg>
      <pc:sldChg chg="modSp mod">
        <pc:chgData name="Sophie Couper" userId="00f4f3a1-3cab-4281-9ca6-e9c63378a037" providerId="ADAL" clId="{E9872EF4-0904-4568-AEC4-FD2D52F46E8C}" dt="2024-11-10T21:13:35.182" v="14" actId="20577"/>
        <pc:sldMkLst>
          <pc:docMk/>
          <pc:sldMk cId="519562548" sldId="359"/>
        </pc:sldMkLst>
        <pc:spChg chg="mod">
          <ac:chgData name="Sophie Couper" userId="00f4f3a1-3cab-4281-9ca6-e9c63378a037" providerId="ADAL" clId="{E9872EF4-0904-4568-AEC4-FD2D52F46E8C}" dt="2024-11-10T21:13:35.182" v="14" actId="20577"/>
          <ac:spMkLst>
            <pc:docMk/>
            <pc:sldMk cId="519562548" sldId="359"/>
            <ac:spMk id="16" creationId="{80ED364C-A0A5-AF35-BD1C-3660BF26925C}"/>
          </ac:spMkLst>
        </pc:spChg>
      </pc:sldChg>
      <pc:sldChg chg="modSp mod">
        <pc:chgData name="Sophie Couper" userId="00f4f3a1-3cab-4281-9ca6-e9c63378a037" providerId="ADAL" clId="{E9872EF4-0904-4568-AEC4-FD2D52F46E8C}" dt="2024-11-10T21:07:45.233" v="11" actId="20577"/>
        <pc:sldMkLst>
          <pc:docMk/>
          <pc:sldMk cId="234100121" sldId="360"/>
        </pc:sldMkLst>
        <pc:spChg chg="mod">
          <ac:chgData name="Sophie Couper" userId="00f4f3a1-3cab-4281-9ca6-e9c63378a037" providerId="ADAL" clId="{E9872EF4-0904-4568-AEC4-FD2D52F46E8C}" dt="2024-11-10T21:07:39.760" v="10" actId="20577"/>
          <ac:spMkLst>
            <pc:docMk/>
            <pc:sldMk cId="234100121" sldId="360"/>
            <ac:spMk id="7" creationId="{46ADBAEC-6EE3-532C-8A95-F484495F0FBA}"/>
          </ac:spMkLst>
        </pc:spChg>
        <pc:spChg chg="mod">
          <ac:chgData name="Sophie Couper" userId="00f4f3a1-3cab-4281-9ca6-e9c63378a037" providerId="ADAL" clId="{E9872EF4-0904-4568-AEC4-FD2D52F46E8C}" dt="2024-11-10T21:07:45.233" v="11" actId="20577"/>
          <ac:spMkLst>
            <pc:docMk/>
            <pc:sldMk cId="234100121" sldId="360"/>
            <ac:spMk id="10" creationId="{1BB96796-EC54-D919-0AF9-CDAED2537AAB}"/>
          </ac:spMkLst>
        </pc:spChg>
      </pc:sldChg>
      <pc:sldChg chg="modSp mod">
        <pc:chgData name="Sophie Couper" userId="00f4f3a1-3cab-4281-9ca6-e9c63378a037" providerId="ADAL" clId="{E9872EF4-0904-4568-AEC4-FD2D52F46E8C}" dt="2024-11-10T21:08:01.482" v="12" actId="20577"/>
        <pc:sldMkLst>
          <pc:docMk/>
          <pc:sldMk cId="618053345" sldId="361"/>
        </pc:sldMkLst>
        <pc:spChg chg="mod">
          <ac:chgData name="Sophie Couper" userId="00f4f3a1-3cab-4281-9ca6-e9c63378a037" providerId="ADAL" clId="{E9872EF4-0904-4568-AEC4-FD2D52F46E8C}" dt="2024-11-10T21:08:01.482" v="12" actId="20577"/>
          <ac:spMkLst>
            <pc:docMk/>
            <pc:sldMk cId="618053345" sldId="361"/>
            <ac:spMk id="9" creationId="{18DC1099-20AA-5CC9-1541-74716083EAB8}"/>
          </ac:spMkLst>
        </pc:spChg>
      </pc:sldChg>
      <pc:sldChg chg="modSp mod">
        <pc:chgData name="Sophie Couper" userId="00f4f3a1-3cab-4281-9ca6-e9c63378a037" providerId="ADAL" clId="{E9872EF4-0904-4568-AEC4-FD2D52F46E8C}" dt="2024-11-10T21:08:45.351" v="13" actId="20577"/>
        <pc:sldMkLst>
          <pc:docMk/>
          <pc:sldMk cId="2534097372" sldId="362"/>
        </pc:sldMkLst>
        <pc:spChg chg="mod">
          <ac:chgData name="Sophie Couper" userId="00f4f3a1-3cab-4281-9ca6-e9c63378a037" providerId="ADAL" clId="{E9872EF4-0904-4568-AEC4-FD2D52F46E8C}" dt="2024-11-10T21:08:45.351" v="13" actId="20577"/>
          <ac:spMkLst>
            <pc:docMk/>
            <pc:sldMk cId="2534097372" sldId="362"/>
            <ac:spMk id="9" creationId="{18DC1099-20AA-5CC9-1541-74716083EAB8}"/>
          </ac:spMkLst>
        </pc:spChg>
      </pc:sldChg>
      <pc:sldChg chg="modSp mod">
        <pc:chgData name="Sophie Couper" userId="00f4f3a1-3cab-4281-9ca6-e9c63378a037" providerId="ADAL" clId="{E9872EF4-0904-4568-AEC4-FD2D52F46E8C}" dt="2024-11-10T21:02:15.306" v="5" actId="20577"/>
        <pc:sldMkLst>
          <pc:docMk/>
          <pc:sldMk cId="2383717486" sldId="368"/>
        </pc:sldMkLst>
        <pc:spChg chg="mod">
          <ac:chgData name="Sophie Couper" userId="00f4f3a1-3cab-4281-9ca6-e9c63378a037" providerId="ADAL" clId="{E9872EF4-0904-4568-AEC4-FD2D52F46E8C}" dt="2024-11-10T21:02:15.306" v="5" actId="20577"/>
          <ac:spMkLst>
            <pc:docMk/>
            <pc:sldMk cId="2383717486" sldId="368"/>
            <ac:spMk id="9" creationId="{01C5A573-416F-7B05-0633-CA27466D0C63}"/>
          </ac:spMkLst>
        </pc:spChg>
      </pc:sldChg>
    </pc:docChg>
  </pc:docChgLst>
  <pc:docChgLst>
    <pc:chgData name="Kiri Richards" userId="ff16bc72-8e2a-453a-a9cd-8e2373fbfd6b" providerId="ADAL" clId="{BFF09AEA-2F73-4025-AF68-F3D5FAF77854}"/>
    <pc:docChg chg="modSld">
      <pc:chgData name="Kiri Richards" userId="ff16bc72-8e2a-453a-a9cd-8e2373fbfd6b" providerId="ADAL" clId="{BFF09AEA-2F73-4025-AF68-F3D5FAF77854}" dt="2024-10-30T07:41:14.828" v="8" actId="20577"/>
      <pc:docMkLst>
        <pc:docMk/>
      </pc:docMkLst>
      <pc:sldChg chg="modSp mod">
        <pc:chgData name="Kiri Richards" userId="ff16bc72-8e2a-453a-a9cd-8e2373fbfd6b" providerId="ADAL" clId="{BFF09AEA-2F73-4025-AF68-F3D5FAF77854}" dt="2024-10-30T07:37:24.077" v="1" actId="20577"/>
        <pc:sldMkLst>
          <pc:docMk/>
          <pc:sldMk cId="3182647972" sldId="352"/>
        </pc:sldMkLst>
        <pc:spChg chg="mod">
          <ac:chgData name="Kiri Richards" userId="ff16bc72-8e2a-453a-a9cd-8e2373fbfd6b" providerId="ADAL" clId="{BFF09AEA-2F73-4025-AF68-F3D5FAF77854}" dt="2024-10-30T07:37:24.077" v="1" actId="20577"/>
          <ac:spMkLst>
            <pc:docMk/>
            <pc:sldMk cId="3182647972" sldId="352"/>
            <ac:spMk id="51" creationId="{6E74A744-72CF-D7EF-A28E-E94BCFFDB045}"/>
          </ac:spMkLst>
        </pc:spChg>
      </pc:sldChg>
      <pc:sldChg chg="modSp mod">
        <pc:chgData name="Kiri Richards" userId="ff16bc72-8e2a-453a-a9cd-8e2373fbfd6b" providerId="ADAL" clId="{BFF09AEA-2F73-4025-AF68-F3D5FAF77854}" dt="2024-10-30T07:41:14.828" v="8" actId="20577"/>
        <pc:sldMkLst>
          <pc:docMk/>
          <pc:sldMk cId="3522542176" sldId="355"/>
        </pc:sldMkLst>
        <pc:spChg chg="mod">
          <ac:chgData name="Kiri Richards" userId="ff16bc72-8e2a-453a-a9cd-8e2373fbfd6b" providerId="ADAL" clId="{BFF09AEA-2F73-4025-AF68-F3D5FAF77854}" dt="2024-10-30T07:40:05.588" v="5" actId="20577"/>
          <ac:spMkLst>
            <pc:docMk/>
            <pc:sldMk cId="3522542176" sldId="355"/>
            <ac:spMk id="15" creationId="{A0AC33B8-0E31-757C-8A13-2B7B646B0A14}"/>
          </ac:spMkLst>
        </pc:spChg>
        <pc:spChg chg="mod">
          <ac:chgData name="Kiri Richards" userId="ff16bc72-8e2a-453a-a9cd-8e2373fbfd6b" providerId="ADAL" clId="{BFF09AEA-2F73-4025-AF68-F3D5FAF77854}" dt="2024-10-30T07:40:55.602" v="7" actId="20577"/>
          <ac:spMkLst>
            <pc:docMk/>
            <pc:sldMk cId="3522542176" sldId="355"/>
            <ac:spMk id="40" creationId="{2F227C31-42EC-9E3E-58C8-021AFBCF773D}"/>
          </ac:spMkLst>
        </pc:spChg>
        <pc:spChg chg="mod">
          <ac:chgData name="Kiri Richards" userId="ff16bc72-8e2a-453a-a9cd-8e2373fbfd6b" providerId="ADAL" clId="{BFF09AEA-2F73-4025-AF68-F3D5FAF77854}" dt="2024-10-30T07:41:14.828" v="8" actId="20577"/>
          <ac:spMkLst>
            <pc:docMk/>
            <pc:sldMk cId="3522542176" sldId="355"/>
            <ac:spMk id="42" creationId="{E8AE0541-47D5-EEBF-14F0-A44A3DDD10F2}"/>
          </ac:spMkLst>
        </pc:spChg>
      </pc:sldChg>
      <pc:sldChg chg="modSp mod">
        <pc:chgData name="Kiri Richards" userId="ff16bc72-8e2a-453a-a9cd-8e2373fbfd6b" providerId="ADAL" clId="{BFF09AEA-2F73-4025-AF68-F3D5FAF77854}" dt="2024-10-30T07:38:55.398" v="2" actId="20577"/>
        <pc:sldMkLst>
          <pc:docMk/>
          <pc:sldMk cId="234100121" sldId="360"/>
        </pc:sldMkLst>
        <pc:spChg chg="mod">
          <ac:chgData name="Kiri Richards" userId="ff16bc72-8e2a-453a-a9cd-8e2373fbfd6b" providerId="ADAL" clId="{BFF09AEA-2F73-4025-AF68-F3D5FAF77854}" dt="2024-10-30T07:38:55.398" v="2" actId="20577"/>
          <ac:spMkLst>
            <pc:docMk/>
            <pc:sldMk cId="234100121" sldId="360"/>
            <ac:spMk id="10" creationId="{1BB96796-EC54-D919-0AF9-CDAED2537AAB}"/>
          </ac:spMkLst>
        </pc:spChg>
      </pc:sldChg>
      <pc:sldChg chg="modSp mod">
        <pc:chgData name="Kiri Richards" userId="ff16bc72-8e2a-453a-a9cd-8e2373fbfd6b" providerId="ADAL" clId="{BFF09AEA-2F73-4025-AF68-F3D5FAF77854}" dt="2024-10-30T07:39:56.409" v="3" actId="6549"/>
        <pc:sldMkLst>
          <pc:docMk/>
          <pc:sldMk cId="618053345" sldId="361"/>
        </pc:sldMkLst>
        <pc:spChg chg="mod">
          <ac:chgData name="Kiri Richards" userId="ff16bc72-8e2a-453a-a9cd-8e2373fbfd6b" providerId="ADAL" clId="{BFF09AEA-2F73-4025-AF68-F3D5FAF77854}" dt="2024-10-30T07:39:56.409" v="3" actId="6549"/>
          <ac:spMkLst>
            <pc:docMk/>
            <pc:sldMk cId="618053345" sldId="361"/>
            <ac:spMk id="9" creationId="{18DC1099-20AA-5CC9-1541-74716083EAB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2893792-7BBA-48E2-BF4F-8A7B21D2F0C3}" type="datetimeFigureOut">
              <a:rPr lang="en-NZ" smtClean="0"/>
              <a:t>13/11/2024</a:t>
            </a:fld>
            <a:endParaRPr lang="en-NZ"/>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F97FEFB-5670-45B0-A3AF-45204524B56F}" type="slidenum">
              <a:rPr lang="en-NZ" smtClean="0"/>
              <a:t>‹#›</a:t>
            </a:fld>
            <a:endParaRPr lang="en-NZ"/>
          </a:p>
        </p:txBody>
      </p:sp>
    </p:spTree>
    <p:extLst>
      <p:ext uri="{BB962C8B-B14F-4D97-AF65-F5344CB8AC3E}">
        <p14:creationId xmlns:p14="http://schemas.microsoft.com/office/powerpoint/2010/main" val="270805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3C35F-A8EE-4241-9029-4B8B6C2C0AA4}"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051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C033C35F-A8EE-4241-9029-4B8B6C2C0AA4}" type="slidenum">
              <a:rPr lang="en-NZ" smtClean="0"/>
              <a:t>10</a:t>
            </a:fld>
            <a:endParaRPr lang="en-NZ"/>
          </a:p>
        </p:txBody>
      </p:sp>
    </p:spTree>
    <p:extLst>
      <p:ext uri="{BB962C8B-B14F-4D97-AF65-F5344CB8AC3E}">
        <p14:creationId xmlns:p14="http://schemas.microsoft.com/office/powerpoint/2010/main" val="3503530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NZ"/>
          </a:p>
        </p:txBody>
      </p:sp>
      <p:sp>
        <p:nvSpPr>
          <p:cNvPr id="4" name="Slide Number Placeholder 3"/>
          <p:cNvSpPr>
            <a:spLocks noGrp="1"/>
          </p:cNvSpPr>
          <p:nvPr>
            <p:ph type="sldNum" sz="quarter" idx="5"/>
          </p:nvPr>
        </p:nvSpPr>
        <p:spPr/>
        <p:txBody>
          <a:bodyPr/>
          <a:lstStyle/>
          <a:p>
            <a:fld id="{C033C35F-A8EE-4241-9029-4B8B6C2C0AA4}" type="slidenum">
              <a:rPr lang="en-NZ" smtClean="0"/>
              <a:t>11</a:t>
            </a:fld>
            <a:endParaRPr lang="en-NZ"/>
          </a:p>
        </p:txBody>
      </p:sp>
    </p:spTree>
    <p:extLst>
      <p:ext uri="{BB962C8B-B14F-4D97-AF65-F5344CB8AC3E}">
        <p14:creationId xmlns:p14="http://schemas.microsoft.com/office/powerpoint/2010/main" val="3379310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C033C35F-A8EE-4241-9029-4B8B6C2C0AA4}" type="slidenum">
              <a:rPr lang="en-NZ" smtClean="0"/>
              <a:t>12</a:t>
            </a:fld>
            <a:endParaRPr lang="en-NZ"/>
          </a:p>
        </p:txBody>
      </p:sp>
    </p:spTree>
    <p:extLst>
      <p:ext uri="{BB962C8B-B14F-4D97-AF65-F5344CB8AC3E}">
        <p14:creationId xmlns:p14="http://schemas.microsoft.com/office/powerpoint/2010/main" val="3824749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6F97FEFB-5670-45B0-A3AF-45204524B56F}" type="slidenum">
              <a:rPr lang="en-NZ" smtClean="0"/>
              <a:t>13</a:t>
            </a:fld>
            <a:endParaRPr lang="en-NZ"/>
          </a:p>
        </p:txBody>
      </p:sp>
    </p:spTree>
    <p:extLst>
      <p:ext uri="{BB962C8B-B14F-4D97-AF65-F5344CB8AC3E}">
        <p14:creationId xmlns:p14="http://schemas.microsoft.com/office/powerpoint/2010/main" val="886376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6F97FEFB-5670-45B0-A3AF-45204524B56F}" type="slidenum">
              <a:rPr lang="en-NZ" smtClean="0"/>
              <a:t>14</a:t>
            </a:fld>
            <a:endParaRPr lang="en-NZ"/>
          </a:p>
        </p:txBody>
      </p:sp>
    </p:spTree>
    <p:extLst>
      <p:ext uri="{BB962C8B-B14F-4D97-AF65-F5344CB8AC3E}">
        <p14:creationId xmlns:p14="http://schemas.microsoft.com/office/powerpoint/2010/main" val="2224154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6F97FEFB-5670-45B0-A3AF-45204524B56F}" type="slidenum">
              <a:rPr lang="en-NZ" smtClean="0"/>
              <a:t>15</a:t>
            </a:fld>
            <a:endParaRPr lang="en-NZ"/>
          </a:p>
        </p:txBody>
      </p:sp>
    </p:spTree>
    <p:extLst>
      <p:ext uri="{BB962C8B-B14F-4D97-AF65-F5344CB8AC3E}">
        <p14:creationId xmlns:p14="http://schemas.microsoft.com/office/powerpoint/2010/main" val="3712882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6F97FEFB-5670-45B0-A3AF-45204524B56F}" type="slidenum">
              <a:rPr lang="en-NZ" smtClean="0"/>
              <a:t>16</a:t>
            </a:fld>
            <a:endParaRPr lang="en-NZ"/>
          </a:p>
        </p:txBody>
      </p:sp>
    </p:spTree>
    <p:extLst>
      <p:ext uri="{BB962C8B-B14F-4D97-AF65-F5344CB8AC3E}">
        <p14:creationId xmlns:p14="http://schemas.microsoft.com/office/powerpoint/2010/main" val="2958533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6F97FEFB-5670-45B0-A3AF-45204524B56F}" type="slidenum">
              <a:rPr lang="en-NZ" smtClean="0"/>
              <a:t>17</a:t>
            </a:fld>
            <a:endParaRPr lang="en-NZ"/>
          </a:p>
        </p:txBody>
      </p:sp>
    </p:spTree>
    <p:extLst>
      <p:ext uri="{BB962C8B-B14F-4D97-AF65-F5344CB8AC3E}">
        <p14:creationId xmlns:p14="http://schemas.microsoft.com/office/powerpoint/2010/main" val="1038389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C033C35F-A8EE-4241-9029-4B8B6C2C0AA4}" type="slidenum">
              <a:rPr lang="en-NZ" smtClean="0"/>
              <a:t>18</a:t>
            </a:fld>
            <a:endParaRPr lang="en-NZ"/>
          </a:p>
        </p:txBody>
      </p:sp>
    </p:spTree>
    <p:extLst>
      <p:ext uri="{BB962C8B-B14F-4D97-AF65-F5344CB8AC3E}">
        <p14:creationId xmlns:p14="http://schemas.microsoft.com/office/powerpoint/2010/main" val="667559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C033C35F-A8EE-4241-9029-4B8B6C2C0AA4}" type="slidenum">
              <a:rPr lang="en-NZ" smtClean="0"/>
              <a:t>19</a:t>
            </a:fld>
            <a:endParaRPr lang="en-NZ"/>
          </a:p>
        </p:txBody>
      </p:sp>
    </p:spTree>
    <p:extLst>
      <p:ext uri="{BB962C8B-B14F-4D97-AF65-F5344CB8AC3E}">
        <p14:creationId xmlns:p14="http://schemas.microsoft.com/office/powerpoint/2010/main" val="119745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C033C35F-A8EE-4241-9029-4B8B6C2C0AA4}" type="slidenum">
              <a:rPr lang="en-NZ" smtClean="0"/>
              <a:t>2</a:t>
            </a:fld>
            <a:endParaRPr lang="en-NZ"/>
          </a:p>
        </p:txBody>
      </p:sp>
    </p:spTree>
    <p:extLst>
      <p:ext uri="{BB962C8B-B14F-4D97-AF65-F5344CB8AC3E}">
        <p14:creationId xmlns:p14="http://schemas.microsoft.com/office/powerpoint/2010/main" val="3859355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C033C35F-A8EE-4241-9029-4B8B6C2C0AA4}" type="slidenum">
              <a:rPr lang="en-NZ" smtClean="0"/>
              <a:t>20</a:t>
            </a:fld>
            <a:endParaRPr lang="en-NZ"/>
          </a:p>
        </p:txBody>
      </p:sp>
    </p:spTree>
    <p:extLst>
      <p:ext uri="{BB962C8B-B14F-4D97-AF65-F5344CB8AC3E}">
        <p14:creationId xmlns:p14="http://schemas.microsoft.com/office/powerpoint/2010/main" val="433365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C033C35F-A8EE-4241-9029-4B8B6C2C0AA4}" type="slidenum">
              <a:rPr lang="en-NZ" smtClean="0"/>
              <a:t>3</a:t>
            </a:fld>
            <a:endParaRPr lang="en-NZ"/>
          </a:p>
        </p:txBody>
      </p:sp>
    </p:spTree>
    <p:extLst>
      <p:ext uri="{BB962C8B-B14F-4D97-AF65-F5344CB8AC3E}">
        <p14:creationId xmlns:p14="http://schemas.microsoft.com/office/powerpoint/2010/main" val="2202212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Arial" panose="020B0604020202020204" pitchFamily="34" charset="0"/>
              <a:buNone/>
            </a:pPr>
            <a:endParaRPr lang="en-NZ" sz="1200">
              <a:effectLst/>
              <a:highlight>
                <a:srgbClr val="FFFF00"/>
              </a:highlight>
              <a:latin typeface="Segoe UI" panose="020B0502040204020203" pitchFamily="34" charset="0"/>
              <a:ea typeface="Times New Roman" panose="02020603050405020304" pitchFamily="18" charset="0"/>
              <a:cs typeface="Times New Roman" panose="02020603050405020304" pitchFamily="18" charset="0"/>
            </a:endParaRPr>
          </a:p>
          <a:p>
            <a:pPr>
              <a:spcAft>
                <a:spcPts val="600"/>
              </a:spcAft>
            </a:pPr>
            <a:endParaRPr lang="en-NZ"/>
          </a:p>
          <a:p>
            <a:endParaRPr lang="en-NZ"/>
          </a:p>
        </p:txBody>
      </p:sp>
      <p:sp>
        <p:nvSpPr>
          <p:cNvPr id="4" name="Slide Number Placeholder 3"/>
          <p:cNvSpPr>
            <a:spLocks noGrp="1"/>
          </p:cNvSpPr>
          <p:nvPr>
            <p:ph type="sldNum" sz="quarter" idx="5"/>
          </p:nvPr>
        </p:nvSpPr>
        <p:spPr/>
        <p:txBody>
          <a:bodyPr/>
          <a:lstStyle/>
          <a:p>
            <a:fld id="{C033C35F-A8EE-4241-9029-4B8B6C2C0AA4}" type="slidenum">
              <a:rPr lang="en-NZ" smtClean="0"/>
              <a:t>4</a:t>
            </a:fld>
            <a:endParaRPr lang="en-NZ"/>
          </a:p>
        </p:txBody>
      </p:sp>
    </p:spTree>
    <p:extLst>
      <p:ext uri="{BB962C8B-B14F-4D97-AF65-F5344CB8AC3E}">
        <p14:creationId xmlns:p14="http://schemas.microsoft.com/office/powerpoint/2010/main" val="2940326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C033C35F-A8EE-4241-9029-4B8B6C2C0AA4}" type="slidenum">
              <a:rPr lang="en-NZ" smtClean="0"/>
              <a:t>5</a:t>
            </a:fld>
            <a:endParaRPr lang="en-NZ"/>
          </a:p>
        </p:txBody>
      </p:sp>
    </p:spTree>
    <p:extLst>
      <p:ext uri="{BB962C8B-B14F-4D97-AF65-F5344CB8AC3E}">
        <p14:creationId xmlns:p14="http://schemas.microsoft.com/office/powerpoint/2010/main" val="1339701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6F97FEFB-5670-45B0-A3AF-45204524B56F}" type="slidenum">
              <a:rPr lang="en-NZ" smtClean="0"/>
              <a:t>6</a:t>
            </a:fld>
            <a:endParaRPr lang="en-NZ"/>
          </a:p>
        </p:txBody>
      </p:sp>
    </p:spTree>
    <p:extLst>
      <p:ext uri="{BB962C8B-B14F-4D97-AF65-F5344CB8AC3E}">
        <p14:creationId xmlns:p14="http://schemas.microsoft.com/office/powerpoint/2010/main" val="1554541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C033C35F-A8EE-4241-9029-4B8B6C2C0AA4}" type="slidenum">
              <a:rPr lang="en-NZ" smtClean="0"/>
              <a:t>7</a:t>
            </a:fld>
            <a:endParaRPr lang="en-NZ"/>
          </a:p>
        </p:txBody>
      </p:sp>
    </p:spTree>
    <p:extLst>
      <p:ext uri="{BB962C8B-B14F-4D97-AF65-F5344CB8AC3E}">
        <p14:creationId xmlns:p14="http://schemas.microsoft.com/office/powerpoint/2010/main" val="219700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NZ"/>
          </a:p>
        </p:txBody>
      </p:sp>
      <p:sp>
        <p:nvSpPr>
          <p:cNvPr id="4" name="Slide Number Placeholder 3"/>
          <p:cNvSpPr>
            <a:spLocks noGrp="1"/>
          </p:cNvSpPr>
          <p:nvPr>
            <p:ph type="sldNum" sz="quarter" idx="5"/>
          </p:nvPr>
        </p:nvSpPr>
        <p:spPr/>
        <p:txBody>
          <a:bodyPr/>
          <a:lstStyle/>
          <a:p>
            <a:fld id="{C033C35F-A8EE-4241-9029-4B8B6C2C0AA4}" type="slidenum">
              <a:rPr lang="en-NZ" smtClean="0"/>
              <a:t>8</a:t>
            </a:fld>
            <a:endParaRPr lang="en-NZ"/>
          </a:p>
        </p:txBody>
      </p:sp>
    </p:spTree>
    <p:extLst>
      <p:ext uri="{BB962C8B-B14F-4D97-AF65-F5344CB8AC3E}">
        <p14:creationId xmlns:p14="http://schemas.microsoft.com/office/powerpoint/2010/main" val="3591990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3C35F-A8EE-4241-9029-4B8B6C2C0AA4}"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376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Blue Kōwhaiwhai">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F289F6F5-F44D-034C-A5E9-5F74EF8EB7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7B0F52-763C-4D33-90B0-24ABAE6FFE8E}"/>
              </a:ext>
            </a:extLst>
          </p:cNvPr>
          <p:cNvSpPr>
            <a:spLocks noGrp="1"/>
          </p:cNvSpPr>
          <p:nvPr>
            <p:ph type="ctrTitle"/>
          </p:nvPr>
        </p:nvSpPr>
        <p:spPr>
          <a:xfrm>
            <a:off x="900000" y="385010"/>
            <a:ext cx="6549015" cy="3780000"/>
          </a:xfrm>
        </p:spPr>
        <p:txBody>
          <a:bodyPr lIns="0" anchor="b"/>
          <a:lstStyle>
            <a:lvl1pPr algn="l">
              <a:defRPr sz="6000" b="1" i="0" baseline="0">
                <a:solidFill>
                  <a:schemeClr val="bg1"/>
                </a:solidFill>
              </a:defRPr>
            </a:lvl1pPr>
          </a:lstStyle>
          <a:p>
            <a:r>
              <a:rPr lang="en-US"/>
              <a:t>Click to edit Master title style</a:t>
            </a:r>
            <a:endParaRPr lang="en-NZ"/>
          </a:p>
        </p:txBody>
      </p:sp>
      <p:sp>
        <p:nvSpPr>
          <p:cNvPr id="3" name="Subtitle 2">
            <a:extLst>
              <a:ext uri="{FF2B5EF4-FFF2-40B4-BE49-F238E27FC236}">
                <a16:creationId xmlns:a16="http://schemas.microsoft.com/office/drawing/2014/main" id="{2E6ADF5F-C629-4F88-851F-EA60C6B8E29E}"/>
              </a:ext>
            </a:extLst>
          </p:cNvPr>
          <p:cNvSpPr>
            <a:spLocks noGrp="1"/>
          </p:cNvSpPr>
          <p:nvPr>
            <p:ph type="subTitle" idx="1"/>
          </p:nvPr>
        </p:nvSpPr>
        <p:spPr>
          <a:xfrm>
            <a:off x="900000" y="4140000"/>
            <a:ext cx="4913659" cy="1223737"/>
          </a:xfrm>
        </p:spPr>
        <p:txBody>
          <a:bodyPr lIns="0">
            <a:normAutofit/>
          </a:bodyPr>
          <a:lstStyle>
            <a:lvl1pPr marL="0" indent="0" algn="l">
              <a:buNone/>
              <a:defRPr sz="3600" spc="1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pic>
        <p:nvPicPr>
          <p:cNvPr id="6" name="Picture 5">
            <a:extLst>
              <a:ext uri="{FF2B5EF4-FFF2-40B4-BE49-F238E27FC236}">
                <a16:creationId xmlns:a16="http://schemas.microsoft.com/office/drawing/2014/main" id="{B5BAE34A-7BBA-544C-A9DB-911F10CE2C2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6228000"/>
            <a:ext cx="12179300" cy="622300"/>
          </a:xfrm>
          <a:prstGeom prst="rect">
            <a:avLst/>
          </a:prstGeom>
        </p:spPr>
      </p:pic>
    </p:spTree>
    <p:extLst>
      <p:ext uri="{BB962C8B-B14F-4D97-AF65-F5344CB8AC3E}">
        <p14:creationId xmlns:p14="http://schemas.microsoft.com/office/powerpoint/2010/main" val="3060530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211FA33-C40E-47B7-869A-EEC1A0A76983}"/>
              </a:ext>
            </a:extLst>
          </p:cNvPr>
          <p:cNvSpPr>
            <a:spLocks noGrp="1"/>
          </p:cNvSpPr>
          <p:nvPr>
            <p:ph type="pic" sz="quarter" idx="10"/>
          </p:nvPr>
        </p:nvSpPr>
        <p:spPr>
          <a:xfrm>
            <a:off x="0" y="0"/>
            <a:ext cx="12192000" cy="6858000"/>
          </a:xfrm>
        </p:spPr>
        <p:txBody>
          <a:bodyPr/>
          <a:lstStyle/>
          <a:p>
            <a:r>
              <a:rPr lang="en-US"/>
              <a:t>Click icon to add picture</a:t>
            </a:r>
            <a:endParaRPr lang="en-NZ"/>
          </a:p>
        </p:txBody>
      </p:sp>
    </p:spTree>
    <p:extLst>
      <p:ext uri="{BB962C8B-B14F-4D97-AF65-F5344CB8AC3E}">
        <p14:creationId xmlns:p14="http://schemas.microsoft.com/office/powerpoint/2010/main" val="3448912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media">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A6D20C93-701F-4C99-BA21-1BB5BF853658}"/>
              </a:ext>
            </a:extLst>
          </p:cNvPr>
          <p:cNvSpPr>
            <a:spLocks noGrp="1"/>
          </p:cNvSpPr>
          <p:nvPr>
            <p:ph type="media" sz="quarter" idx="10"/>
          </p:nvPr>
        </p:nvSpPr>
        <p:spPr>
          <a:xfrm>
            <a:off x="0" y="0"/>
            <a:ext cx="12192000" cy="6858000"/>
          </a:xfrm>
        </p:spPr>
        <p:txBody>
          <a:bodyPr/>
          <a:lstStyle/>
          <a:p>
            <a:r>
              <a:rPr lang="en-US"/>
              <a:t>Click icon to add media</a:t>
            </a:r>
            <a:endParaRPr lang="en-NZ"/>
          </a:p>
        </p:txBody>
      </p:sp>
    </p:spTree>
    <p:extLst>
      <p:ext uri="{BB962C8B-B14F-4D97-AF65-F5344CB8AC3E}">
        <p14:creationId xmlns:p14="http://schemas.microsoft.com/office/powerpoint/2010/main" val="4217358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Blue Kōwhaiwhai Block Reverse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5A4316-F818-E541-80C5-B324351E5C69}"/>
              </a:ext>
            </a:extLst>
          </p:cNvPr>
          <p:cNvPicPr>
            <a:picLocks noChangeAspect="1"/>
          </p:cNvPicPr>
          <p:nvPr userDrawn="1"/>
        </p:nvPicPr>
        <p:blipFill>
          <a:blip r:embed="rId2">
            <a:extLst>
              <a:ext uri="{28A0092B-C50C-407E-A947-70E740481C1C}">
                <a14:useLocalDpi xmlns:a14="http://schemas.microsoft.com/office/drawing/2010/main" val="0"/>
              </a:ext>
            </a:extLst>
          </a:blip>
          <a:srcRect t="7300" b="7300"/>
          <a:stretch/>
        </p:blipFill>
        <p:spPr>
          <a:xfrm>
            <a:off x="180000" y="180000"/>
            <a:ext cx="11833200" cy="5684400"/>
          </a:xfrm>
          <a:prstGeom prst="rect">
            <a:avLst/>
          </a:prstGeom>
        </p:spPr>
      </p:pic>
      <p:sp>
        <p:nvSpPr>
          <p:cNvPr id="8" name="Title 1">
            <a:extLst>
              <a:ext uri="{FF2B5EF4-FFF2-40B4-BE49-F238E27FC236}">
                <a16:creationId xmlns:a16="http://schemas.microsoft.com/office/drawing/2014/main" id="{72BF73D1-DB44-7546-969B-044024684B4E}"/>
              </a:ext>
            </a:extLst>
          </p:cNvPr>
          <p:cNvSpPr>
            <a:spLocks noGrp="1"/>
          </p:cNvSpPr>
          <p:nvPr>
            <p:ph type="ctrTitle"/>
          </p:nvPr>
        </p:nvSpPr>
        <p:spPr>
          <a:xfrm>
            <a:off x="180000" y="1080000"/>
            <a:ext cx="5400000" cy="2700000"/>
          </a:xfrm>
          <a:solidFill>
            <a:schemeClr val="bg1"/>
          </a:solidFill>
        </p:spPr>
        <p:txBody>
          <a:bodyPr lIns="360000" tIns="180000" rIns="180000" bIns="180000" anchor="ctr" anchorCtr="0">
            <a:normAutofit/>
          </a:bodyPr>
          <a:lstStyle>
            <a:lvl1pPr algn="l">
              <a:defRPr sz="6000" b="1" i="0" baseline="0"/>
            </a:lvl1pPr>
          </a:lstStyle>
          <a:p>
            <a:r>
              <a:rPr lang="en-US"/>
              <a:t>Click to edit Master title style</a:t>
            </a:r>
            <a:endParaRPr lang="en-NZ"/>
          </a:p>
        </p:txBody>
      </p:sp>
      <p:sp>
        <p:nvSpPr>
          <p:cNvPr id="9" name="Rectangle 8">
            <a:extLst>
              <a:ext uri="{FF2B5EF4-FFF2-40B4-BE49-F238E27FC236}">
                <a16:creationId xmlns:a16="http://schemas.microsoft.com/office/drawing/2014/main" id="{A35F824B-FB06-9743-91F4-AA755B93F021}"/>
              </a:ext>
            </a:extLst>
          </p:cNvPr>
          <p:cNvSpPr/>
          <p:nvPr userDrawn="1"/>
        </p:nvSpPr>
        <p:spPr>
          <a:xfrm>
            <a:off x="0" y="1080000"/>
            <a:ext cx="180000" cy="27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0B07392-69E0-D3D2-D42E-FD1CC2C7A03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6228000"/>
            <a:ext cx="12179300" cy="622300"/>
          </a:xfrm>
          <a:prstGeom prst="rect">
            <a:avLst/>
          </a:prstGeom>
        </p:spPr>
      </p:pic>
    </p:spTree>
    <p:extLst>
      <p:ext uri="{BB962C8B-B14F-4D97-AF65-F5344CB8AC3E}">
        <p14:creationId xmlns:p14="http://schemas.microsoft.com/office/powerpoint/2010/main" val="51887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Blue Block">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B785FCBA-B14F-8E4C-9254-3BDD1A59675B}"/>
              </a:ext>
            </a:extLst>
          </p:cNvPr>
          <p:cNvSpPr>
            <a:spLocks noGrp="1"/>
          </p:cNvSpPr>
          <p:nvPr>
            <p:ph type="pic" sz="quarter" idx="10" hasCustomPrompt="1"/>
          </p:nvPr>
        </p:nvSpPr>
        <p:spPr>
          <a:xfrm>
            <a:off x="180000" y="180000"/>
            <a:ext cx="11833200" cy="5684400"/>
          </a:xfrm>
          <a:solidFill>
            <a:schemeClr val="bg1">
              <a:lumMod val="95000"/>
            </a:schemeClr>
          </a:solidFill>
        </p:spPr>
        <p:txBody>
          <a:bodyPr/>
          <a:lstStyle/>
          <a:p>
            <a:r>
              <a:rPr lang="en-US"/>
              <a:t>Click on icon to add picture</a:t>
            </a:r>
          </a:p>
        </p:txBody>
      </p:sp>
      <p:sp>
        <p:nvSpPr>
          <p:cNvPr id="7" name="Title 1">
            <a:extLst>
              <a:ext uri="{FF2B5EF4-FFF2-40B4-BE49-F238E27FC236}">
                <a16:creationId xmlns:a16="http://schemas.microsoft.com/office/drawing/2014/main" id="{0C4179F7-082B-A04E-8425-A6F20A460B0A}"/>
              </a:ext>
            </a:extLst>
          </p:cNvPr>
          <p:cNvSpPr>
            <a:spLocks noGrp="1"/>
          </p:cNvSpPr>
          <p:nvPr>
            <p:ph type="ctrTitle"/>
          </p:nvPr>
        </p:nvSpPr>
        <p:spPr>
          <a:xfrm>
            <a:off x="0" y="1080000"/>
            <a:ext cx="5580000" cy="2700000"/>
          </a:xfrm>
          <a:solidFill>
            <a:schemeClr val="accent1"/>
          </a:solidFill>
        </p:spPr>
        <p:txBody>
          <a:bodyPr lIns="360000" tIns="180000" rIns="180000" bIns="180000" anchor="ctr" anchorCtr="0">
            <a:normAutofit/>
          </a:bodyPr>
          <a:lstStyle>
            <a:lvl1pPr algn="l">
              <a:defRPr sz="6000" b="1" i="0" baseline="0">
                <a:solidFill>
                  <a:schemeClr val="bg1"/>
                </a:solidFill>
              </a:defRPr>
            </a:lvl1pPr>
          </a:lstStyle>
          <a:p>
            <a:r>
              <a:rPr lang="en-US"/>
              <a:t>Click to edit Master title style</a:t>
            </a:r>
            <a:endParaRPr lang="en-NZ"/>
          </a:p>
        </p:txBody>
      </p:sp>
      <p:pic>
        <p:nvPicPr>
          <p:cNvPr id="6" name="Picture 5">
            <a:extLst>
              <a:ext uri="{FF2B5EF4-FFF2-40B4-BE49-F238E27FC236}">
                <a16:creationId xmlns:a16="http://schemas.microsoft.com/office/drawing/2014/main" id="{312EF596-1F0D-81BE-43C8-2F67D01133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228000"/>
            <a:ext cx="12179300" cy="622300"/>
          </a:xfrm>
          <a:prstGeom prst="rect">
            <a:avLst/>
          </a:prstGeom>
        </p:spPr>
      </p:pic>
    </p:spTree>
    <p:extLst>
      <p:ext uri="{BB962C8B-B14F-4D97-AF65-F5344CB8AC3E}">
        <p14:creationId xmlns:p14="http://schemas.microsoft.com/office/powerpoint/2010/main" val="304628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no bran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3B14EE-D74C-4D87-BEBB-C5A6B0F34392}"/>
              </a:ext>
            </a:extLst>
          </p:cNvPr>
          <p:cNvSpPr>
            <a:spLocks noGrp="1"/>
          </p:cNvSpPr>
          <p:nvPr>
            <p:ph idx="1"/>
          </p:nvPr>
        </p:nvSpPr>
        <p:spPr>
          <a:xfrm>
            <a:off x="900000" y="880946"/>
            <a:ext cx="7416000" cy="52960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E19F0C0-6EA2-408B-8B27-88092E9E3835}"/>
              </a:ext>
            </a:extLst>
          </p:cNvPr>
          <p:cNvSpPr>
            <a:spLocks noGrp="1"/>
          </p:cNvSpPr>
          <p:nvPr>
            <p:ph type="dt" sz="half" idx="10"/>
          </p:nvPr>
        </p:nvSpPr>
        <p:spPr/>
        <p:txBody>
          <a:bodyPr/>
          <a:lstStyle/>
          <a:p>
            <a:fld id="{62965CFC-2D4E-433A-B6EF-956563D3A29C}" type="datetime1">
              <a:rPr lang="en-NZ" smtClean="0"/>
              <a:t>13/11/2024</a:t>
            </a:fld>
            <a:endParaRPr lang="en-NZ"/>
          </a:p>
        </p:txBody>
      </p:sp>
      <p:sp>
        <p:nvSpPr>
          <p:cNvPr id="5" name="Footer Placeholder 4">
            <a:extLst>
              <a:ext uri="{FF2B5EF4-FFF2-40B4-BE49-F238E27FC236}">
                <a16:creationId xmlns:a16="http://schemas.microsoft.com/office/drawing/2014/main" id="{26BFAE05-EAF8-497D-878D-87DE9E491698}"/>
              </a:ext>
            </a:extLst>
          </p:cNvPr>
          <p:cNvSpPr>
            <a:spLocks noGrp="1"/>
          </p:cNvSpPr>
          <p:nvPr>
            <p:ph type="ftr" sz="quarter" idx="11"/>
          </p:nvPr>
        </p:nvSpPr>
        <p:spPr/>
        <p:txBody>
          <a:bodyPr/>
          <a:lstStyle/>
          <a:p>
            <a:r>
              <a:rPr lang="en-NZ"/>
              <a:t>Option to include details in footer</a:t>
            </a:r>
          </a:p>
        </p:txBody>
      </p:sp>
      <p:sp>
        <p:nvSpPr>
          <p:cNvPr id="6" name="Slide Number Placeholder 5">
            <a:extLst>
              <a:ext uri="{FF2B5EF4-FFF2-40B4-BE49-F238E27FC236}">
                <a16:creationId xmlns:a16="http://schemas.microsoft.com/office/drawing/2014/main" id="{4D5E1CEB-3E0A-4C25-91D5-DE8F522DA094}"/>
              </a:ext>
            </a:extLst>
          </p:cNvPr>
          <p:cNvSpPr>
            <a:spLocks noGrp="1"/>
          </p:cNvSpPr>
          <p:nvPr>
            <p:ph type="sldNum" sz="quarter" idx="12"/>
          </p:nvPr>
        </p:nvSpPr>
        <p:spPr/>
        <p:txBody>
          <a:bodyPr/>
          <a:lstStyle/>
          <a:p>
            <a:fld id="{867A30AC-EEC2-45DD-BBF1-71D2CA05A494}" type="slidenum">
              <a:rPr lang="en-NZ" smtClean="0"/>
              <a:t>‹#›</a:t>
            </a:fld>
            <a:endParaRPr lang="en-NZ"/>
          </a:p>
        </p:txBody>
      </p:sp>
    </p:spTree>
    <p:extLst>
      <p:ext uri="{BB962C8B-B14F-4D97-AF65-F5344CB8AC3E}">
        <p14:creationId xmlns:p14="http://schemas.microsoft.com/office/powerpoint/2010/main" val="1088196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brande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3B14EE-D74C-4D87-BEBB-C5A6B0F34392}"/>
              </a:ext>
            </a:extLst>
          </p:cNvPr>
          <p:cNvSpPr>
            <a:spLocks noGrp="1"/>
          </p:cNvSpPr>
          <p:nvPr>
            <p:ph idx="1"/>
          </p:nvPr>
        </p:nvSpPr>
        <p:spPr>
          <a:xfrm>
            <a:off x="900001" y="880946"/>
            <a:ext cx="7416000" cy="48563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4" name="Picture 3">
            <a:extLst>
              <a:ext uri="{FF2B5EF4-FFF2-40B4-BE49-F238E27FC236}">
                <a16:creationId xmlns:a16="http://schemas.microsoft.com/office/drawing/2014/main" id="{2A0B9994-8647-673D-43B0-F2C984EE0F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228000"/>
            <a:ext cx="12179300" cy="622300"/>
          </a:xfrm>
          <a:prstGeom prst="rect">
            <a:avLst/>
          </a:prstGeom>
        </p:spPr>
      </p:pic>
    </p:spTree>
    <p:extLst>
      <p:ext uri="{BB962C8B-B14F-4D97-AF65-F5344CB8AC3E}">
        <p14:creationId xmlns:p14="http://schemas.microsoft.com/office/powerpoint/2010/main" val="22850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no bran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E19F0C0-6EA2-408B-8B27-88092E9E3835}"/>
              </a:ext>
            </a:extLst>
          </p:cNvPr>
          <p:cNvSpPr>
            <a:spLocks noGrp="1"/>
          </p:cNvSpPr>
          <p:nvPr>
            <p:ph type="dt" sz="half" idx="10"/>
          </p:nvPr>
        </p:nvSpPr>
        <p:spPr/>
        <p:txBody>
          <a:bodyPr/>
          <a:lstStyle/>
          <a:p>
            <a:fld id="{6864D3F4-1BC3-4A70-B670-3DFA2076134A}" type="datetime1">
              <a:rPr lang="en-NZ" smtClean="0"/>
              <a:t>13/11/2024</a:t>
            </a:fld>
            <a:endParaRPr lang="en-NZ"/>
          </a:p>
        </p:txBody>
      </p:sp>
      <p:sp>
        <p:nvSpPr>
          <p:cNvPr id="5" name="Footer Placeholder 4">
            <a:extLst>
              <a:ext uri="{FF2B5EF4-FFF2-40B4-BE49-F238E27FC236}">
                <a16:creationId xmlns:a16="http://schemas.microsoft.com/office/drawing/2014/main" id="{26BFAE05-EAF8-497D-878D-87DE9E491698}"/>
              </a:ext>
            </a:extLst>
          </p:cNvPr>
          <p:cNvSpPr>
            <a:spLocks noGrp="1"/>
          </p:cNvSpPr>
          <p:nvPr>
            <p:ph type="ftr" sz="quarter" idx="11"/>
          </p:nvPr>
        </p:nvSpPr>
        <p:spPr/>
        <p:txBody>
          <a:bodyPr/>
          <a:lstStyle/>
          <a:p>
            <a:r>
              <a:rPr lang="en-NZ"/>
              <a:t>Option to include details in footer</a:t>
            </a:r>
          </a:p>
        </p:txBody>
      </p:sp>
      <p:sp>
        <p:nvSpPr>
          <p:cNvPr id="6" name="Slide Number Placeholder 5">
            <a:extLst>
              <a:ext uri="{FF2B5EF4-FFF2-40B4-BE49-F238E27FC236}">
                <a16:creationId xmlns:a16="http://schemas.microsoft.com/office/drawing/2014/main" id="{4D5E1CEB-3E0A-4C25-91D5-DE8F522DA094}"/>
              </a:ext>
            </a:extLst>
          </p:cNvPr>
          <p:cNvSpPr>
            <a:spLocks noGrp="1"/>
          </p:cNvSpPr>
          <p:nvPr>
            <p:ph type="sldNum" sz="quarter" idx="12"/>
          </p:nvPr>
        </p:nvSpPr>
        <p:spPr/>
        <p:txBody>
          <a:bodyPr/>
          <a:lstStyle/>
          <a:p>
            <a:fld id="{867A30AC-EEC2-45DD-BBF1-71D2CA05A494}" type="slidenum">
              <a:rPr lang="en-NZ" smtClean="0"/>
              <a:t>‹#›</a:t>
            </a:fld>
            <a:endParaRPr lang="en-NZ"/>
          </a:p>
        </p:txBody>
      </p:sp>
      <p:sp>
        <p:nvSpPr>
          <p:cNvPr id="7" name="Content Placeholder 2">
            <a:extLst>
              <a:ext uri="{FF2B5EF4-FFF2-40B4-BE49-F238E27FC236}">
                <a16:creationId xmlns:a16="http://schemas.microsoft.com/office/drawing/2014/main" id="{46B81A23-23A4-4E68-BA84-12F9ED13689B}"/>
              </a:ext>
            </a:extLst>
          </p:cNvPr>
          <p:cNvSpPr>
            <a:spLocks noGrp="1"/>
          </p:cNvSpPr>
          <p:nvPr>
            <p:ph idx="1"/>
          </p:nvPr>
        </p:nvSpPr>
        <p:spPr>
          <a:xfrm>
            <a:off x="900000" y="1953928"/>
            <a:ext cx="7416000" cy="4223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9" name="Title 1">
            <a:extLst>
              <a:ext uri="{FF2B5EF4-FFF2-40B4-BE49-F238E27FC236}">
                <a16:creationId xmlns:a16="http://schemas.microsoft.com/office/drawing/2014/main" id="{4C427A84-7B0E-446A-9F95-9204FAD4BE40}"/>
              </a:ext>
            </a:extLst>
          </p:cNvPr>
          <p:cNvSpPr>
            <a:spLocks noGrp="1"/>
          </p:cNvSpPr>
          <p:nvPr>
            <p:ph type="title"/>
          </p:nvPr>
        </p:nvSpPr>
        <p:spPr>
          <a:xfrm>
            <a:off x="900000" y="878081"/>
            <a:ext cx="10515600" cy="950719"/>
          </a:xfrm>
        </p:spPr>
        <p:txBody>
          <a:bodyPr anchor="t" anchorCtr="0"/>
          <a:lstStyle>
            <a:lvl1pPr>
              <a:defRPr sz="3600" baseline="0"/>
            </a:lvl1pPr>
          </a:lstStyle>
          <a:p>
            <a:r>
              <a:rPr lang="en-US"/>
              <a:t>Click to edit Master title style</a:t>
            </a:r>
            <a:endParaRPr lang="en-NZ"/>
          </a:p>
        </p:txBody>
      </p:sp>
    </p:spTree>
    <p:extLst>
      <p:ext uri="{BB962C8B-B14F-4D97-AF65-F5344CB8AC3E}">
        <p14:creationId xmlns:p14="http://schemas.microsoft.com/office/powerpoint/2010/main" val="514085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wo column content no bran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E19F0C0-6EA2-408B-8B27-88092E9E3835}"/>
              </a:ext>
            </a:extLst>
          </p:cNvPr>
          <p:cNvSpPr>
            <a:spLocks noGrp="1"/>
          </p:cNvSpPr>
          <p:nvPr>
            <p:ph type="dt" sz="half" idx="10"/>
          </p:nvPr>
        </p:nvSpPr>
        <p:spPr/>
        <p:txBody>
          <a:bodyPr/>
          <a:lstStyle/>
          <a:p>
            <a:fld id="{6864D3F4-1BC3-4A70-B670-3DFA2076134A}" type="datetime1">
              <a:rPr lang="en-NZ" smtClean="0"/>
              <a:t>13/11/2024</a:t>
            </a:fld>
            <a:endParaRPr lang="en-NZ"/>
          </a:p>
        </p:txBody>
      </p:sp>
      <p:sp>
        <p:nvSpPr>
          <p:cNvPr id="5" name="Footer Placeholder 4">
            <a:extLst>
              <a:ext uri="{FF2B5EF4-FFF2-40B4-BE49-F238E27FC236}">
                <a16:creationId xmlns:a16="http://schemas.microsoft.com/office/drawing/2014/main" id="{26BFAE05-EAF8-497D-878D-87DE9E491698}"/>
              </a:ext>
            </a:extLst>
          </p:cNvPr>
          <p:cNvSpPr>
            <a:spLocks noGrp="1"/>
          </p:cNvSpPr>
          <p:nvPr>
            <p:ph type="ftr" sz="quarter" idx="11"/>
          </p:nvPr>
        </p:nvSpPr>
        <p:spPr/>
        <p:txBody>
          <a:bodyPr/>
          <a:lstStyle/>
          <a:p>
            <a:r>
              <a:rPr lang="en-NZ"/>
              <a:t>Option to include details in footer</a:t>
            </a:r>
          </a:p>
        </p:txBody>
      </p:sp>
      <p:sp>
        <p:nvSpPr>
          <p:cNvPr id="6" name="Slide Number Placeholder 5">
            <a:extLst>
              <a:ext uri="{FF2B5EF4-FFF2-40B4-BE49-F238E27FC236}">
                <a16:creationId xmlns:a16="http://schemas.microsoft.com/office/drawing/2014/main" id="{4D5E1CEB-3E0A-4C25-91D5-DE8F522DA094}"/>
              </a:ext>
            </a:extLst>
          </p:cNvPr>
          <p:cNvSpPr>
            <a:spLocks noGrp="1"/>
          </p:cNvSpPr>
          <p:nvPr>
            <p:ph type="sldNum" sz="quarter" idx="12"/>
          </p:nvPr>
        </p:nvSpPr>
        <p:spPr/>
        <p:txBody>
          <a:bodyPr/>
          <a:lstStyle/>
          <a:p>
            <a:fld id="{867A30AC-EEC2-45DD-BBF1-71D2CA05A494}" type="slidenum">
              <a:rPr lang="en-NZ" smtClean="0"/>
              <a:t>‹#›</a:t>
            </a:fld>
            <a:endParaRPr lang="en-NZ"/>
          </a:p>
        </p:txBody>
      </p:sp>
      <p:sp>
        <p:nvSpPr>
          <p:cNvPr id="7" name="Content Placeholder 2">
            <a:extLst>
              <a:ext uri="{FF2B5EF4-FFF2-40B4-BE49-F238E27FC236}">
                <a16:creationId xmlns:a16="http://schemas.microsoft.com/office/drawing/2014/main" id="{46B81A23-23A4-4E68-BA84-12F9ED13689B}"/>
              </a:ext>
            </a:extLst>
          </p:cNvPr>
          <p:cNvSpPr>
            <a:spLocks noGrp="1"/>
          </p:cNvSpPr>
          <p:nvPr>
            <p:ph idx="1"/>
          </p:nvPr>
        </p:nvSpPr>
        <p:spPr>
          <a:xfrm>
            <a:off x="899999" y="1953928"/>
            <a:ext cx="10515599" cy="4223035"/>
          </a:xfrm>
        </p:spPr>
        <p:txBody>
          <a:bodyPr numCol="2" spcCol="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9" name="Title 1">
            <a:extLst>
              <a:ext uri="{FF2B5EF4-FFF2-40B4-BE49-F238E27FC236}">
                <a16:creationId xmlns:a16="http://schemas.microsoft.com/office/drawing/2014/main" id="{4C427A84-7B0E-446A-9F95-9204FAD4BE40}"/>
              </a:ext>
            </a:extLst>
          </p:cNvPr>
          <p:cNvSpPr>
            <a:spLocks noGrp="1"/>
          </p:cNvSpPr>
          <p:nvPr>
            <p:ph type="title"/>
          </p:nvPr>
        </p:nvSpPr>
        <p:spPr>
          <a:xfrm>
            <a:off x="900000" y="878081"/>
            <a:ext cx="10515600" cy="950719"/>
          </a:xfrm>
        </p:spPr>
        <p:txBody>
          <a:bodyPr anchor="t" anchorCtr="0"/>
          <a:lstStyle>
            <a:lvl1pPr>
              <a:defRPr sz="3600" baseline="0"/>
            </a:lvl1pPr>
          </a:lstStyle>
          <a:p>
            <a:r>
              <a:rPr lang="en-US"/>
              <a:t>Click to edit Master title style</a:t>
            </a:r>
            <a:endParaRPr lang="en-NZ"/>
          </a:p>
        </p:txBody>
      </p:sp>
    </p:spTree>
    <p:extLst>
      <p:ext uri="{BB962C8B-B14F-4D97-AF65-F5344CB8AC3E}">
        <p14:creationId xmlns:p14="http://schemas.microsoft.com/office/powerpoint/2010/main" val="3057006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rande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0DF2241-ACC7-4417-B99A-74635A268F15}"/>
              </a:ext>
            </a:extLst>
          </p:cNvPr>
          <p:cNvSpPr>
            <a:spLocks noGrp="1"/>
          </p:cNvSpPr>
          <p:nvPr>
            <p:ph idx="1"/>
          </p:nvPr>
        </p:nvSpPr>
        <p:spPr>
          <a:xfrm>
            <a:off x="900000" y="1953929"/>
            <a:ext cx="7416000" cy="3904706"/>
          </a:xfrm>
        </p:spPr>
        <p:txBody>
          <a:bodyPr/>
          <a:lstStyle>
            <a:lvl1pPr>
              <a:lnSpc>
                <a:spcPct val="110000"/>
              </a:lnSpc>
              <a:defRPr/>
            </a:lvl1pPr>
            <a:lvl2pPr>
              <a:lnSpc>
                <a:spcPct val="110000"/>
              </a:lnSpc>
              <a:defRPr/>
            </a:lvl2pPr>
            <a:lvl3pPr>
              <a:lnSpc>
                <a:spcPct val="110000"/>
              </a:lnSpc>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9" name="Title 1">
            <a:extLst>
              <a:ext uri="{FF2B5EF4-FFF2-40B4-BE49-F238E27FC236}">
                <a16:creationId xmlns:a16="http://schemas.microsoft.com/office/drawing/2014/main" id="{4C35AE45-ACCA-45CA-926A-77F5DBCFF1B6}"/>
              </a:ext>
            </a:extLst>
          </p:cNvPr>
          <p:cNvSpPr>
            <a:spLocks noGrp="1"/>
          </p:cNvSpPr>
          <p:nvPr>
            <p:ph type="title"/>
          </p:nvPr>
        </p:nvSpPr>
        <p:spPr>
          <a:xfrm>
            <a:off x="900000" y="878081"/>
            <a:ext cx="10515600" cy="950719"/>
          </a:xfrm>
        </p:spPr>
        <p:txBody>
          <a:bodyPr anchor="t" anchorCtr="0"/>
          <a:lstStyle>
            <a:lvl1pPr>
              <a:defRPr sz="3600" baseline="0"/>
            </a:lvl1pPr>
          </a:lstStyle>
          <a:p>
            <a:r>
              <a:rPr lang="en-US"/>
              <a:t>Click to edit Master title style</a:t>
            </a:r>
            <a:endParaRPr lang="en-NZ"/>
          </a:p>
        </p:txBody>
      </p:sp>
      <p:pic>
        <p:nvPicPr>
          <p:cNvPr id="6" name="Picture 5">
            <a:extLst>
              <a:ext uri="{FF2B5EF4-FFF2-40B4-BE49-F238E27FC236}">
                <a16:creationId xmlns:a16="http://schemas.microsoft.com/office/drawing/2014/main" id="{E6851E60-1617-9432-5C8D-A1E075974C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228000"/>
            <a:ext cx="12179300" cy="622300"/>
          </a:xfrm>
          <a:prstGeom prst="rect">
            <a:avLst/>
          </a:prstGeom>
        </p:spPr>
      </p:pic>
    </p:spTree>
    <p:extLst>
      <p:ext uri="{BB962C8B-B14F-4D97-AF65-F5344CB8AC3E}">
        <p14:creationId xmlns:p14="http://schemas.microsoft.com/office/powerpoint/2010/main" val="3928457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 two column content, bran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C35AE45-ACCA-45CA-926A-77F5DBCFF1B6}"/>
              </a:ext>
            </a:extLst>
          </p:cNvPr>
          <p:cNvSpPr>
            <a:spLocks noGrp="1"/>
          </p:cNvSpPr>
          <p:nvPr>
            <p:ph type="title"/>
          </p:nvPr>
        </p:nvSpPr>
        <p:spPr>
          <a:xfrm>
            <a:off x="900000" y="878081"/>
            <a:ext cx="10515600" cy="950719"/>
          </a:xfrm>
        </p:spPr>
        <p:txBody>
          <a:bodyPr anchor="t" anchorCtr="0"/>
          <a:lstStyle>
            <a:lvl1pPr>
              <a:defRPr sz="3600" baseline="0"/>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B6897288-61A1-48CC-AB6C-A1DAFBF329FB}"/>
              </a:ext>
            </a:extLst>
          </p:cNvPr>
          <p:cNvSpPr>
            <a:spLocks noGrp="1"/>
          </p:cNvSpPr>
          <p:nvPr>
            <p:ph idx="1"/>
          </p:nvPr>
        </p:nvSpPr>
        <p:spPr>
          <a:xfrm>
            <a:off x="899999" y="1953928"/>
            <a:ext cx="10515599" cy="4223035"/>
          </a:xfrm>
        </p:spPr>
        <p:txBody>
          <a:bodyPr numCol="2" spcCol="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6" name="Picture 5">
            <a:extLst>
              <a:ext uri="{FF2B5EF4-FFF2-40B4-BE49-F238E27FC236}">
                <a16:creationId xmlns:a16="http://schemas.microsoft.com/office/drawing/2014/main" id="{360706FD-703B-0CA3-D69C-2E29EBCA9E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228000"/>
            <a:ext cx="12179300" cy="622300"/>
          </a:xfrm>
          <a:prstGeom prst="rect">
            <a:avLst/>
          </a:prstGeom>
        </p:spPr>
      </p:pic>
    </p:spTree>
    <p:extLst>
      <p:ext uri="{BB962C8B-B14F-4D97-AF65-F5344CB8AC3E}">
        <p14:creationId xmlns:p14="http://schemas.microsoft.com/office/powerpoint/2010/main" val="2697877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CB5D3-7F4A-49D0-8BE3-4E1A67609DD8}"/>
              </a:ext>
            </a:extLst>
          </p:cNvPr>
          <p:cNvSpPr>
            <a:spLocks noGrp="1"/>
          </p:cNvSpPr>
          <p:nvPr>
            <p:ph type="title"/>
          </p:nvPr>
        </p:nvSpPr>
        <p:spPr>
          <a:xfrm>
            <a:off x="900000" y="365125"/>
            <a:ext cx="10515600" cy="1325563"/>
          </a:xfrm>
          <a:prstGeom prst="rect">
            <a:avLst/>
          </a:prstGeom>
        </p:spPr>
        <p:txBody>
          <a:bodyPr vert="horz" lIns="0" tIns="45720" rIns="91440" bIns="45720" rtlCol="0" anchor="ctr">
            <a:no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4BD1F753-635F-4ECB-B90D-B5E13473B7EB}"/>
              </a:ext>
            </a:extLst>
          </p:cNvPr>
          <p:cNvSpPr>
            <a:spLocks noGrp="1"/>
          </p:cNvSpPr>
          <p:nvPr>
            <p:ph type="body" idx="1"/>
          </p:nvPr>
        </p:nvSpPr>
        <p:spPr>
          <a:xfrm>
            <a:off x="900000" y="1825625"/>
            <a:ext cx="10515600" cy="4351338"/>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716E486-67A1-4706-B7B6-657C890F62C3}"/>
              </a:ext>
            </a:extLst>
          </p:cNvPr>
          <p:cNvSpPr>
            <a:spLocks noGrp="1"/>
          </p:cNvSpPr>
          <p:nvPr>
            <p:ph type="dt" sz="half" idx="2"/>
          </p:nvPr>
        </p:nvSpPr>
        <p:spPr>
          <a:xfrm>
            <a:off x="900000" y="6356350"/>
            <a:ext cx="2743200" cy="365125"/>
          </a:xfrm>
          <a:prstGeom prst="rect">
            <a:avLst/>
          </a:prstGeom>
        </p:spPr>
        <p:txBody>
          <a:bodyPr vert="horz" lIns="0" tIns="45720" rIns="91440" bIns="45720" rtlCol="0" anchor="ctr"/>
          <a:lstStyle>
            <a:lvl1pPr algn="l">
              <a:defRPr sz="900" baseline="0">
                <a:solidFill>
                  <a:schemeClr val="tx2"/>
                </a:solidFill>
              </a:defRPr>
            </a:lvl1pPr>
          </a:lstStyle>
          <a:p>
            <a:fld id="{E12153F2-FADF-4363-B2D5-26B80714151E}" type="datetime1">
              <a:rPr lang="en-NZ" smtClean="0"/>
              <a:t>13/11/2024</a:t>
            </a:fld>
            <a:endParaRPr lang="en-NZ"/>
          </a:p>
        </p:txBody>
      </p:sp>
      <p:sp>
        <p:nvSpPr>
          <p:cNvPr id="5" name="Footer Placeholder 4">
            <a:extLst>
              <a:ext uri="{FF2B5EF4-FFF2-40B4-BE49-F238E27FC236}">
                <a16:creationId xmlns:a16="http://schemas.microsoft.com/office/drawing/2014/main" id="{9CA89AF1-1C84-4CAF-BB49-3C8853195AF2}"/>
              </a:ext>
            </a:extLst>
          </p:cNvPr>
          <p:cNvSpPr>
            <a:spLocks noGrp="1"/>
          </p:cNvSpPr>
          <p:nvPr>
            <p:ph type="ftr" sz="quarter" idx="3"/>
          </p:nvPr>
        </p:nvSpPr>
        <p:spPr>
          <a:xfrm>
            <a:off x="3958683" y="6356350"/>
            <a:ext cx="4348975" cy="365125"/>
          </a:xfrm>
          <a:prstGeom prst="rect">
            <a:avLst/>
          </a:prstGeom>
        </p:spPr>
        <p:txBody>
          <a:bodyPr vert="horz" lIns="0" tIns="45720" rIns="91440" bIns="45720" rtlCol="0" anchor="ctr"/>
          <a:lstStyle>
            <a:lvl1pPr algn="ctr">
              <a:defRPr sz="900" baseline="0">
                <a:solidFill>
                  <a:schemeClr val="tx2"/>
                </a:solidFill>
              </a:defRPr>
            </a:lvl1pPr>
          </a:lstStyle>
          <a:p>
            <a:r>
              <a:rPr lang="en-NZ"/>
              <a:t>Option to include details in footer</a:t>
            </a:r>
          </a:p>
        </p:txBody>
      </p:sp>
      <p:sp>
        <p:nvSpPr>
          <p:cNvPr id="6" name="Slide Number Placeholder 5">
            <a:extLst>
              <a:ext uri="{FF2B5EF4-FFF2-40B4-BE49-F238E27FC236}">
                <a16:creationId xmlns:a16="http://schemas.microsoft.com/office/drawing/2014/main" id="{1E813920-3077-470B-B10D-A60EAB1E2464}"/>
              </a:ext>
            </a:extLst>
          </p:cNvPr>
          <p:cNvSpPr>
            <a:spLocks noGrp="1"/>
          </p:cNvSpPr>
          <p:nvPr>
            <p:ph type="sldNum" sz="quarter" idx="4"/>
          </p:nvPr>
        </p:nvSpPr>
        <p:spPr>
          <a:xfrm>
            <a:off x="8676000" y="6356350"/>
            <a:ext cx="2743200" cy="365125"/>
          </a:xfrm>
          <a:prstGeom prst="rect">
            <a:avLst/>
          </a:prstGeom>
        </p:spPr>
        <p:txBody>
          <a:bodyPr vert="horz" lIns="0" tIns="45720" rIns="91440" bIns="45720" rtlCol="0" anchor="ctr"/>
          <a:lstStyle>
            <a:lvl1pPr algn="r">
              <a:defRPr sz="900" baseline="0">
                <a:solidFill>
                  <a:schemeClr val="tx2"/>
                </a:solidFill>
              </a:defRPr>
            </a:lvl1pPr>
          </a:lstStyle>
          <a:p>
            <a:fld id="{867A30AC-EEC2-45DD-BBF1-71D2CA05A494}" type="slidenum">
              <a:rPr lang="en-NZ" smtClean="0"/>
              <a:pPr/>
              <a:t>‹#›</a:t>
            </a:fld>
            <a:endParaRPr lang="en-NZ"/>
          </a:p>
        </p:txBody>
      </p:sp>
    </p:spTree>
    <p:extLst>
      <p:ext uri="{BB962C8B-B14F-4D97-AF65-F5344CB8AC3E}">
        <p14:creationId xmlns:p14="http://schemas.microsoft.com/office/powerpoint/2010/main" val="3538731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5000" b="1" i="0" kern="1200" baseline="0">
          <a:solidFill>
            <a:schemeClr val="tx2"/>
          </a:solidFill>
          <a:latin typeface="Arial" panose="020B0604020202020204" pitchFamily="34" charset="0"/>
          <a:ea typeface="+mj-ea"/>
          <a:cs typeface="+mj-cs"/>
        </a:defRPr>
      </a:lvl1pPr>
    </p:titleStyle>
    <p:body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1.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1.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17.png"/><Relationship Id="rId12" Type="http://schemas.openxmlformats.org/officeDocument/2006/relationships/image" Target="../media/image24.sv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3.svg"/><Relationship Id="rId11" Type="http://schemas.openxmlformats.org/officeDocument/2006/relationships/image" Target="../media/image23.png"/><Relationship Id="rId5" Type="http://schemas.openxmlformats.org/officeDocument/2006/relationships/image" Target="../media/image42.png"/><Relationship Id="rId10" Type="http://schemas.openxmlformats.org/officeDocument/2006/relationships/image" Target="../media/image22.svg"/><Relationship Id="rId4" Type="http://schemas.openxmlformats.org/officeDocument/2006/relationships/image" Target="../media/image4.sv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4.png"/><Relationship Id="rId7" Type="http://schemas.openxmlformats.org/officeDocument/2006/relationships/image" Target="../media/image46.png"/><Relationship Id="rId12" Type="http://schemas.openxmlformats.org/officeDocument/2006/relationships/image" Target="../media/image4.sv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6.svg"/><Relationship Id="rId11" Type="http://schemas.openxmlformats.org/officeDocument/2006/relationships/image" Target="../media/image3.png"/><Relationship Id="rId5" Type="http://schemas.openxmlformats.org/officeDocument/2006/relationships/image" Target="../media/image5.png"/><Relationship Id="rId10" Type="http://schemas.openxmlformats.org/officeDocument/2006/relationships/image" Target="../media/image20.svg"/><Relationship Id="rId4" Type="http://schemas.openxmlformats.org/officeDocument/2006/relationships/image" Target="../media/image45.sv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www.parliament.nz/en/pb/sc/make-a-submission/document/54SCHEA_SCF_538751B7-FEA5-4DCC-CCE2-08DCE18E31B4/mental-health-bill" TargetMode="External"/><Relationship Id="rId7" Type="http://schemas.openxmlformats.org/officeDocument/2006/relationships/hyperlink" Target="https://bills.parliament.nz/v/6/538751b7-fea5-4dcc-cce2-08dce18e31b4?Tab=history"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www.health.govt.nz/information-releases/advice-to-minister-for-mental-health-mental-health-bill-briefing-notes-to-support-introduction-and" TargetMode="External"/><Relationship Id="rId5" Type="http://schemas.openxmlformats.org/officeDocument/2006/relationships/hyperlink" Target="https://legislation.govt.nz/bill/government/2024/0087/latest/whole.html#LMS994889" TargetMode="External"/><Relationship Id="rId4" Type="http://schemas.openxmlformats.org/officeDocument/2006/relationships/hyperlink" Target="mailto:health@parliament.govt.nz" TargetMode="External"/><Relationship Id="rId9" Type="http://schemas.openxmlformats.org/officeDocument/2006/relationships/image" Target="../media/image4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slideLayout" Target="../slideLayouts/slideLayout4.xml"/><Relationship Id="rId6" Type="http://schemas.openxmlformats.org/officeDocument/2006/relationships/image" Target="../media/image8.svg"/><Relationship Id="rId11" Type="http://schemas.openxmlformats.org/officeDocument/2006/relationships/image" Target="../media/image13.png"/><Relationship Id="rId24" Type="http://schemas.openxmlformats.org/officeDocument/2006/relationships/image" Target="../media/image26.sv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 Id="rId22" Type="http://schemas.openxmlformats.org/officeDocument/2006/relationships/image" Target="../media/image2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3EEF78-FBAF-5F84-CA80-4C86247227FD}"/>
              </a:ext>
              <a:ext uri="{C183D7F6-B498-43B3-948B-1728B52AA6E4}">
                <adec:decorative xmlns:adec="http://schemas.microsoft.com/office/drawing/2017/decorative" val="1"/>
              </a:ext>
            </a:extLst>
          </p:cNvPr>
          <p:cNvSpPr/>
          <p:nvPr/>
        </p:nvSpPr>
        <p:spPr>
          <a:xfrm>
            <a:off x="0" y="-1"/>
            <a:ext cx="12192000" cy="610985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Title 7">
            <a:extLst>
              <a:ext uri="{FF2B5EF4-FFF2-40B4-BE49-F238E27FC236}">
                <a16:creationId xmlns:a16="http://schemas.microsoft.com/office/drawing/2014/main" id="{BD60364E-3EED-A402-E7FD-24204CD734BD}"/>
              </a:ext>
            </a:extLst>
          </p:cNvPr>
          <p:cNvSpPr txBox="1">
            <a:spLocks noGrp="1"/>
          </p:cNvSpPr>
          <p:nvPr>
            <p:ph type="title" idx="4294967295"/>
          </p:nvPr>
        </p:nvSpPr>
        <p:spPr>
          <a:xfrm>
            <a:off x="900000" y="1403927"/>
            <a:ext cx="10610128" cy="27610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i="0" kern="1200" baseline="0">
                <a:solidFill>
                  <a:schemeClr val="tx2"/>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5000" b="1" i="0" u="none" strike="noStrike" kern="1200" cap="none" spc="0" normalizeH="0" baseline="0" noProof="0" dirty="0">
                <a:ln>
                  <a:noFill/>
                </a:ln>
                <a:solidFill>
                  <a:srgbClr val="FFFFFF"/>
                </a:solidFill>
                <a:effectLst/>
                <a:uLnTx/>
                <a:uFillTx/>
                <a:latin typeface="Arial" panose="020B0604020202020204" pitchFamily="34" charset="0"/>
                <a:ea typeface="+mj-ea"/>
                <a:cs typeface="+mj-cs"/>
              </a:rPr>
              <a:t>Mental Health Bill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NZ" sz="2000" b="1" i="0" u="none" strike="noStrike" kern="1200" cap="none" spc="0" normalizeH="0" baseline="0" noProof="0" dirty="0">
              <a:ln>
                <a:noFill/>
              </a:ln>
              <a:solidFill>
                <a:srgbClr val="FFFFFF"/>
              </a:solidFill>
              <a:effectLst/>
              <a:uLnTx/>
              <a:uFillTx/>
              <a:latin typeface="Arial" panose="020B0604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000" b="1" i="0" u="none" strike="noStrike" kern="1200" cap="none" spc="0" normalizeH="0" baseline="0" noProof="0" dirty="0">
                <a:ln>
                  <a:noFill/>
                </a:ln>
                <a:solidFill>
                  <a:srgbClr val="FFFFFF"/>
                </a:solidFill>
                <a:effectLst/>
                <a:uLnTx/>
                <a:uFillTx/>
                <a:latin typeface="Arial" panose="020B0604020202020204" pitchFamily="34" charset="0"/>
                <a:ea typeface="+mj-ea"/>
                <a:cs typeface="+mj-cs"/>
              </a:rPr>
              <a:t>Overview of the Mental Health Bill as introduced into the House on 1 October 2024</a:t>
            </a:r>
          </a:p>
        </p:txBody>
      </p:sp>
      <p:sp>
        <p:nvSpPr>
          <p:cNvPr id="6" name="Subtitle 8">
            <a:extLst>
              <a:ext uri="{FF2B5EF4-FFF2-40B4-BE49-F238E27FC236}">
                <a16:creationId xmlns:a16="http://schemas.microsoft.com/office/drawing/2014/main" id="{5A0B0507-EBFD-0315-04AE-478345C37166}"/>
              </a:ext>
            </a:extLst>
          </p:cNvPr>
          <p:cNvSpPr txBox="1">
            <a:spLocks/>
          </p:cNvSpPr>
          <p:nvPr/>
        </p:nvSpPr>
        <p:spPr>
          <a:xfrm>
            <a:off x="1049059" y="3979719"/>
            <a:ext cx="5084111" cy="1838816"/>
          </a:xfrm>
          <a:prstGeom prst="rect">
            <a:avLst/>
          </a:prstGeom>
        </p:spPr>
        <p:txBody>
          <a:bodyPr vert="horz" lIns="0" tIns="45720" rIns="91440" bIns="45720" rtlCol="0">
            <a:noAutofit/>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kumimoji="0" lang="en-NZ" sz="1800" b="1" i="0" u="none" strike="noStrike" kern="1200" cap="none" spc="0" normalizeH="0" baseline="0" noProof="0">
                <a:ln>
                  <a:noFill/>
                </a:ln>
                <a:solidFill>
                  <a:srgbClr val="FFFFFF"/>
                </a:solidFill>
                <a:effectLst/>
                <a:uLnTx/>
                <a:uFillTx/>
                <a:latin typeface="Arial Bold"/>
                <a:ea typeface="+mn-ea"/>
                <a:cs typeface="+mn-cs"/>
              </a:rPr>
              <a:t> </a:t>
            </a:r>
          </a:p>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kumimoji="0" lang="en-NZ" sz="1800" b="1" i="0" u="none" strike="noStrike" kern="1200" cap="none" spc="0" normalizeH="0" baseline="0" noProof="0">
                <a:ln>
                  <a:noFill/>
                </a:ln>
                <a:solidFill>
                  <a:srgbClr val="FFFFFF"/>
                </a:solidFill>
                <a:effectLst/>
                <a:uLnTx/>
                <a:uFillTx/>
                <a:latin typeface="Arial Bold"/>
                <a:ea typeface="+mn-ea"/>
                <a:cs typeface="+mn-cs"/>
              </a:rPr>
              <a:t>Ministry of Health – </a:t>
            </a:r>
            <a:r>
              <a:rPr kumimoji="0" lang="en-NZ" sz="1800" b="1" i="0" u="none" strike="noStrike" kern="1200" cap="none" spc="0" normalizeH="0" baseline="0" noProof="0" err="1">
                <a:ln>
                  <a:noFill/>
                </a:ln>
                <a:solidFill>
                  <a:srgbClr val="FFFFFF"/>
                </a:solidFill>
                <a:effectLst/>
                <a:uLnTx/>
                <a:uFillTx/>
                <a:latin typeface="Arial Bold"/>
                <a:ea typeface="+mn-ea"/>
                <a:cs typeface="+mn-cs"/>
              </a:rPr>
              <a:t>Manatū</a:t>
            </a:r>
            <a:r>
              <a:rPr kumimoji="0" lang="en-NZ" sz="1800" b="1" i="0" u="none" strike="noStrike" kern="1200" cap="none" spc="0" normalizeH="0" baseline="0" noProof="0">
                <a:ln>
                  <a:noFill/>
                </a:ln>
                <a:solidFill>
                  <a:srgbClr val="FFFFFF"/>
                </a:solidFill>
                <a:effectLst/>
                <a:uLnTx/>
                <a:uFillTx/>
                <a:latin typeface="Arial Bold"/>
                <a:ea typeface="+mn-ea"/>
                <a:cs typeface="+mn-cs"/>
              </a:rPr>
              <a:t> Hauora </a:t>
            </a:r>
          </a:p>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lang="en-NZ" sz="1800">
                <a:solidFill>
                  <a:srgbClr val="FFFFFF"/>
                </a:solidFill>
                <a:latin typeface="Arial Bold"/>
              </a:rPr>
              <a:t>November </a:t>
            </a:r>
            <a:r>
              <a:rPr kumimoji="0" lang="en-NZ" sz="1800" b="1" i="0" u="none" strike="noStrike" kern="1200" cap="none" spc="0" normalizeH="0" baseline="0" noProof="0">
                <a:ln>
                  <a:noFill/>
                </a:ln>
                <a:solidFill>
                  <a:srgbClr val="FFFFFF"/>
                </a:solidFill>
                <a:effectLst/>
                <a:uLnTx/>
                <a:uFillTx/>
                <a:latin typeface="Arial Bold"/>
                <a:ea typeface="+mn-ea"/>
                <a:cs typeface="+mn-cs"/>
              </a:rPr>
              <a:t>2024</a:t>
            </a:r>
          </a:p>
        </p:txBody>
      </p:sp>
      <p:cxnSp>
        <p:nvCxnSpPr>
          <p:cNvPr id="7" name="Straight Arrow Connector 6">
            <a:extLst>
              <a:ext uri="{FF2B5EF4-FFF2-40B4-BE49-F238E27FC236}">
                <a16:creationId xmlns:a16="http://schemas.microsoft.com/office/drawing/2014/main" id="{CBFED0D2-7445-86FB-1372-030D55741315}"/>
              </a:ext>
              <a:ext uri="{C183D7F6-B498-43B3-948B-1728B52AA6E4}">
                <adec:decorative xmlns:adec="http://schemas.microsoft.com/office/drawing/2017/decorative" val="1"/>
              </a:ext>
            </a:extLst>
          </p:cNvPr>
          <p:cNvCxnSpPr>
            <a:cxnSpLocks/>
          </p:cNvCxnSpPr>
          <p:nvPr/>
        </p:nvCxnSpPr>
        <p:spPr>
          <a:xfrm>
            <a:off x="1049059" y="3496888"/>
            <a:ext cx="3996000" cy="0"/>
          </a:xfrm>
          <a:prstGeom prst="straightConnector1">
            <a:avLst/>
          </a:prstGeom>
          <a:ln w="5715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908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79C7D5E-965E-53FE-3606-7C973B194A85}"/>
              </a:ext>
              <a:ext uri="{C183D7F6-B498-43B3-948B-1728B52AA6E4}">
                <adec:decorative xmlns:adec="http://schemas.microsoft.com/office/drawing/2017/decorative" val="1"/>
              </a:ext>
            </a:extLst>
          </p:cNvPr>
          <p:cNvSpPr>
            <a:spLocks noGrp="1"/>
          </p:cNvSpPr>
          <p:nvPr>
            <p:ph type="sldNum" sz="quarter" idx="12"/>
          </p:nvPr>
        </p:nvSpPr>
        <p:spPr/>
        <p:txBody>
          <a:bodyPr/>
          <a:lstStyle/>
          <a:p>
            <a:fld id="{867A30AC-EEC2-45DD-BBF1-71D2CA05A494}" type="slidenum">
              <a:rPr lang="en-NZ" dirty="0" smtClean="0">
                <a:solidFill>
                  <a:schemeClr val="bg1"/>
                </a:solidFill>
              </a:rPr>
              <a:t>10</a:t>
            </a:fld>
            <a:endParaRPr lang="en-NZ">
              <a:solidFill>
                <a:schemeClr val="bg1"/>
              </a:solidFill>
            </a:endParaRPr>
          </a:p>
        </p:txBody>
      </p:sp>
      <p:sp>
        <p:nvSpPr>
          <p:cNvPr id="6" name="Content Placeholder 1">
            <a:extLst>
              <a:ext uri="{FF2B5EF4-FFF2-40B4-BE49-F238E27FC236}">
                <a16:creationId xmlns:a16="http://schemas.microsoft.com/office/drawing/2014/main" id="{5164278B-30BA-408D-1BA6-06CB4FD9EA87}"/>
              </a:ext>
            </a:extLst>
          </p:cNvPr>
          <p:cNvSpPr txBox="1">
            <a:spLocks noGrp="1"/>
          </p:cNvSpPr>
          <p:nvPr>
            <p:ph type="title" idx="4294967295"/>
          </p:nvPr>
        </p:nvSpPr>
        <p:spPr>
          <a:xfrm>
            <a:off x="1326916" y="2456872"/>
            <a:ext cx="7955629" cy="2539334"/>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kumimoji="0" lang="en-NZ" sz="3600" b="1" i="0" u="none" strike="noStrike" kern="1200" cap="none" spc="0" normalizeH="0" baseline="0" noProof="0" dirty="0">
                <a:ln>
                  <a:noFill/>
                </a:ln>
                <a:solidFill>
                  <a:schemeClr val="bg1"/>
                </a:solidFill>
                <a:effectLst/>
                <a:uLnTx/>
                <a:uFillTx/>
                <a:latin typeface="+mj-lt"/>
                <a:ea typeface="+mn-ea"/>
                <a:cs typeface="+mn-cs"/>
              </a:rPr>
              <a:t>What is the Bill seeking to achieve?</a:t>
            </a:r>
          </a:p>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endParaRPr kumimoji="0" lang="en-NZ" sz="3600" b="1" i="0" u="none" strike="noStrike" kern="1200" cap="none" spc="0" normalizeH="0" baseline="0" noProof="0" dirty="0">
              <a:ln>
                <a:noFill/>
              </a:ln>
              <a:solidFill>
                <a:schemeClr val="bg1"/>
              </a:solidFill>
              <a:effectLst/>
              <a:uLnTx/>
              <a:uFillTx/>
              <a:latin typeface="+mj-lt"/>
              <a:ea typeface="+mn-ea"/>
              <a:cs typeface="+mn-cs"/>
            </a:endParaRPr>
          </a:p>
        </p:txBody>
      </p:sp>
      <p:cxnSp>
        <p:nvCxnSpPr>
          <p:cNvPr id="7" name="Straight Arrow Connector 6">
            <a:extLst>
              <a:ext uri="{FF2B5EF4-FFF2-40B4-BE49-F238E27FC236}">
                <a16:creationId xmlns:a16="http://schemas.microsoft.com/office/drawing/2014/main" id="{913EC141-DB61-C860-A923-90AA5C65F607}"/>
              </a:ext>
              <a:ext uri="{C183D7F6-B498-43B3-948B-1728B52AA6E4}">
                <adec:decorative xmlns:adec="http://schemas.microsoft.com/office/drawing/2017/decorative" val="1"/>
              </a:ext>
            </a:extLst>
          </p:cNvPr>
          <p:cNvCxnSpPr>
            <a:cxnSpLocks/>
          </p:cNvCxnSpPr>
          <p:nvPr/>
        </p:nvCxnSpPr>
        <p:spPr>
          <a:xfrm>
            <a:off x="1326916" y="3525853"/>
            <a:ext cx="1908000" cy="0"/>
          </a:xfrm>
          <a:prstGeom prst="straightConnector1">
            <a:avLst/>
          </a:prstGeom>
          <a:ln w="5715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Date Placeholder 1">
            <a:extLst>
              <a:ext uri="{FF2B5EF4-FFF2-40B4-BE49-F238E27FC236}">
                <a16:creationId xmlns:a16="http://schemas.microsoft.com/office/drawing/2014/main" id="{29942DFC-6EE7-3D50-D6D2-28420460E79A}"/>
              </a:ext>
              <a:ext uri="{C183D7F6-B498-43B3-948B-1728B52AA6E4}">
                <adec:decorative xmlns:adec="http://schemas.microsoft.com/office/drawing/2017/decorative" val="1"/>
              </a:ext>
            </a:extLst>
          </p:cNvPr>
          <p:cNvSpPr txBox="1">
            <a:spLocks/>
          </p:cNvSpPr>
          <p:nvPr/>
        </p:nvSpPr>
        <p:spPr>
          <a:xfrm>
            <a:off x="899998" y="6356350"/>
            <a:ext cx="4634235" cy="365125"/>
          </a:xfrm>
          <a:prstGeom prst="rect">
            <a:avLst/>
          </a:prstGeom>
        </p:spPr>
        <p:txBody>
          <a:bodyPr vert="horz" lIns="0" tIns="45720" rIns="91440" bIns="45720" rtlCol="0" anchor="ctr"/>
          <a:lstStyle>
            <a:defPPr>
              <a:defRPr lang="en-US"/>
            </a:defPPr>
            <a:lvl1pPr marL="0" algn="l" defTabSz="914400" rtl="0" eaLnBrk="1" latinLnBrk="0" hangingPunct="1">
              <a:defRPr sz="9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NZ">
                <a:solidFill>
                  <a:schemeClr val="bg1"/>
                </a:solidFill>
                <a:latin typeface="Arial"/>
              </a:rPr>
              <a:t>Overview of the Mental Health Bill as introduced into the House on 1 October 2024 </a:t>
            </a:r>
          </a:p>
        </p:txBody>
      </p:sp>
    </p:spTree>
    <p:extLst>
      <p:ext uri="{BB962C8B-B14F-4D97-AF65-F5344CB8AC3E}">
        <p14:creationId xmlns:p14="http://schemas.microsoft.com/office/powerpoint/2010/main" val="3655926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A360D68-6D96-2214-9DCE-0CC27B1A3D91}"/>
              </a:ext>
              <a:ext uri="{C183D7F6-B498-43B3-948B-1728B52AA6E4}">
                <adec:decorative xmlns:adec="http://schemas.microsoft.com/office/drawing/2017/decorative" val="1"/>
              </a:ext>
            </a:extLst>
          </p:cNvPr>
          <p:cNvSpPr/>
          <p:nvPr/>
        </p:nvSpPr>
        <p:spPr>
          <a:xfrm>
            <a:off x="0" y="0"/>
            <a:ext cx="6096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Content Placeholder 1">
            <a:extLst>
              <a:ext uri="{FF2B5EF4-FFF2-40B4-BE49-F238E27FC236}">
                <a16:creationId xmlns:a16="http://schemas.microsoft.com/office/drawing/2014/main" id="{D85E2509-3911-25DA-B354-34D181539A01}"/>
              </a:ext>
            </a:extLst>
          </p:cNvPr>
          <p:cNvSpPr>
            <a:spLocks noGrp="1"/>
          </p:cNvSpPr>
          <p:nvPr>
            <p:ph type="title" idx="4294967295"/>
          </p:nvPr>
        </p:nvSpPr>
        <p:spPr>
          <a:xfrm>
            <a:off x="900113" y="2563813"/>
            <a:ext cx="3325812" cy="1768475"/>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kumimoji="0" lang="en-NZ" sz="3600" b="1" i="0" u="none" strike="noStrike" kern="1200" cap="none" spc="0" normalizeH="0" baseline="0" noProof="0" dirty="0">
                <a:ln>
                  <a:noFill/>
                </a:ln>
                <a:solidFill>
                  <a:schemeClr val="bg1"/>
                </a:solidFill>
                <a:effectLst/>
                <a:uLnTx/>
                <a:uFillTx/>
                <a:latin typeface="+mj-lt"/>
                <a:ea typeface="+mn-ea"/>
                <a:cs typeface="+mn-cs"/>
              </a:rPr>
              <a:t>The policy objectives</a:t>
            </a:r>
            <a:br>
              <a:rPr kumimoji="0" lang="en-NZ" sz="3600" b="1" i="0" u="none" strike="noStrike" kern="1200" cap="none" spc="0" normalizeH="0" baseline="0" noProof="0" dirty="0">
                <a:ln>
                  <a:noFill/>
                </a:ln>
                <a:solidFill>
                  <a:schemeClr val="bg1"/>
                </a:solidFill>
                <a:effectLst/>
                <a:uLnTx/>
                <a:uFillTx/>
                <a:latin typeface="+mj-lt"/>
                <a:ea typeface="+mn-ea"/>
                <a:cs typeface="+mn-cs"/>
              </a:rPr>
            </a:br>
            <a:endParaRPr kumimoji="0" lang="en-NZ" sz="3600" b="1" i="0" u="none" strike="noStrike" kern="1200" cap="none" spc="0" normalizeH="0" baseline="0" noProof="0" dirty="0">
              <a:ln>
                <a:noFill/>
              </a:ln>
              <a:solidFill>
                <a:schemeClr val="bg1"/>
              </a:solidFill>
              <a:effectLst/>
              <a:uLnTx/>
              <a:uFillTx/>
              <a:latin typeface="+mj-lt"/>
              <a:ea typeface="+mn-ea"/>
              <a:cs typeface="+mn-cs"/>
            </a:endParaRPr>
          </a:p>
        </p:txBody>
      </p:sp>
      <p:sp>
        <p:nvSpPr>
          <p:cNvPr id="5" name="Slide Number Placeholder 4">
            <a:extLst>
              <a:ext uri="{FF2B5EF4-FFF2-40B4-BE49-F238E27FC236}">
                <a16:creationId xmlns:a16="http://schemas.microsoft.com/office/drawing/2014/main" id="{D23D21BE-2897-52F0-BE09-8BA891621344}"/>
              </a:ext>
              <a:ext uri="{C183D7F6-B498-43B3-948B-1728B52AA6E4}">
                <adec:decorative xmlns:adec="http://schemas.microsoft.com/office/drawing/2017/decorative" val="1"/>
              </a:ext>
            </a:extLst>
          </p:cNvPr>
          <p:cNvSpPr>
            <a:spLocks noGrp="1"/>
          </p:cNvSpPr>
          <p:nvPr>
            <p:ph type="sldNum" sz="quarter" idx="12"/>
          </p:nvPr>
        </p:nvSpPr>
        <p:spPr>
          <a:xfrm>
            <a:off x="8770270" y="6356350"/>
            <a:ext cx="2743200" cy="365125"/>
          </a:xfrm>
        </p:spPr>
        <p:txBody>
          <a:bodyPr/>
          <a:lstStyle/>
          <a:p>
            <a:fld id="{867A30AC-EEC2-45DD-BBF1-71D2CA05A494}" type="slidenum">
              <a:rPr lang="en-NZ" smtClean="0">
                <a:solidFill>
                  <a:schemeClr val="tx2">
                    <a:lumMod val="50000"/>
                  </a:schemeClr>
                </a:solidFill>
              </a:rPr>
              <a:t>11</a:t>
            </a:fld>
            <a:endParaRPr lang="en-NZ">
              <a:solidFill>
                <a:schemeClr val="tx2">
                  <a:lumMod val="50000"/>
                </a:schemeClr>
              </a:solidFill>
            </a:endParaRPr>
          </a:p>
        </p:txBody>
      </p:sp>
      <p:sp>
        <p:nvSpPr>
          <p:cNvPr id="8" name="Rectangle 7">
            <a:extLst>
              <a:ext uri="{FF2B5EF4-FFF2-40B4-BE49-F238E27FC236}">
                <a16:creationId xmlns:a16="http://schemas.microsoft.com/office/drawing/2014/main" id="{7F03916F-B558-5E8C-3AB0-A5A363731DCC}"/>
              </a:ext>
              <a:ext uri="{C183D7F6-B498-43B3-948B-1728B52AA6E4}">
                <adec:decorative xmlns:adec="http://schemas.microsoft.com/office/drawing/2017/decorative" val="1"/>
              </a:ext>
            </a:extLst>
          </p:cNvPr>
          <p:cNvSpPr/>
          <p:nvPr/>
        </p:nvSpPr>
        <p:spPr>
          <a:xfrm>
            <a:off x="4509182" y="678732"/>
            <a:ext cx="6782819" cy="55392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NZ" sz="1400" b="1">
              <a:solidFill>
                <a:srgbClr val="464A48"/>
              </a:solidFill>
              <a:cs typeface="Arial"/>
            </a:endParaRPr>
          </a:p>
        </p:txBody>
      </p:sp>
      <p:pic>
        <p:nvPicPr>
          <p:cNvPr id="3" name="Graphic 2">
            <a:extLst>
              <a:ext uri="{FF2B5EF4-FFF2-40B4-BE49-F238E27FC236}">
                <a16:creationId xmlns:a16="http://schemas.microsoft.com/office/drawing/2014/main" id="{1FA1992F-51D7-25BB-D6E9-B8CA2050B48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5010167" y="2265761"/>
            <a:ext cx="396000" cy="396000"/>
          </a:xfrm>
          <a:prstGeom prst="rect">
            <a:avLst/>
          </a:prstGeom>
        </p:spPr>
      </p:pic>
      <p:pic>
        <p:nvPicPr>
          <p:cNvPr id="7" name="Graphic 6">
            <a:extLst>
              <a:ext uri="{FF2B5EF4-FFF2-40B4-BE49-F238E27FC236}">
                <a16:creationId xmlns:a16="http://schemas.microsoft.com/office/drawing/2014/main" id="{223C80EF-8DFB-E439-9854-9738FA59E9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5010166" y="2946185"/>
            <a:ext cx="396000" cy="396000"/>
          </a:xfrm>
          <a:prstGeom prst="rect">
            <a:avLst/>
          </a:prstGeom>
        </p:spPr>
      </p:pic>
      <p:pic>
        <p:nvPicPr>
          <p:cNvPr id="10" name="Graphic 9">
            <a:extLst>
              <a:ext uri="{FF2B5EF4-FFF2-40B4-BE49-F238E27FC236}">
                <a16:creationId xmlns:a16="http://schemas.microsoft.com/office/drawing/2014/main" id="{5E011A60-800F-5688-AA27-18DE4F6119B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5010166" y="3479389"/>
            <a:ext cx="396000" cy="396000"/>
          </a:xfrm>
          <a:prstGeom prst="rect">
            <a:avLst/>
          </a:prstGeom>
        </p:spPr>
      </p:pic>
      <p:pic>
        <p:nvPicPr>
          <p:cNvPr id="13" name="Graphic 12">
            <a:extLst>
              <a:ext uri="{FF2B5EF4-FFF2-40B4-BE49-F238E27FC236}">
                <a16:creationId xmlns:a16="http://schemas.microsoft.com/office/drawing/2014/main" id="{129CA0FB-51C8-ABF7-0964-D8E7DCDC0C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5010166" y="4871485"/>
            <a:ext cx="396000" cy="396000"/>
          </a:xfrm>
          <a:prstGeom prst="rect">
            <a:avLst/>
          </a:prstGeom>
        </p:spPr>
      </p:pic>
      <p:pic>
        <p:nvPicPr>
          <p:cNvPr id="14" name="Graphic 13">
            <a:extLst>
              <a:ext uri="{FF2B5EF4-FFF2-40B4-BE49-F238E27FC236}">
                <a16:creationId xmlns:a16="http://schemas.microsoft.com/office/drawing/2014/main" id="{CFEED50D-5F88-2584-1DD3-582DC3BAE71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5010166" y="5510961"/>
            <a:ext cx="396000" cy="396000"/>
          </a:xfrm>
          <a:prstGeom prst="rect">
            <a:avLst/>
          </a:prstGeom>
        </p:spPr>
      </p:pic>
      <p:pic>
        <p:nvPicPr>
          <p:cNvPr id="4" name="Graphic 3">
            <a:extLst>
              <a:ext uri="{FF2B5EF4-FFF2-40B4-BE49-F238E27FC236}">
                <a16:creationId xmlns:a16="http://schemas.microsoft.com/office/drawing/2014/main" id="{DD19F759-B30F-3F7E-4791-AAC25851B5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5010166" y="4137778"/>
            <a:ext cx="396000" cy="396000"/>
          </a:xfrm>
          <a:prstGeom prst="rect">
            <a:avLst/>
          </a:prstGeom>
        </p:spPr>
      </p:pic>
      <p:sp>
        <p:nvSpPr>
          <p:cNvPr id="12" name="TextBox 11">
            <a:extLst>
              <a:ext uri="{FF2B5EF4-FFF2-40B4-BE49-F238E27FC236}">
                <a16:creationId xmlns:a16="http://schemas.microsoft.com/office/drawing/2014/main" id="{CA40D74E-CC08-FCBF-B16D-DBD7743A193E}"/>
              </a:ext>
            </a:extLst>
          </p:cNvPr>
          <p:cNvSpPr txBox="1"/>
          <p:nvPr/>
        </p:nvSpPr>
        <p:spPr>
          <a:xfrm>
            <a:off x="4959004" y="863624"/>
            <a:ext cx="5854647" cy="5155257"/>
          </a:xfrm>
          <a:prstGeom prst="rect">
            <a:avLst/>
          </a:prstGeom>
          <a:noFill/>
        </p:spPr>
        <p:txBody>
          <a:bodyPr wrap="square" lIns="91440" tIns="45720" rIns="91440" bIns="45720" rtlCol="0" anchor="t">
            <a:spAutoFit/>
          </a:bodyPr>
          <a:lstStyle/>
          <a:p>
            <a:pPr lvl="0">
              <a:spcAft>
                <a:spcPts val="1800"/>
              </a:spcAft>
            </a:pPr>
            <a:r>
              <a:rPr lang="en-NZ" sz="1400">
                <a:solidFill>
                  <a:schemeClr val="tx2">
                    <a:lumMod val="50000"/>
                  </a:schemeClr>
                </a:solidFill>
                <a:cs typeface="Times New Roman" panose="02020603050405020304" pitchFamily="18" charset="0"/>
              </a:rPr>
              <a:t>A set of policy objectives have guided the development of the Bill and set out what the Bill seeks to achieve. </a:t>
            </a:r>
          </a:p>
          <a:p>
            <a:pPr lvl="0">
              <a:spcAft>
                <a:spcPts val="1800"/>
              </a:spcAft>
            </a:pPr>
            <a:r>
              <a:rPr lang="en-NZ" sz="1400">
                <a:solidFill>
                  <a:schemeClr val="tx2">
                    <a:lumMod val="50000"/>
                  </a:schemeClr>
                </a:solidFill>
                <a:cs typeface="Times New Roman" panose="02020603050405020304" pitchFamily="18" charset="0"/>
              </a:rPr>
              <a:t>The policy objectives are to create a modern legislative framework for compulsory mental health care that:</a:t>
            </a:r>
            <a:endParaRPr lang="en-NZ" sz="1400">
              <a:solidFill>
                <a:schemeClr val="tx2">
                  <a:lumMod val="50000"/>
                </a:schemeClr>
              </a:solidFill>
              <a:effectLst/>
              <a:ea typeface="Times New Roman" panose="02020603050405020304" pitchFamily="18" charset="0"/>
              <a:cs typeface="Times New Roman" panose="02020603050405020304" pitchFamily="18" charset="0"/>
            </a:endParaRPr>
          </a:p>
          <a:p>
            <a:pPr marL="441325" lvl="0">
              <a:spcAft>
                <a:spcPts val="1800"/>
              </a:spcAft>
            </a:pPr>
            <a:r>
              <a:rPr lang="en-NZ" sz="1400">
                <a:solidFill>
                  <a:schemeClr val="tx2">
                    <a:lumMod val="50000"/>
                  </a:schemeClr>
                </a:solidFill>
                <a:effectLst/>
                <a:ea typeface="Times New Roman" panose="02020603050405020304" pitchFamily="18" charset="0"/>
                <a:cs typeface="Times New Roman" panose="02020603050405020304" pitchFamily="18" charset="0"/>
              </a:rPr>
              <a:t>shifts compulsory mental health care towards a rights-based and recovery approach</a:t>
            </a:r>
          </a:p>
          <a:p>
            <a:pPr marL="441325" lvl="0">
              <a:spcAft>
                <a:spcPts val="1800"/>
              </a:spcAft>
            </a:pPr>
            <a:r>
              <a:rPr lang="en-NZ" sz="1400">
                <a:solidFill>
                  <a:schemeClr val="tx2">
                    <a:lumMod val="50000"/>
                  </a:schemeClr>
                </a:solidFill>
                <a:effectLst/>
                <a:ea typeface="Times New Roman" panose="02020603050405020304" pitchFamily="18" charset="0"/>
                <a:cs typeface="Times New Roman" panose="02020603050405020304" pitchFamily="18" charset="0"/>
              </a:rPr>
              <a:t>enables responsive needs-based care, including culturally appropriate care, that addresses the need for compulsory care</a:t>
            </a:r>
          </a:p>
          <a:p>
            <a:pPr marL="441325" lvl="0">
              <a:spcAft>
                <a:spcPts val="1800"/>
              </a:spcAft>
            </a:pPr>
            <a:r>
              <a:rPr lang="en-NZ" sz="1400">
                <a:solidFill>
                  <a:schemeClr val="tx2">
                    <a:lumMod val="50000"/>
                  </a:schemeClr>
                </a:solidFill>
                <a:effectLst/>
                <a:ea typeface="Times New Roman" panose="02020603050405020304" pitchFamily="18" charset="0"/>
                <a:cs typeface="Times New Roman" panose="02020603050405020304" pitchFamily="18" charset="0"/>
              </a:rPr>
              <a:t>supports the safety of individuals and others</a:t>
            </a:r>
          </a:p>
          <a:p>
            <a:pPr marL="441325" lvl="0">
              <a:spcAft>
                <a:spcPts val="1800"/>
              </a:spcAft>
            </a:pPr>
            <a:r>
              <a:rPr lang="en-NZ" sz="1400">
                <a:solidFill>
                  <a:schemeClr val="tx2">
                    <a:lumMod val="50000"/>
                  </a:schemeClr>
                </a:solidFill>
                <a:effectLst/>
                <a:ea typeface="Times New Roman" panose="02020603050405020304" pitchFamily="18" charset="0"/>
                <a:cs typeface="Times New Roman" panose="02020603050405020304" pitchFamily="18" charset="0"/>
              </a:rPr>
              <a:t>supports people to make decisions about their mental health care and ensures those who have decision-making capacity are not compelled to receive mental health care</a:t>
            </a:r>
          </a:p>
          <a:p>
            <a:pPr marL="441325" lvl="0">
              <a:spcAft>
                <a:spcPts val="1800"/>
              </a:spcAft>
            </a:pPr>
            <a:r>
              <a:rPr lang="en-NZ" sz="1400">
                <a:solidFill>
                  <a:schemeClr val="tx2">
                    <a:lumMod val="50000"/>
                  </a:schemeClr>
                </a:solidFill>
                <a:effectLst/>
                <a:ea typeface="Times New Roman" panose="02020603050405020304" pitchFamily="18" charset="0"/>
                <a:cs typeface="Times New Roman" panose="02020603050405020304" pitchFamily="18" charset="0"/>
              </a:rPr>
              <a:t>minimises the use and duration of compulsory care, including minimising the need for people to re-enter compulsory care</a:t>
            </a:r>
          </a:p>
          <a:p>
            <a:pPr marL="441325" lvl="0">
              <a:spcAft>
                <a:spcPts val="1800"/>
              </a:spcAft>
            </a:pPr>
            <a:r>
              <a:rPr lang="en-NZ" sz="1400">
                <a:solidFill>
                  <a:schemeClr val="tx2">
                    <a:lumMod val="50000"/>
                  </a:schemeClr>
                </a:solidFill>
                <a:effectLst/>
                <a:ea typeface="Times New Roman" panose="02020603050405020304" pitchFamily="18" charset="0"/>
                <a:cs typeface="Times New Roman" panose="02020603050405020304" pitchFamily="18" charset="0"/>
              </a:rPr>
              <a:t>includes effective safeguards and mechanisms to monitor the use and operation of legislation and respect human rights.</a:t>
            </a:r>
          </a:p>
        </p:txBody>
      </p:sp>
      <p:cxnSp>
        <p:nvCxnSpPr>
          <p:cNvPr id="15" name="Straight Arrow Connector 14">
            <a:extLst>
              <a:ext uri="{FF2B5EF4-FFF2-40B4-BE49-F238E27FC236}">
                <a16:creationId xmlns:a16="http://schemas.microsoft.com/office/drawing/2014/main" id="{F1F3E36B-09E4-03BA-D2F3-1F95CF5778ED}"/>
              </a:ext>
              <a:ext uri="{C183D7F6-B498-43B3-948B-1728B52AA6E4}">
                <adec:decorative xmlns:adec="http://schemas.microsoft.com/office/drawing/2017/decorative" val="1"/>
              </a:ext>
            </a:extLst>
          </p:cNvPr>
          <p:cNvCxnSpPr>
            <a:cxnSpLocks/>
          </p:cNvCxnSpPr>
          <p:nvPr/>
        </p:nvCxnSpPr>
        <p:spPr>
          <a:xfrm>
            <a:off x="899999" y="4305724"/>
            <a:ext cx="1908000" cy="0"/>
          </a:xfrm>
          <a:prstGeom prst="straightConnector1">
            <a:avLst/>
          </a:prstGeom>
          <a:ln w="5715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Date Placeholder 1">
            <a:extLst>
              <a:ext uri="{FF2B5EF4-FFF2-40B4-BE49-F238E27FC236}">
                <a16:creationId xmlns:a16="http://schemas.microsoft.com/office/drawing/2014/main" id="{621B1EB5-01F6-9546-E693-E8EBBB59039F}"/>
              </a:ext>
              <a:ext uri="{C183D7F6-B498-43B3-948B-1728B52AA6E4}">
                <adec:decorative xmlns:adec="http://schemas.microsoft.com/office/drawing/2017/decorative" val="1"/>
              </a:ext>
            </a:extLst>
          </p:cNvPr>
          <p:cNvSpPr txBox="1">
            <a:spLocks/>
          </p:cNvSpPr>
          <p:nvPr/>
        </p:nvSpPr>
        <p:spPr>
          <a:xfrm>
            <a:off x="899998" y="6356350"/>
            <a:ext cx="4634235" cy="365125"/>
          </a:xfrm>
          <a:prstGeom prst="rect">
            <a:avLst/>
          </a:prstGeom>
        </p:spPr>
        <p:txBody>
          <a:bodyPr vert="horz" lIns="0" tIns="45720" rIns="91440" bIns="45720" rtlCol="0" anchor="ctr"/>
          <a:lstStyle>
            <a:defPPr>
              <a:defRPr lang="en-US"/>
            </a:defPPr>
            <a:lvl1pPr marL="0" algn="l" defTabSz="914400" rtl="0" eaLnBrk="1" latinLnBrk="0" hangingPunct="1">
              <a:defRPr sz="9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NZ">
                <a:solidFill>
                  <a:schemeClr val="bg1"/>
                </a:solidFill>
                <a:latin typeface="Arial"/>
              </a:rPr>
              <a:t>Overview of the Mental Health Bill as introduced into the House on 1 October 2024 </a:t>
            </a:r>
          </a:p>
        </p:txBody>
      </p:sp>
    </p:spTree>
    <p:extLst>
      <p:ext uri="{BB962C8B-B14F-4D97-AF65-F5344CB8AC3E}">
        <p14:creationId xmlns:p14="http://schemas.microsoft.com/office/powerpoint/2010/main" val="1537898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79C7D5E-965E-53FE-3606-7C973B194A85}"/>
              </a:ext>
              <a:ext uri="{C183D7F6-B498-43B3-948B-1728B52AA6E4}">
                <adec:decorative xmlns:adec="http://schemas.microsoft.com/office/drawing/2017/decorative" val="1"/>
              </a:ext>
            </a:extLst>
          </p:cNvPr>
          <p:cNvSpPr>
            <a:spLocks noGrp="1"/>
          </p:cNvSpPr>
          <p:nvPr>
            <p:ph type="sldNum" sz="quarter" idx="12"/>
          </p:nvPr>
        </p:nvSpPr>
        <p:spPr/>
        <p:txBody>
          <a:bodyPr/>
          <a:lstStyle/>
          <a:p>
            <a:fld id="{867A30AC-EEC2-45DD-BBF1-71D2CA05A494}" type="slidenum">
              <a:rPr lang="en-NZ" dirty="0" smtClean="0">
                <a:solidFill>
                  <a:schemeClr val="bg1"/>
                </a:solidFill>
              </a:rPr>
              <a:t>12</a:t>
            </a:fld>
            <a:endParaRPr lang="en-NZ">
              <a:solidFill>
                <a:schemeClr val="bg1"/>
              </a:solidFill>
            </a:endParaRPr>
          </a:p>
        </p:txBody>
      </p:sp>
      <p:sp>
        <p:nvSpPr>
          <p:cNvPr id="6" name="Content Placeholder 1">
            <a:extLst>
              <a:ext uri="{FF2B5EF4-FFF2-40B4-BE49-F238E27FC236}">
                <a16:creationId xmlns:a16="http://schemas.microsoft.com/office/drawing/2014/main" id="{5164278B-30BA-408D-1BA6-06CB4FD9EA87}"/>
              </a:ext>
            </a:extLst>
          </p:cNvPr>
          <p:cNvSpPr txBox="1">
            <a:spLocks noGrp="1"/>
          </p:cNvSpPr>
          <p:nvPr>
            <p:ph type="title" idx="4294967295"/>
          </p:nvPr>
        </p:nvSpPr>
        <p:spPr>
          <a:xfrm>
            <a:off x="1326916" y="2456872"/>
            <a:ext cx="7955629" cy="2539334"/>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kumimoji="0" lang="en-NZ" sz="3600" b="1" i="0" u="none" strike="noStrike" kern="1200" cap="none" spc="0" normalizeH="0" baseline="0" noProof="0" dirty="0">
                <a:ln>
                  <a:noFill/>
                </a:ln>
                <a:solidFill>
                  <a:schemeClr val="bg1"/>
                </a:solidFill>
                <a:effectLst/>
                <a:uLnTx/>
                <a:uFillTx/>
                <a:latin typeface="+mj-lt"/>
                <a:ea typeface="+mn-ea"/>
                <a:cs typeface="+mn-cs"/>
              </a:rPr>
              <a:t>What is in the Bill?</a:t>
            </a:r>
          </a:p>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endParaRPr kumimoji="0" lang="en-NZ" sz="3600" b="1" i="0" u="none" strike="noStrike" kern="1200" cap="none" spc="0" normalizeH="0" baseline="0" noProof="0" dirty="0">
              <a:ln>
                <a:noFill/>
              </a:ln>
              <a:solidFill>
                <a:schemeClr val="bg1"/>
              </a:solidFill>
              <a:effectLst/>
              <a:uLnTx/>
              <a:uFillTx/>
              <a:latin typeface="+mj-lt"/>
              <a:ea typeface="+mn-ea"/>
              <a:cs typeface="+mn-cs"/>
            </a:endParaRPr>
          </a:p>
        </p:txBody>
      </p:sp>
      <p:cxnSp>
        <p:nvCxnSpPr>
          <p:cNvPr id="7" name="Straight Arrow Connector 6">
            <a:extLst>
              <a:ext uri="{FF2B5EF4-FFF2-40B4-BE49-F238E27FC236}">
                <a16:creationId xmlns:a16="http://schemas.microsoft.com/office/drawing/2014/main" id="{913EC141-DB61-C860-A923-90AA5C65F607}"/>
              </a:ext>
              <a:ext uri="{C183D7F6-B498-43B3-948B-1728B52AA6E4}">
                <adec:decorative xmlns:adec="http://schemas.microsoft.com/office/drawing/2017/decorative" val="1"/>
              </a:ext>
            </a:extLst>
          </p:cNvPr>
          <p:cNvCxnSpPr>
            <a:cxnSpLocks/>
          </p:cNvCxnSpPr>
          <p:nvPr/>
        </p:nvCxnSpPr>
        <p:spPr>
          <a:xfrm>
            <a:off x="1326916" y="3525853"/>
            <a:ext cx="1908000" cy="0"/>
          </a:xfrm>
          <a:prstGeom prst="straightConnector1">
            <a:avLst/>
          </a:prstGeom>
          <a:ln w="5715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Date Placeholder 1">
            <a:extLst>
              <a:ext uri="{FF2B5EF4-FFF2-40B4-BE49-F238E27FC236}">
                <a16:creationId xmlns:a16="http://schemas.microsoft.com/office/drawing/2014/main" id="{29942DFC-6EE7-3D50-D6D2-28420460E79A}"/>
              </a:ext>
              <a:ext uri="{C183D7F6-B498-43B3-948B-1728B52AA6E4}">
                <adec:decorative xmlns:adec="http://schemas.microsoft.com/office/drawing/2017/decorative" val="1"/>
              </a:ext>
            </a:extLst>
          </p:cNvPr>
          <p:cNvSpPr txBox="1">
            <a:spLocks/>
          </p:cNvSpPr>
          <p:nvPr/>
        </p:nvSpPr>
        <p:spPr>
          <a:xfrm>
            <a:off x="899998" y="6356350"/>
            <a:ext cx="4634235" cy="365125"/>
          </a:xfrm>
          <a:prstGeom prst="rect">
            <a:avLst/>
          </a:prstGeom>
        </p:spPr>
        <p:txBody>
          <a:bodyPr vert="horz" lIns="0" tIns="45720" rIns="91440" bIns="45720" rtlCol="0" anchor="ctr"/>
          <a:lstStyle>
            <a:defPPr>
              <a:defRPr lang="en-US"/>
            </a:defPPr>
            <a:lvl1pPr marL="0" algn="l" defTabSz="914400" rtl="0" eaLnBrk="1" latinLnBrk="0" hangingPunct="1">
              <a:defRPr sz="9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NZ">
                <a:solidFill>
                  <a:schemeClr val="bg1"/>
                </a:solidFill>
                <a:latin typeface="Arial"/>
              </a:rPr>
              <a:t>Overview of the Mental Health Bill as introduced into the House on 1 October 2024 </a:t>
            </a:r>
          </a:p>
        </p:txBody>
      </p:sp>
    </p:spTree>
    <p:extLst>
      <p:ext uri="{BB962C8B-B14F-4D97-AF65-F5344CB8AC3E}">
        <p14:creationId xmlns:p14="http://schemas.microsoft.com/office/powerpoint/2010/main" val="53722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D481E37-B30F-216B-12B6-438C0E58077C}"/>
              </a:ext>
              <a:ext uri="{C183D7F6-B498-43B3-948B-1728B52AA6E4}">
                <adec:decorative xmlns:adec="http://schemas.microsoft.com/office/drawing/2017/decorative" val="1"/>
              </a:ext>
            </a:extLst>
          </p:cNvPr>
          <p:cNvSpPr/>
          <p:nvPr/>
        </p:nvSpPr>
        <p:spPr>
          <a:xfrm>
            <a:off x="-1" y="0"/>
            <a:ext cx="3054485"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chemeClr val="bg1"/>
              </a:solidFill>
              <a:effectLst/>
              <a:uLnTx/>
              <a:uFillTx/>
              <a:latin typeface="Arial"/>
              <a:ea typeface="+mn-ea"/>
              <a:cs typeface="+mn-cs"/>
            </a:endParaRPr>
          </a:p>
        </p:txBody>
      </p:sp>
      <p:pic>
        <p:nvPicPr>
          <p:cNvPr id="59" name="Graphic 58">
            <a:extLst>
              <a:ext uri="{FF2B5EF4-FFF2-40B4-BE49-F238E27FC236}">
                <a16:creationId xmlns:a16="http://schemas.microsoft.com/office/drawing/2014/main" id="{B9EE6164-5B81-C472-A332-47E336C24C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33766" y="5793217"/>
            <a:ext cx="2022375" cy="2022375"/>
          </a:xfrm>
          <a:prstGeom prst="rect">
            <a:avLst/>
          </a:prstGeom>
        </p:spPr>
      </p:pic>
      <p:sp>
        <p:nvSpPr>
          <p:cNvPr id="5" name="Slide Number Placeholder 4">
            <a:extLst>
              <a:ext uri="{FF2B5EF4-FFF2-40B4-BE49-F238E27FC236}">
                <a16:creationId xmlns:a16="http://schemas.microsoft.com/office/drawing/2014/main" id="{5837341D-A4BF-26C3-F27A-0F8A03058E1F}"/>
              </a:ext>
              <a:ext uri="{C183D7F6-B498-43B3-948B-1728B52AA6E4}">
                <adec:decorative xmlns:adec="http://schemas.microsoft.com/office/drawing/2017/decorative" val="1"/>
              </a:ext>
            </a:extLst>
          </p:cNvPr>
          <p:cNvSpPr>
            <a:spLocks noGrp="1"/>
          </p:cNvSpPr>
          <p:nvPr>
            <p:ph type="sldNum" sz="quarter" idx="12"/>
          </p:nvPr>
        </p:nvSpPr>
        <p:spPr>
          <a:xfrm>
            <a:off x="9206903" y="6492875"/>
            <a:ext cx="2204560" cy="365125"/>
          </a:xfrm>
        </p:spPr>
        <p:txBody>
          <a:bodyPr/>
          <a:lstStyle/>
          <a:p>
            <a:fld id="{867A30AC-EEC2-45DD-BBF1-71D2CA05A494}" type="slidenum">
              <a:rPr lang="en-NZ" smtClean="0">
                <a:solidFill>
                  <a:schemeClr val="tx2">
                    <a:lumMod val="75000"/>
                  </a:schemeClr>
                </a:solidFill>
              </a:rPr>
              <a:t>13</a:t>
            </a:fld>
            <a:endParaRPr lang="en-NZ">
              <a:solidFill>
                <a:schemeClr val="tx2">
                  <a:lumMod val="75000"/>
                </a:schemeClr>
              </a:solidFill>
            </a:endParaRPr>
          </a:p>
        </p:txBody>
      </p:sp>
      <p:sp>
        <p:nvSpPr>
          <p:cNvPr id="15" name="Content Placeholder 1">
            <a:extLst>
              <a:ext uri="{FF2B5EF4-FFF2-40B4-BE49-F238E27FC236}">
                <a16:creationId xmlns:a16="http://schemas.microsoft.com/office/drawing/2014/main" id="{DAADF361-F02E-00A7-8C91-6226BC7DD406}"/>
              </a:ext>
            </a:extLst>
          </p:cNvPr>
          <p:cNvSpPr txBox="1">
            <a:spLocks noGrp="1"/>
          </p:cNvSpPr>
          <p:nvPr>
            <p:ph type="title" idx="4294967295"/>
          </p:nvPr>
        </p:nvSpPr>
        <p:spPr>
          <a:xfrm>
            <a:off x="3341375" y="854203"/>
            <a:ext cx="6984000" cy="594866"/>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kumimoji="0" lang="en-NZ" sz="3000" b="1" i="0" u="none" strike="noStrike" kern="1200" cap="none" spc="0" normalizeH="0" baseline="0" noProof="0" dirty="0">
                <a:ln>
                  <a:noFill/>
                </a:ln>
                <a:solidFill>
                  <a:schemeClr val="accent5">
                    <a:lumMod val="50000"/>
                  </a:schemeClr>
                </a:solidFill>
                <a:effectLst/>
                <a:uLnTx/>
                <a:uFillTx/>
                <a:latin typeface="Arial Bold"/>
                <a:ea typeface="+mn-ea"/>
                <a:cs typeface="+mn-cs"/>
              </a:rPr>
              <a:t>Foundations for person-centred care</a:t>
            </a:r>
            <a:endParaRPr kumimoji="0" lang="en-NZ" sz="3000" b="1" i="0" u="none" strike="noStrike" kern="1200" cap="none" spc="0" normalizeH="0" baseline="0" noProof="0" dirty="0">
              <a:ln>
                <a:noFill/>
              </a:ln>
              <a:solidFill>
                <a:schemeClr val="accent5">
                  <a:lumMod val="50000"/>
                </a:schemeClr>
              </a:solidFill>
              <a:effectLst/>
              <a:uLnTx/>
              <a:uFillTx/>
              <a:latin typeface="+mj-lt"/>
              <a:ea typeface="+mn-ea"/>
              <a:cs typeface="+mn-cs"/>
            </a:endParaRPr>
          </a:p>
        </p:txBody>
      </p:sp>
      <p:sp>
        <p:nvSpPr>
          <p:cNvPr id="9" name="Content Placeholder 1">
            <a:extLst>
              <a:ext uri="{FF2B5EF4-FFF2-40B4-BE49-F238E27FC236}">
                <a16:creationId xmlns:a16="http://schemas.microsoft.com/office/drawing/2014/main" id="{15D6E6F3-32D7-1119-8576-834A093692AB}"/>
              </a:ext>
            </a:extLst>
          </p:cNvPr>
          <p:cNvSpPr>
            <a:spLocks noGrp="1"/>
          </p:cNvSpPr>
          <p:nvPr>
            <p:ph idx="1"/>
          </p:nvPr>
        </p:nvSpPr>
        <p:spPr>
          <a:xfrm>
            <a:off x="390571" y="1674181"/>
            <a:ext cx="2376000" cy="1545436"/>
          </a:xfrm>
        </p:spPr>
        <p:txBody>
          <a:bodyPr>
            <a:noAutofit/>
          </a:bodyPr>
          <a:lstStyle/>
          <a:p>
            <a:r>
              <a:rPr lang="en-NZ" sz="1400" b="0">
                <a:solidFill>
                  <a:schemeClr val="bg2"/>
                </a:solidFill>
                <a:latin typeface="+mn-lt"/>
              </a:rPr>
              <a:t>The Bill has foundational elements to support the shift towards a rights-based and recovery approach to compulsory mental health care</a:t>
            </a:r>
            <a:endParaRPr lang="en-NZ" sz="1400">
              <a:solidFill>
                <a:schemeClr val="bg2"/>
              </a:solidFill>
            </a:endParaRPr>
          </a:p>
        </p:txBody>
      </p:sp>
      <p:sp>
        <p:nvSpPr>
          <p:cNvPr id="7" name="Content Placeholder 1">
            <a:extLst>
              <a:ext uri="{FF2B5EF4-FFF2-40B4-BE49-F238E27FC236}">
                <a16:creationId xmlns:a16="http://schemas.microsoft.com/office/drawing/2014/main" id="{46ADBAEC-6EE3-532C-8A95-F484495F0FBA}"/>
              </a:ext>
            </a:extLst>
          </p:cNvPr>
          <p:cNvSpPr txBox="1">
            <a:spLocks/>
          </p:cNvSpPr>
          <p:nvPr/>
        </p:nvSpPr>
        <p:spPr>
          <a:xfrm>
            <a:off x="404106" y="3778411"/>
            <a:ext cx="1980000" cy="1474402"/>
          </a:xfrm>
          <a:prstGeom prst="rect">
            <a:avLst/>
          </a:prstGeom>
        </p:spPr>
        <p:txBody>
          <a:bodyPr vert="horz" lIns="0" tIns="45720" rIns="91440" bIns="45720" rtlCol="0">
            <a:noAutofit/>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b="0">
                <a:solidFill>
                  <a:schemeClr val="bg2"/>
                </a:solidFill>
                <a:latin typeface="+mn-lt"/>
              </a:rPr>
              <a:t>What is in the Bill:</a:t>
            </a:r>
          </a:p>
          <a:p>
            <a:pPr marL="358775"/>
            <a:r>
              <a:rPr lang="en-NZ" sz="1100" b="0">
                <a:solidFill>
                  <a:schemeClr val="bg2"/>
                </a:solidFill>
                <a:latin typeface="+mn-lt"/>
              </a:rPr>
              <a:t>New purpose statement</a:t>
            </a:r>
          </a:p>
          <a:p>
            <a:pPr marL="358775"/>
            <a:r>
              <a:rPr lang="en-NZ" sz="1100" b="0">
                <a:solidFill>
                  <a:schemeClr val="bg2"/>
                </a:solidFill>
                <a:latin typeface="+mn-lt"/>
              </a:rPr>
              <a:t>New principles</a:t>
            </a:r>
          </a:p>
          <a:p>
            <a:pPr marL="358775"/>
            <a:r>
              <a:rPr lang="en-NZ" sz="1100" b="0">
                <a:solidFill>
                  <a:schemeClr val="bg2"/>
                </a:solidFill>
                <a:latin typeface="+mn-lt"/>
              </a:rPr>
              <a:t>New descriptive clause.</a:t>
            </a:r>
          </a:p>
          <a:p>
            <a:endParaRPr lang="en-NZ" sz="1100">
              <a:solidFill>
                <a:schemeClr val="bg2"/>
              </a:solidFill>
            </a:endParaRPr>
          </a:p>
        </p:txBody>
      </p:sp>
      <p:sp>
        <p:nvSpPr>
          <p:cNvPr id="10" name="TextBox 9">
            <a:extLst>
              <a:ext uri="{FF2B5EF4-FFF2-40B4-BE49-F238E27FC236}">
                <a16:creationId xmlns:a16="http://schemas.microsoft.com/office/drawing/2014/main" id="{1BB96796-EC54-D919-0AF9-CDAED2537AAB}"/>
              </a:ext>
            </a:extLst>
          </p:cNvPr>
          <p:cNvSpPr txBox="1"/>
          <p:nvPr/>
        </p:nvSpPr>
        <p:spPr>
          <a:xfrm>
            <a:off x="3341375" y="1944192"/>
            <a:ext cx="6984000" cy="4062386"/>
          </a:xfrm>
          <a:prstGeom prst="rect">
            <a:avLst/>
          </a:prstGeom>
          <a:noFill/>
        </p:spPr>
        <p:txBody>
          <a:bodyPr wrap="square" lIns="60698" tIns="30349" rIns="60698" bIns="30349" rtlCol="0" anchor="t">
            <a:spAutoFit/>
          </a:bodyPr>
          <a:lstStyle/>
          <a:p>
            <a:pPr defTabSz="606979">
              <a:spcAft>
                <a:spcPts val="797"/>
              </a:spcAft>
              <a:defRPr/>
            </a:pPr>
            <a:r>
              <a:rPr lang="en-NZ" sz="1400" b="1">
                <a:solidFill>
                  <a:schemeClr val="accent4"/>
                </a:solidFill>
                <a:latin typeface="Arial Black"/>
              </a:rPr>
              <a:t>Purpose statement</a:t>
            </a:r>
            <a:endParaRPr lang="en-NZ" sz="1400">
              <a:solidFill>
                <a:schemeClr val="accent4"/>
              </a:solidFill>
              <a:latin typeface="Arial"/>
            </a:endParaRPr>
          </a:p>
          <a:p>
            <a:pPr defTabSz="606979">
              <a:spcAft>
                <a:spcPts val="398"/>
              </a:spcAft>
              <a:defRPr/>
            </a:pPr>
            <a:r>
              <a:rPr lang="en-NZ" sz="1200">
                <a:solidFill>
                  <a:srgbClr val="181F1B"/>
                </a:solidFill>
                <a:latin typeface="Arial" panose="020B0604020202020204" pitchFamily="34" charset="0"/>
                <a:ea typeface="Calibri" panose="020F0502020204030204" pitchFamily="34" charset="0"/>
                <a:cs typeface="Arial" panose="020B0604020202020204" pitchFamily="34" charset="0"/>
              </a:rPr>
              <a:t>The purpose statement is intended to support the application of the new legislation towards a rights-based and recovery approach and better support care that meets the needs of people.</a:t>
            </a:r>
          </a:p>
          <a:p>
            <a:pPr defTabSz="606979">
              <a:spcAft>
                <a:spcPts val="398"/>
              </a:spcAft>
              <a:defRPr/>
            </a:pPr>
            <a:endParaRPr lang="en-NZ" sz="1200">
              <a:solidFill>
                <a:srgbClr val="181F1B"/>
              </a:solidFill>
              <a:latin typeface="Arial" panose="020B0604020202020204" pitchFamily="34" charset="0"/>
              <a:ea typeface="Calibri" panose="020F0502020204030204" pitchFamily="34" charset="0"/>
              <a:cs typeface="Arial" panose="020B0604020202020204" pitchFamily="34" charset="0"/>
            </a:endParaRPr>
          </a:p>
          <a:p>
            <a:pPr defTabSz="606979">
              <a:spcAft>
                <a:spcPts val="797"/>
              </a:spcAft>
              <a:defRPr/>
            </a:pPr>
            <a:r>
              <a:rPr lang="en-NZ" sz="1400" b="1">
                <a:solidFill>
                  <a:schemeClr val="accent4"/>
                </a:solidFill>
                <a:latin typeface="Arial Black"/>
              </a:rPr>
              <a:t>Principles to guide decision-making</a:t>
            </a:r>
          </a:p>
          <a:p>
            <a:pPr defTabSz="606979">
              <a:spcAft>
                <a:spcPts val="797"/>
              </a:spcAft>
              <a:defRPr/>
            </a:pPr>
            <a:r>
              <a:rPr lang="en-NZ" sz="1200">
                <a:solidFill>
                  <a:srgbClr val="181F1B"/>
                </a:solidFill>
                <a:latin typeface="Arial" panose="020B0604020202020204" pitchFamily="34" charset="0"/>
                <a:cs typeface="Arial" panose="020B0604020202020204" pitchFamily="34" charset="0"/>
              </a:rPr>
              <a:t>Decision-makers under the legislation must be guided by the principles in the Bill. The principles will ensure that compulsory care should only: </a:t>
            </a:r>
          </a:p>
          <a:p>
            <a:pPr marL="285750" indent="-285750" defTabSz="606979">
              <a:spcAft>
                <a:spcPts val="797"/>
              </a:spcAft>
              <a:buFont typeface="Arial" panose="020B0604020202020204" pitchFamily="34" charset="0"/>
              <a:buChar char="•"/>
              <a:defRPr/>
            </a:pPr>
            <a:r>
              <a:rPr lang="en-NZ" sz="1200">
                <a:solidFill>
                  <a:srgbClr val="181F1B"/>
                </a:solidFill>
                <a:latin typeface="Arial" panose="020B0604020202020204" pitchFamily="34" charset="0"/>
                <a:cs typeface="Arial" panose="020B0604020202020204" pitchFamily="34" charset="0"/>
              </a:rPr>
              <a:t>serve a therapeutic purpose</a:t>
            </a:r>
          </a:p>
          <a:p>
            <a:pPr marL="285750" indent="-285750" defTabSz="606979">
              <a:spcAft>
                <a:spcPts val="797"/>
              </a:spcAft>
              <a:buFont typeface="Arial" panose="020B0604020202020204" pitchFamily="34" charset="0"/>
              <a:buChar char="•"/>
              <a:defRPr/>
            </a:pPr>
            <a:r>
              <a:rPr lang="en-NZ" sz="1200">
                <a:solidFill>
                  <a:srgbClr val="181F1B"/>
                </a:solidFill>
                <a:latin typeface="Arial" panose="020B0604020202020204" pitchFamily="34" charset="0"/>
                <a:cs typeface="Arial" panose="020B0604020202020204" pitchFamily="34" charset="0"/>
              </a:rPr>
              <a:t>be applied in the least restrictive manner</a:t>
            </a:r>
          </a:p>
          <a:p>
            <a:pPr marL="285750" indent="-285750" defTabSz="606979">
              <a:spcAft>
                <a:spcPts val="797"/>
              </a:spcAft>
              <a:buFont typeface="Arial" panose="020B0604020202020204" pitchFamily="34" charset="0"/>
              <a:buChar char="•"/>
              <a:defRPr/>
            </a:pPr>
            <a:r>
              <a:rPr lang="en-NZ" sz="1200">
                <a:solidFill>
                  <a:srgbClr val="181F1B"/>
                </a:solidFill>
                <a:latin typeface="Arial" panose="020B0604020202020204" pitchFamily="34" charset="0"/>
                <a:cs typeface="Arial" panose="020B0604020202020204" pitchFamily="34" charset="0"/>
              </a:rPr>
              <a:t>be supportive and responsive.</a:t>
            </a:r>
          </a:p>
          <a:p>
            <a:pPr defTabSz="606979">
              <a:spcAft>
                <a:spcPts val="797"/>
              </a:spcAft>
              <a:defRPr/>
            </a:pPr>
            <a:endParaRPr lang="en-NZ" sz="1200">
              <a:solidFill>
                <a:srgbClr val="181F1B"/>
              </a:solidFill>
              <a:latin typeface="Arial" panose="020B0604020202020204" pitchFamily="34" charset="0"/>
              <a:cs typeface="Arial" panose="020B0604020202020204" pitchFamily="34" charset="0"/>
            </a:endParaRPr>
          </a:p>
          <a:p>
            <a:pPr defTabSz="606979">
              <a:spcAft>
                <a:spcPts val="797"/>
              </a:spcAft>
              <a:defRPr/>
            </a:pPr>
            <a:r>
              <a:rPr lang="en-NZ" sz="1400" b="1">
                <a:solidFill>
                  <a:schemeClr val="accent4"/>
                </a:solidFill>
                <a:latin typeface="Arial Black"/>
              </a:rPr>
              <a:t>Descriptive clause clarifying how the legislation will give effect to the Treaty of Waitangi | Te Tiriti o Waitangi</a:t>
            </a:r>
          </a:p>
          <a:p>
            <a:pPr defTabSz="606979">
              <a:spcAft>
                <a:spcPts val="797"/>
              </a:spcAft>
              <a:defRPr/>
            </a:pPr>
            <a:r>
              <a:rPr lang="en-NZ" sz="1200">
                <a:solidFill>
                  <a:srgbClr val="181F1B"/>
                </a:solidFill>
                <a:latin typeface="Arial" panose="020B0604020202020204" pitchFamily="34" charset="0"/>
                <a:cs typeface="Arial" panose="020B0604020202020204" pitchFamily="34" charset="0"/>
              </a:rPr>
              <a:t>The descriptive clause sign-posts other areas in the Bill that will give effect to the principles of Treaty of Waitangi | Te Tiriti o Waitangi. This is intended to provide clarity to clinicians and others applying the legislation as well as people who are subject to the legislation.</a:t>
            </a:r>
          </a:p>
        </p:txBody>
      </p:sp>
      <p:pic>
        <p:nvPicPr>
          <p:cNvPr id="55" name="Graphic 54">
            <a:extLst>
              <a:ext uri="{FF2B5EF4-FFF2-40B4-BE49-F238E27FC236}">
                <a16:creationId xmlns:a16="http://schemas.microsoft.com/office/drawing/2014/main" id="{126B4157-66A4-55A5-B996-A54BBA2B3FA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64240" y="-1168171"/>
            <a:ext cx="4044749" cy="4044749"/>
          </a:xfrm>
          <a:prstGeom prst="rect">
            <a:avLst/>
          </a:prstGeom>
        </p:spPr>
      </p:pic>
      <p:cxnSp>
        <p:nvCxnSpPr>
          <p:cNvPr id="4" name="Straight Arrow Connector 3">
            <a:extLst>
              <a:ext uri="{FF2B5EF4-FFF2-40B4-BE49-F238E27FC236}">
                <a16:creationId xmlns:a16="http://schemas.microsoft.com/office/drawing/2014/main" id="{75E18715-10B5-DE05-24C7-85FD547A471A}"/>
              </a:ext>
              <a:ext uri="{C183D7F6-B498-43B3-948B-1728B52AA6E4}">
                <adec:decorative xmlns:adec="http://schemas.microsoft.com/office/drawing/2017/decorative" val="1"/>
              </a:ext>
            </a:extLst>
          </p:cNvPr>
          <p:cNvCxnSpPr>
            <a:cxnSpLocks/>
          </p:cNvCxnSpPr>
          <p:nvPr/>
        </p:nvCxnSpPr>
        <p:spPr>
          <a:xfrm>
            <a:off x="395423" y="3429000"/>
            <a:ext cx="1908000" cy="0"/>
          </a:xfrm>
          <a:prstGeom prst="straightConnector1">
            <a:avLst/>
          </a:prstGeom>
          <a:ln w="5715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647D353D-AC92-E8DB-7F76-027030260771}"/>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flipH="1">
            <a:off x="371717" y="4079337"/>
            <a:ext cx="288000" cy="288000"/>
          </a:xfrm>
          <a:prstGeom prst="rect">
            <a:avLst/>
          </a:prstGeom>
        </p:spPr>
      </p:pic>
      <p:pic>
        <p:nvPicPr>
          <p:cNvPr id="12" name="Graphic 11">
            <a:extLst>
              <a:ext uri="{FF2B5EF4-FFF2-40B4-BE49-F238E27FC236}">
                <a16:creationId xmlns:a16="http://schemas.microsoft.com/office/drawing/2014/main" id="{4A2B5DAB-7322-2F1A-2361-68B4893A977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flipH="1">
            <a:off x="371717" y="4400891"/>
            <a:ext cx="288000" cy="288000"/>
          </a:xfrm>
          <a:prstGeom prst="rect">
            <a:avLst/>
          </a:prstGeom>
        </p:spPr>
      </p:pic>
      <p:pic>
        <p:nvPicPr>
          <p:cNvPr id="13" name="Graphic 12">
            <a:extLst>
              <a:ext uri="{FF2B5EF4-FFF2-40B4-BE49-F238E27FC236}">
                <a16:creationId xmlns:a16="http://schemas.microsoft.com/office/drawing/2014/main" id="{1C98F7B7-7E3B-29B8-5721-A3BA77085F2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flipH="1">
            <a:off x="371717" y="4722445"/>
            <a:ext cx="288000" cy="288000"/>
          </a:xfrm>
          <a:prstGeom prst="rect">
            <a:avLst/>
          </a:prstGeom>
        </p:spPr>
      </p:pic>
      <p:sp>
        <p:nvSpPr>
          <p:cNvPr id="3" name="Date Placeholder 1">
            <a:extLst>
              <a:ext uri="{FF2B5EF4-FFF2-40B4-BE49-F238E27FC236}">
                <a16:creationId xmlns:a16="http://schemas.microsoft.com/office/drawing/2014/main" id="{7B19EC99-5795-A91E-D97B-D444DD7EA1BC}"/>
              </a:ext>
              <a:ext uri="{C183D7F6-B498-43B3-948B-1728B52AA6E4}">
                <adec:decorative xmlns:adec="http://schemas.microsoft.com/office/drawing/2017/decorative" val="1"/>
              </a:ext>
            </a:extLst>
          </p:cNvPr>
          <p:cNvSpPr txBox="1">
            <a:spLocks/>
          </p:cNvSpPr>
          <p:nvPr/>
        </p:nvSpPr>
        <p:spPr>
          <a:xfrm>
            <a:off x="3341375" y="6492875"/>
            <a:ext cx="4634235" cy="365125"/>
          </a:xfrm>
          <a:prstGeom prst="rect">
            <a:avLst/>
          </a:prstGeom>
        </p:spPr>
        <p:txBody>
          <a:bodyPr vert="horz" lIns="0" tIns="45720" rIns="91440" bIns="45720" rtlCol="0" anchor="ctr"/>
          <a:lstStyle>
            <a:defPPr>
              <a:defRPr lang="en-US"/>
            </a:defPPr>
            <a:lvl1pPr marL="0" algn="l" defTabSz="914400" rtl="0" eaLnBrk="1" latinLnBrk="0" hangingPunct="1">
              <a:defRPr sz="9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NZ">
                <a:solidFill>
                  <a:schemeClr val="tx2">
                    <a:lumMod val="75000"/>
                  </a:schemeClr>
                </a:solidFill>
                <a:latin typeface="Arial"/>
              </a:rPr>
              <a:t>Overview of the Mental Health Bill as introduced into the House on 1 October 2024 </a:t>
            </a:r>
          </a:p>
        </p:txBody>
      </p:sp>
    </p:spTree>
    <p:extLst>
      <p:ext uri="{BB962C8B-B14F-4D97-AF65-F5344CB8AC3E}">
        <p14:creationId xmlns:p14="http://schemas.microsoft.com/office/powerpoint/2010/main" val="234100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0F14348-A9B8-E022-C172-226C7D942427}"/>
              </a:ext>
              <a:ext uri="{C183D7F6-B498-43B3-948B-1728B52AA6E4}">
                <adec:decorative xmlns:adec="http://schemas.microsoft.com/office/drawing/2017/decorative" val="1"/>
              </a:ext>
            </a:extLst>
          </p:cNvPr>
          <p:cNvSpPr/>
          <p:nvPr/>
        </p:nvSpPr>
        <p:spPr>
          <a:xfrm>
            <a:off x="-1" y="0"/>
            <a:ext cx="3054485"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chemeClr val="bg1"/>
              </a:solidFill>
              <a:effectLst/>
              <a:uLnTx/>
              <a:uFillTx/>
              <a:latin typeface="Arial"/>
              <a:ea typeface="+mn-ea"/>
              <a:cs typeface="+mn-cs"/>
            </a:endParaRPr>
          </a:p>
        </p:txBody>
      </p:sp>
      <p:pic>
        <p:nvPicPr>
          <p:cNvPr id="59" name="Graphic 58">
            <a:extLst>
              <a:ext uri="{FF2B5EF4-FFF2-40B4-BE49-F238E27FC236}">
                <a16:creationId xmlns:a16="http://schemas.microsoft.com/office/drawing/2014/main" id="{B9EE6164-5B81-C472-A332-47E336C24C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27852" y="2599281"/>
            <a:ext cx="2022375" cy="2022375"/>
          </a:xfrm>
          <a:prstGeom prst="rect">
            <a:avLst/>
          </a:prstGeom>
        </p:spPr>
      </p:pic>
      <p:sp>
        <p:nvSpPr>
          <p:cNvPr id="5" name="Slide Number Placeholder 4">
            <a:extLst>
              <a:ext uri="{FF2B5EF4-FFF2-40B4-BE49-F238E27FC236}">
                <a16:creationId xmlns:a16="http://schemas.microsoft.com/office/drawing/2014/main" id="{5837341D-A4BF-26C3-F27A-0F8A03058E1F}"/>
              </a:ext>
              <a:ext uri="{C183D7F6-B498-43B3-948B-1728B52AA6E4}">
                <adec:decorative xmlns:adec="http://schemas.microsoft.com/office/drawing/2017/decorative" val="1"/>
              </a:ext>
            </a:extLst>
          </p:cNvPr>
          <p:cNvSpPr>
            <a:spLocks noGrp="1"/>
          </p:cNvSpPr>
          <p:nvPr>
            <p:ph type="sldNum" sz="quarter" idx="12"/>
          </p:nvPr>
        </p:nvSpPr>
        <p:spPr>
          <a:xfrm>
            <a:off x="9386008" y="6492875"/>
            <a:ext cx="2204560" cy="365125"/>
          </a:xfrm>
        </p:spPr>
        <p:txBody>
          <a:bodyPr/>
          <a:lstStyle/>
          <a:p>
            <a:fld id="{867A30AC-EEC2-45DD-BBF1-71D2CA05A494}" type="slidenum">
              <a:rPr lang="en-NZ" smtClean="0">
                <a:solidFill>
                  <a:schemeClr val="tx2">
                    <a:lumMod val="75000"/>
                  </a:schemeClr>
                </a:solidFill>
              </a:rPr>
              <a:t>14</a:t>
            </a:fld>
            <a:endParaRPr lang="en-NZ">
              <a:solidFill>
                <a:schemeClr val="tx2">
                  <a:lumMod val="75000"/>
                </a:schemeClr>
              </a:solidFill>
            </a:endParaRPr>
          </a:p>
        </p:txBody>
      </p:sp>
      <p:pic>
        <p:nvPicPr>
          <p:cNvPr id="10" name="Graphic 9">
            <a:extLst>
              <a:ext uri="{FF2B5EF4-FFF2-40B4-BE49-F238E27FC236}">
                <a16:creationId xmlns:a16="http://schemas.microsoft.com/office/drawing/2014/main" id="{434B0409-6FF4-7705-58EF-8B86E23E6F9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47276" y="5431591"/>
            <a:ext cx="4044749" cy="4044749"/>
          </a:xfrm>
          <a:prstGeom prst="rect">
            <a:avLst/>
          </a:prstGeom>
        </p:spPr>
      </p:pic>
      <p:sp>
        <p:nvSpPr>
          <p:cNvPr id="7" name="Content Placeholder 1">
            <a:extLst>
              <a:ext uri="{FF2B5EF4-FFF2-40B4-BE49-F238E27FC236}">
                <a16:creationId xmlns:a16="http://schemas.microsoft.com/office/drawing/2014/main" id="{A428636A-9012-C9DA-D257-4929AB4B724A}"/>
              </a:ext>
            </a:extLst>
          </p:cNvPr>
          <p:cNvSpPr txBox="1">
            <a:spLocks noGrp="1"/>
          </p:cNvSpPr>
          <p:nvPr>
            <p:ph type="title" idx="4294967295"/>
          </p:nvPr>
        </p:nvSpPr>
        <p:spPr>
          <a:xfrm>
            <a:off x="3341375" y="136036"/>
            <a:ext cx="8914320" cy="113264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kumimoji="0" lang="en-NZ" sz="3000" b="1" i="0" u="none" strike="noStrike" kern="1200" cap="none" spc="0" normalizeH="0" baseline="0" noProof="0" dirty="0">
                <a:ln>
                  <a:noFill/>
                </a:ln>
                <a:solidFill>
                  <a:schemeClr val="accent5">
                    <a:lumMod val="50000"/>
                  </a:schemeClr>
                </a:solidFill>
                <a:effectLst/>
                <a:uLnTx/>
                <a:uFillTx/>
                <a:latin typeface="Arial Bold"/>
                <a:ea typeface="+mn-ea"/>
                <a:cs typeface="+mn-cs"/>
              </a:rPr>
              <a:t>Supported decision-making &amp; greater protections</a:t>
            </a:r>
            <a:endParaRPr kumimoji="0" lang="en-NZ" sz="3000" b="1" i="0" u="none" strike="noStrike" kern="1200" cap="none" spc="0" normalizeH="0" baseline="0" noProof="0" dirty="0">
              <a:ln>
                <a:noFill/>
              </a:ln>
              <a:solidFill>
                <a:schemeClr val="accent5">
                  <a:lumMod val="50000"/>
                </a:schemeClr>
              </a:solidFill>
              <a:effectLst/>
              <a:uLnTx/>
              <a:uFillTx/>
              <a:latin typeface="+mj-lt"/>
              <a:ea typeface="+mn-ea"/>
              <a:cs typeface="+mn-cs"/>
            </a:endParaRPr>
          </a:p>
        </p:txBody>
      </p:sp>
      <p:sp>
        <p:nvSpPr>
          <p:cNvPr id="8" name="Content Placeholder 1">
            <a:extLst>
              <a:ext uri="{FF2B5EF4-FFF2-40B4-BE49-F238E27FC236}">
                <a16:creationId xmlns:a16="http://schemas.microsoft.com/office/drawing/2014/main" id="{035F7286-2D49-3547-4DC9-8C6CA9C54732}"/>
              </a:ext>
            </a:extLst>
          </p:cNvPr>
          <p:cNvSpPr txBox="1">
            <a:spLocks/>
          </p:cNvSpPr>
          <p:nvPr/>
        </p:nvSpPr>
        <p:spPr>
          <a:xfrm>
            <a:off x="497719" y="817149"/>
            <a:ext cx="2376000" cy="1962303"/>
          </a:xfrm>
          <a:prstGeom prst="rect">
            <a:avLst/>
          </a:prstGeom>
        </p:spPr>
        <p:txBody>
          <a:bodyPr vert="horz" lIns="0" tIns="45720" rIns="91440" bIns="45720" rtlCol="0">
            <a:noAutofit/>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400" b="0">
                <a:solidFill>
                  <a:schemeClr val="bg1"/>
                </a:solidFill>
                <a:latin typeface="+mn-lt"/>
              </a:rPr>
              <a:t>The Bill will ensure people are assisted and supported to make decisions about their own mental health care to the best of their ability even if they do not have capacity, or in advance of becoming unwell</a:t>
            </a:r>
          </a:p>
        </p:txBody>
      </p:sp>
      <p:sp>
        <p:nvSpPr>
          <p:cNvPr id="9" name="Content Placeholder 1">
            <a:extLst>
              <a:ext uri="{FF2B5EF4-FFF2-40B4-BE49-F238E27FC236}">
                <a16:creationId xmlns:a16="http://schemas.microsoft.com/office/drawing/2014/main" id="{18DC1099-20AA-5CC9-1541-74716083EAB8}"/>
              </a:ext>
            </a:extLst>
          </p:cNvPr>
          <p:cNvSpPr txBox="1">
            <a:spLocks/>
          </p:cNvSpPr>
          <p:nvPr/>
        </p:nvSpPr>
        <p:spPr>
          <a:xfrm>
            <a:off x="515332" y="3276058"/>
            <a:ext cx="2376000" cy="2978645"/>
          </a:xfrm>
          <a:prstGeom prst="rect">
            <a:avLst/>
          </a:prstGeom>
        </p:spPr>
        <p:txBody>
          <a:bodyPr vert="horz" lIns="0" tIns="45720" rIns="91440" bIns="45720" rtlCol="0">
            <a:noAutofit/>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b="0">
                <a:solidFill>
                  <a:schemeClr val="bg1"/>
                </a:solidFill>
                <a:latin typeface="+mn-lt"/>
              </a:rPr>
              <a:t>What is in the Bill:</a:t>
            </a:r>
          </a:p>
          <a:p>
            <a:pPr marL="358775"/>
            <a:r>
              <a:rPr lang="en-NZ" sz="1100" b="0">
                <a:solidFill>
                  <a:schemeClr val="bg1"/>
                </a:solidFill>
                <a:latin typeface="+mn-lt"/>
              </a:rPr>
              <a:t>New mechanisms people can put in place before becoming unwell </a:t>
            </a:r>
          </a:p>
          <a:p>
            <a:pPr marL="358775"/>
            <a:r>
              <a:rPr lang="en-NZ" sz="1100" b="0">
                <a:solidFill>
                  <a:schemeClr val="bg1"/>
                </a:solidFill>
                <a:latin typeface="+mn-lt"/>
              </a:rPr>
              <a:t>New roles to ensure rights of patients are upheld</a:t>
            </a:r>
          </a:p>
          <a:p>
            <a:pPr marL="358775"/>
            <a:r>
              <a:rPr lang="en-NZ" sz="1100" b="0">
                <a:solidFill>
                  <a:schemeClr val="bg1"/>
                </a:solidFill>
                <a:latin typeface="+mn-lt"/>
              </a:rPr>
              <a:t>New participation duty </a:t>
            </a:r>
          </a:p>
          <a:p>
            <a:pPr marL="358775"/>
            <a:r>
              <a:rPr lang="en-NZ" sz="1100" b="0">
                <a:solidFill>
                  <a:schemeClr val="bg1"/>
                </a:solidFill>
                <a:latin typeface="+mn-lt"/>
              </a:rPr>
              <a:t>More robust family and whānau involvement</a:t>
            </a:r>
          </a:p>
          <a:p>
            <a:pPr marL="358775"/>
            <a:r>
              <a:rPr lang="en-NZ" sz="1100" b="0">
                <a:solidFill>
                  <a:schemeClr val="bg1"/>
                </a:solidFill>
                <a:latin typeface="+mn-lt"/>
              </a:rPr>
              <a:t>Strengthened rights</a:t>
            </a:r>
          </a:p>
          <a:p>
            <a:pPr marL="358775" marR="0" lvl="0" algn="l" defTabSz="914400" rtl="0" eaLnBrk="1" fontAlgn="auto" latinLnBrk="0" hangingPunct="1">
              <a:lnSpc>
                <a:spcPct val="100000"/>
              </a:lnSpc>
              <a:spcBef>
                <a:spcPts val="0"/>
              </a:spcBef>
              <a:spcAft>
                <a:spcPts val="600"/>
              </a:spcAft>
              <a:buClrTx/>
              <a:buSzTx/>
              <a:buFontTx/>
              <a:buNone/>
              <a:tabLst/>
              <a:defRPr/>
            </a:pPr>
            <a:r>
              <a:rPr kumimoji="0" lang="en-NZ" sz="1100" b="0" i="0" u="none" strike="noStrike" kern="1200" cap="none" spc="0" normalizeH="0" baseline="0" noProof="0">
                <a:ln>
                  <a:noFill/>
                </a:ln>
                <a:solidFill>
                  <a:schemeClr val="bg1"/>
                </a:solidFill>
                <a:effectLst/>
                <a:uLnTx/>
                <a:uFillTx/>
                <a:latin typeface="Arial"/>
                <a:ea typeface="Calibri" panose="020F0502020204030204" pitchFamily="34" charset="0"/>
                <a:cs typeface="+mn-cs"/>
              </a:rPr>
              <a:t>Improved complaints and review processes.</a:t>
            </a:r>
          </a:p>
          <a:p>
            <a:endParaRPr lang="en-NZ" sz="1100" b="0">
              <a:solidFill>
                <a:schemeClr val="bg1"/>
              </a:solidFill>
              <a:latin typeface="+mn-lt"/>
            </a:endParaRPr>
          </a:p>
          <a:p>
            <a:endParaRPr lang="en-NZ" sz="1100">
              <a:solidFill>
                <a:schemeClr val="bg1"/>
              </a:solidFill>
            </a:endParaRPr>
          </a:p>
        </p:txBody>
      </p:sp>
      <p:cxnSp>
        <p:nvCxnSpPr>
          <p:cNvPr id="12" name="Straight Arrow Connector 11">
            <a:extLst>
              <a:ext uri="{FF2B5EF4-FFF2-40B4-BE49-F238E27FC236}">
                <a16:creationId xmlns:a16="http://schemas.microsoft.com/office/drawing/2014/main" id="{F29D057F-BBDD-2B32-F17A-C792E2CD9C06}"/>
              </a:ext>
              <a:ext uri="{C183D7F6-B498-43B3-948B-1728B52AA6E4}">
                <adec:decorative xmlns:adec="http://schemas.microsoft.com/office/drawing/2017/decorative" val="1"/>
              </a:ext>
            </a:extLst>
          </p:cNvPr>
          <p:cNvCxnSpPr>
            <a:cxnSpLocks/>
          </p:cNvCxnSpPr>
          <p:nvPr/>
        </p:nvCxnSpPr>
        <p:spPr>
          <a:xfrm>
            <a:off x="497719" y="3020925"/>
            <a:ext cx="1908000" cy="0"/>
          </a:xfrm>
          <a:prstGeom prst="straightConnector1">
            <a:avLst/>
          </a:prstGeom>
          <a:ln w="5715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6" name="Graphic 55">
            <a:extLst>
              <a:ext uri="{FF2B5EF4-FFF2-40B4-BE49-F238E27FC236}">
                <a16:creationId xmlns:a16="http://schemas.microsoft.com/office/drawing/2014/main" id="{BB1E331C-33AF-FD9C-AEBE-6A2224C9661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flipH="1">
            <a:off x="485161" y="3772625"/>
            <a:ext cx="288000" cy="288000"/>
          </a:xfrm>
          <a:prstGeom prst="rect">
            <a:avLst/>
          </a:prstGeom>
        </p:spPr>
      </p:pic>
      <p:pic>
        <p:nvPicPr>
          <p:cNvPr id="57" name="Graphic 56">
            <a:extLst>
              <a:ext uri="{FF2B5EF4-FFF2-40B4-BE49-F238E27FC236}">
                <a16:creationId xmlns:a16="http://schemas.microsoft.com/office/drawing/2014/main" id="{0B3723DB-2009-4423-7ABE-CE622726F15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flipH="1">
            <a:off x="485161" y="4333324"/>
            <a:ext cx="288000" cy="288000"/>
          </a:xfrm>
          <a:prstGeom prst="rect">
            <a:avLst/>
          </a:prstGeom>
        </p:spPr>
      </p:pic>
      <p:pic>
        <p:nvPicPr>
          <p:cNvPr id="58" name="Graphic 57">
            <a:extLst>
              <a:ext uri="{FF2B5EF4-FFF2-40B4-BE49-F238E27FC236}">
                <a16:creationId xmlns:a16="http://schemas.microsoft.com/office/drawing/2014/main" id="{F56A1950-F592-6DC9-C81E-6C5E4666004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flipH="1">
            <a:off x="485161" y="4741477"/>
            <a:ext cx="288000" cy="288000"/>
          </a:xfrm>
          <a:prstGeom prst="rect">
            <a:avLst/>
          </a:prstGeom>
        </p:spPr>
      </p:pic>
      <p:pic>
        <p:nvPicPr>
          <p:cNvPr id="61" name="Graphic 60">
            <a:extLst>
              <a:ext uri="{FF2B5EF4-FFF2-40B4-BE49-F238E27FC236}">
                <a16:creationId xmlns:a16="http://schemas.microsoft.com/office/drawing/2014/main" id="{7DD1FDB0-BDA7-78CA-2571-7CDA3038918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flipH="1">
            <a:off x="485161" y="5138760"/>
            <a:ext cx="288000" cy="288000"/>
          </a:xfrm>
          <a:prstGeom prst="rect">
            <a:avLst/>
          </a:prstGeom>
        </p:spPr>
      </p:pic>
      <p:graphicFrame>
        <p:nvGraphicFramePr>
          <p:cNvPr id="20" name="Table 19">
            <a:extLst>
              <a:ext uri="{FF2B5EF4-FFF2-40B4-BE49-F238E27FC236}">
                <a16:creationId xmlns:a16="http://schemas.microsoft.com/office/drawing/2014/main" id="{31FB7C91-CBAB-3A0D-0780-4605FD35C24A}"/>
              </a:ext>
            </a:extLst>
          </p:cNvPr>
          <p:cNvGraphicFramePr>
            <a:graphicFrameLocks noGrp="1"/>
          </p:cNvGraphicFramePr>
          <p:nvPr>
            <p:extLst>
              <p:ext uri="{D42A27DB-BD31-4B8C-83A1-F6EECF244321}">
                <p14:modId xmlns:p14="http://schemas.microsoft.com/office/powerpoint/2010/main" val="967713866"/>
              </p:ext>
            </p:extLst>
          </p:nvPr>
        </p:nvGraphicFramePr>
        <p:xfrm>
          <a:off x="3254179" y="1268676"/>
          <a:ext cx="8452660" cy="5360040"/>
        </p:xfrm>
        <a:graphic>
          <a:graphicData uri="http://schemas.openxmlformats.org/drawingml/2006/table">
            <a:tbl>
              <a:tblPr firstRow="1" bandRow="1">
                <a:tableStyleId>{2D5ABB26-0587-4C30-8999-92F81FD0307C}</a:tableStyleId>
              </a:tblPr>
              <a:tblGrid>
                <a:gridCol w="2678700">
                  <a:extLst>
                    <a:ext uri="{9D8B030D-6E8A-4147-A177-3AD203B41FA5}">
                      <a16:colId xmlns:a16="http://schemas.microsoft.com/office/drawing/2014/main" val="913135190"/>
                    </a:ext>
                  </a:extLst>
                </a:gridCol>
                <a:gridCol w="208280">
                  <a:extLst>
                    <a:ext uri="{9D8B030D-6E8A-4147-A177-3AD203B41FA5}">
                      <a16:colId xmlns:a16="http://schemas.microsoft.com/office/drawing/2014/main" val="1795898555"/>
                    </a:ext>
                  </a:extLst>
                </a:gridCol>
                <a:gridCol w="2678700">
                  <a:extLst>
                    <a:ext uri="{9D8B030D-6E8A-4147-A177-3AD203B41FA5}">
                      <a16:colId xmlns:a16="http://schemas.microsoft.com/office/drawing/2014/main" val="1074620106"/>
                    </a:ext>
                  </a:extLst>
                </a:gridCol>
                <a:gridCol w="208280">
                  <a:extLst>
                    <a:ext uri="{9D8B030D-6E8A-4147-A177-3AD203B41FA5}">
                      <a16:colId xmlns:a16="http://schemas.microsoft.com/office/drawing/2014/main" val="2377892189"/>
                    </a:ext>
                  </a:extLst>
                </a:gridCol>
                <a:gridCol w="2678700">
                  <a:extLst>
                    <a:ext uri="{9D8B030D-6E8A-4147-A177-3AD203B41FA5}">
                      <a16:colId xmlns:a16="http://schemas.microsoft.com/office/drawing/2014/main" val="3414608166"/>
                    </a:ext>
                  </a:extLst>
                </a:gridCol>
              </a:tblGrid>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a:ln>
                            <a:noFill/>
                          </a:ln>
                          <a:solidFill>
                            <a:srgbClr val="ED6C77"/>
                          </a:solidFill>
                          <a:effectLst/>
                          <a:uLnTx/>
                          <a:uFillTx/>
                          <a:latin typeface="Arial Black" panose="020B0A04020102020204" pitchFamily="34" charset="0"/>
                          <a:ea typeface="+mn-ea"/>
                          <a:cs typeface="+mn-cs"/>
                        </a:rPr>
                        <a:t>Preparation before a person is subject to the legislation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200" b="1" i="0" u="none" strike="noStrike" kern="1200" cap="none" spc="0" normalizeH="0" baseline="0">
                        <a:ln>
                          <a:noFill/>
                        </a:ln>
                        <a:solidFill>
                          <a:srgbClr val="ED6C77"/>
                        </a:solidFill>
                        <a:effectLst/>
                        <a:uLnTx/>
                        <a:uFillTx/>
                        <a:latin typeface="Arial Black" panose="020B0A040201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a:ln>
                            <a:noFill/>
                          </a:ln>
                          <a:solidFill>
                            <a:srgbClr val="ED6C77"/>
                          </a:solidFill>
                          <a:effectLst/>
                          <a:uLnTx/>
                          <a:uFillTx/>
                          <a:latin typeface="Arial Black" panose="020B0A04020102020204" pitchFamily="34" charset="0"/>
                          <a:ea typeface="+mn-ea"/>
                          <a:cs typeface="+mn-cs"/>
                        </a:rPr>
                        <a:t>Independent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200" b="1" i="0" u="none" strike="noStrike" kern="1200" cap="none" spc="0" normalizeH="0" baseline="0" noProof="0">
                        <a:ln>
                          <a:noFill/>
                        </a:ln>
                        <a:solidFill>
                          <a:srgbClr val="ED6C77"/>
                        </a:solidFill>
                        <a:effectLst/>
                        <a:uLnTx/>
                        <a:uFillTx/>
                        <a:latin typeface="Arial Black" panose="020B0A040201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200" b="1" i="0" u="none" strike="noStrike" kern="1200" cap="none" spc="0" normalizeH="0" baseline="0" noProof="0">
                        <a:ln>
                          <a:noFill/>
                        </a:ln>
                        <a:solidFill>
                          <a:srgbClr val="ED6C77"/>
                        </a:solidFill>
                        <a:effectLst/>
                        <a:uLnTx/>
                        <a:uFillTx/>
                        <a:latin typeface="Arial Black" panose="020B0A040201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a:ln>
                            <a:noFill/>
                          </a:ln>
                          <a:solidFill>
                            <a:srgbClr val="ED6C77"/>
                          </a:solidFill>
                          <a:effectLst/>
                          <a:uLnTx/>
                          <a:uFillTx/>
                          <a:latin typeface="Arial Black" panose="020B0A04020102020204" pitchFamily="34" charset="0"/>
                          <a:ea typeface="+mn-ea"/>
                          <a:cs typeface="+mn-cs"/>
                        </a:rPr>
                        <a:t>Participation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200" b="1" i="0" u="none" strike="noStrike" kern="1200" cap="none" spc="0" normalizeH="0" baseline="0" noProof="0">
                        <a:ln>
                          <a:noFill/>
                        </a:ln>
                        <a:solidFill>
                          <a:srgbClr val="ED6C77"/>
                        </a:solidFill>
                        <a:effectLst/>
                        <a:uLnTx/>
                        <a:uFillTx/>
                        <a:latin typeface="Arial Black" panose="020B0A040201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0662565"/>
                  </a:ext>
                </a:extLst>
              </a:tr>
              <a:tr h="311491">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People will be able to:</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make a </a:t>
                      </a:r>
                      <a:r>
                        <a:rPr kumimoji="0" lang="en-NZ" sz="1100" b="1"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compulsory care directive </a:t>
                      </a: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that makes statements about their future care, this is like an advanced directive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appoint </a:t>
                      </a:r>
                      <a:r>
                        <a:rPr kumimoji="0" lang="en-NZ" sz="1100" b="1"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nominated persons </a:t>
                      </a: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to represent their interests if they ever become subject to the legislation.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NZ" sz="1100" b="1" i="0" u="none" strike="noStrike" kern="1200" cap="none" spc="0" normalizeH="0" baseline="0">
                        <a:ln>
                          <a:noFill/>
                        </a:ln>
                        <a:solidFill>
                          <a:srgbClr val="ED6C77"/>
                        </a:solidFill>
                        <a:effectLst/>
                        <a:uLnTx/>
                        <a:uFillTx/>
                        <a:latin typeface="Arial Black" panose="020B0A040201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100" b="1"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Independent support people </a:t>
                      </a: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will assist people to understand their rights and participate in decisions.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People will also have access to </a:t>
                      </a:r>
                      <a:r>
                        <a:rPr kumimoji="0" lang="en-NZ" sz="1100" b="1"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advocates</a:t>
                      </a: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 to assist them to exercise their rights. This includes representing them in processes in the Bill or making complaints for them.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These roles will be independent of other decision-makers in the Bill.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1200"/>
                        </a:spcBef>
                        <a:spcAft>
                          <a:spcPts val="600"/>
                        </a:spcAft>
                        <a:buClrTx/>
                        <a:buSzTx/>
                        <a:buFontTx/>
                        <a:buNone/>
                        <a:tabLst/>
                        <a:defRPr/>
                      </a:pPr>
                      <a:endParaRPr kumimoji="0" lang="en-NZ" sz="1100" b="1" i="0" u="none" strike="noStrike" kern="1200" cap="none" spc="0" normalizeH="0" baseline="0" noProof="0">
                        <a:ln>
                          <a:noFill/>
                        </a:ln>
                        <a:solidFill>
                          <a:srgbClr val="ED6C77"/>
                        </a:solidFill>
                        <a:effectLst/>
                        <a:uLnTx/>
                        <a:uFillTx/>
                        <a:latin typeface="Arial Black" panose="020B0A040201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Those responsible for key processes under legislation will have a duty to ensure people are </a:t>
                      </a:r>
                      <a:r>
                        <a:rPr kumimoji="0" lang="en-NZ" sz="1100" b="1"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encouraged and assisted to participate in decisions </a:t>
                      </a: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being made about them.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4466286"/>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100" b="1" i="0" u="none" strike="noStrike" kern="1200" cap="none" spc="0" normalizeH="0" baseline="0" noProof="0">
                        <a:ln>
                          <a:noFill/>
                        </a:ln>
                        <a:solidFill>
                          <a:srgbClr val="ED6C77"/>
                        </a:solidFill>
                        <a:effectLst/>
                        <a:uLnTx/>
                        <a:uFillTx/>
                        <a:latin typeface="Arial Black" panose="020B0A040201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NZ"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NZ"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NZ"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NZ"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9911773"/>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a:ln>
                            <a:noFill/>
                          </a:ln>
                          <a:solidFill>
                            <a:srgbClr val="ED6C77"/>
                          </a:solidFill>
                          <a:effectLst/>
                          <a:uLnTx/>
                          <a:uFillTx/>
                          <a:latin typeface="Arial Black" panose="020B0A04020102020204" pitchFamily="34" charset="0"/>
                          <a:ea typeface="+mn-ea"/>
                          <a:cs typeface="+mn-cs"/>
                        </a:rPr>
                        <a:t>Family &amp; whānau involvement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NZ"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a:ln>
                            <a:noFill/>
                          </a:ln>
                          <a:solidFill>
                            <a:srgbClr val="ED6C77"/>
                          </a:solidFill>
                          <a:effectLst/>
                          <a:uLnTx/>
                          <a:uFillTx/>
                          <a:latin typeface="Arial Black" panose="020B0A04020102020204" pitchFamily="34" charset="0"/>
                          <a:ea typeface="+mn-ea"/>
                          <a:cs typeface="+mn-cs"/>
                        </a:rPr>
                        <a:t>Rights</a:t>
                      </a:r>
                    </a:p>
                    <a:p>
                      <a:endParaRPr lang="en-NZ"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NZ"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0" lang="en-NZ" sz="1200" b="1" i="0" u="none" strike="noStrike" kern="1200" cap="none" spc="0" normalizeH="0" baseline="0" noProof="0">
                          <a:ln>
                            <a:noFill/>
                          </a:ln>
                          <a:solidFill>
                            <a:srgbClr val="ED6C77"/>
                          </a:solidFill>
                          <a:effectLst/>
                          <a:uLnTx/>
                          <a:uFillTx/>
                          <a:latin typeface="Arial Black" panose="020B0A04020102020204" pitchFamily="34" charset="0"/>
                          <a:ea typeface="+mn-ea"/>
                          <a:cs typeface="+mn-cs"/>
                        </a:rPr>
                        <a:t>Complaints &amp; reviews</a:t>
                      </a:r>
                      <a:endParaRPr lang="en-NZ"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8315026"/>
                  </a:ext>
                </a:extLst>
              </a:tr>
              <a:tr h="350314">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A person’s </a:t>
                      </a:r>
                      <a:r>
                        <a:rPr kumimoji="0" lang="en-NZ" sz="1100" b="1"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support network </a:t>
                      </a: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can be involved in key processes and will be notified of key decisions and outcomes.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100" b="1"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Hui whaiora (well-being meeting) </a:t>
                      </a: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will assist people to make decisions, resolve issues, and support restorative practices.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Hui whaiora involve the person, their support network, such as their family and whānau, and other professionals involved in their care. </a:t>
                      </a:r>
                      <a:endParaRPr kumimoji="0" lang="en-NZ" sz="1100" b="0" i="0" u="none" strike="noStrike" kern="1200" cap="none" spc="0" normalizeH="0" baseline="0">
                        <a:ln>
                          <a:noFill/>
                        </a:ln>
                        <a:solidFill>
                          <a:srgbClr val="5D6260">
                            <a:lumMod val="75000"/>
                          </a:srgbClr>
                        </a:solidFill>
                        <a:effectLst/>
                        <a:uLnTx/>
                        <a:uFillTx/>
                        <a:latin typeface="+mn-lt"/>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NZ" sz="1100">
                        <a:solidFill>
                          <a:schemeClr val="tx2">
                            <a:lumMod val="75000"/>
                          </a:schemeClr>
                        </a:solidFill>
                        <a:latin typeface="+mn-lt"/>
                        <a:ea typeface="+mn-e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100" b="0" i="0" u="none" strike="noStrike" kern="1200" cap="none" spc="0" normalizeH="0" baseline="0" noProof="0">
                          <a:ln>
                            <a:noFill/>
                          </a:ln>
                          <a:solidFill>
                            <a:srgbClr val="5D6260">
                              <a:lumMod val="75000"/>
                            </a:srgbClr>
                          </a:solidFill>
                          <a:effectLst/>
                          <a:uLnTx/>
                          <a:uFillTx/>
                          <a:latin typeface="+mn-lt"/>
                          <a:ea typeface="+mn-ea"/>
                          <a:cs typeface="+mn-cs"/>
                        </a:rPr>
                        <a:t>A set of </a:t>
                      </a:r>
                      <a:r>
                        <a:rPr kumimoji="0" lang="en-NZ" sz="1100" b="1" i="0" u="none" strike="noStrike" kern="1200" cap="none" spc="0" normalizeH="0" baseline="0" noProof="0">
                          <a:ln>
                            <a:noFill/>
                          </a:ln>
                          <a:solidFill>
                            <a:srgbClr val="5D6260">
                              <a:lumMod val="75000"/>
                            </a:srgbClr>
                          </a:solidFill>
                          <a:effectLst/>
                          <a:uLnTx/>
                          <a:uFillTx/>
                          <a:latin typeface="+mn-lt"/>
                          <a:ea typeface="+mn-ea"/>
                          <a:cs typeface="+mn-cs"/>
                        </a:rPr>
                        <a:t>rights</a:t>
                      </a:r>
                      <a:r>
                        <a:rPr kumimoji="0" lang="en-NZ" sz="1100" b="0" i="0" u="none" strike="noStrike" kern="1200" cap="none" spc="0" normalizeH="0" baseline="0" noProof="0">
                          <a:ln>
                            <a:noFill/>
                          </a:ln>
                          <a:solidFill>
                            <a:srgbClr val="5D6260">
                              <a:lumMod val="75000"/>
                            </a:srgbClr>
                          </a:solidFill>
                          <a:effectLst/>
                          <a:uLnTx/>
                          <a:uFillTx/>
                          <a:latin typeface="+mn-lt"/>
                          <a:ea typeface="+mn-ea"/>
                          <a:cs typeface="+mn-cs"/>
                        </a:rPr>
                        <a:t> will ensure things like a person’s right to information, and to independent health and legal advice.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100" b="0" i="0" u="none" strike="noStrike" kern="1200" cap="none" spc="0" normalizeH="0" baseline="0" noProof="0">
                          <a:ln>
                            <a:noFill/>
                          </a:ln>
                          <a:solidFill>
                            <a:srgbClr val="5D6260">
                              <a:lumMod val="75000"/>
                            </a:srgbClr>
                          </a:solidFill>
                          <a:effectLst/>
                          <a:uLnTx/>
                          <a:uFillTx/>
                          <a:latin typeface="+mn-lt"/>
                          <a:ea typeface="+mn-ea"/>
                          <a:cs typeface="+mn-cs"/>
                        </a:rPr>
                        <a:t>There are corresponding duties on specific people to ensure rights are upheld.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100" b="0" i="0" u="none" strike="noStrike" kern="1200" cap="none" spc="0" normalizeH="0" baseline="0" noProof="0">
                          <a:ln>
                            <a:noFill/>
                          </a:ln>
                          <a:solidFill>
                            <a:srgbClr val="5D6260">
                              <a:lumMod val="75000"/>
                            </a:srgbClr>
                          </a:solidFill>
                          <a:effectLst/>
                          <a:uLnTx/>
                          <a:uFillTx/>
                          <a:latin typeface="+mn-lt"/>
                          <a:ea typeface="+mn-ea"/>
                          <a:cs typeface="+mn-cs"/>
                        </a:rPr>
                        <a:t>Relevant rights extended to </a:t>
                      </a:r>
                      <a:r>
                        <a:rPr kumimoji="0" lang="en-NZ" sz="1100" b="1" i="0" u="none" strike="noStrike" kern="1200" cap="none" spc="0" normalizeH="0" baseline="0" noProof="0">
                          <a:ln>
                            <a:noFill/>
                          </a:ln>
                          <a:solidFill>
                            <a:srgbClr val="5D6260">
                              <a:lumMod val="75000"/>
                            </a:srgbClr>
                          </a:solidFill>
                          <a:effectLst/>
                          <a:uLnTx/>
                          <a:uFillTx/>
                          <a:latin typeface="+mn-lt"/>
                          <a:ea typeface="+mn-ea"/>
                          <a:cs typeface="+mn-cs"/>
                        </a:rPr>
                        <a:t>voluntary patients </a:t>
                      </a:r>
                      <a:r>
                        <a:rPr kumimoji="0" lang="en-NZ" sz="1100" b="0" i="0" u="none" strike="noStrike" kern="1200" cap="none" spc="0" normalizeH="0" baseline="0" noProof="0">
                          <a:ln>
                            <a:noFill/>
                          </a:ln>
                          <a:solidFill>
                            <a:srgbClr val="5D6260">
                              <a:lumMod val="75000"/>
                            </a:srgbClr>
                          </a:solidFill>
                          <a:effectLst/>
                          <a:uLnTx/>
                          <a:uFillTx/>
                          <a:latin typeface="+mn-lt"/>
                          <a:ea typeface="+mn-ea"/>
                          <a:cs typeface="+mn-cs"/>
                        </a:rPr>
                        <a:t>in inpatient units.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1200"/>
                        </a:spcBef>
                        <a:spcAft>
                          <a:spcPts val="600"/>
                        </a:spcAft>
                        <a:buClrTx/>
                        <a:buSzTx/>
                        <a:buFontTx/>
                        <a:buNone/>
                        <a:tabLst/>
                        <a:defRPr/>
                      </a:pPr>
                      <a:endParaRPr kumimoji="0" lang="en-NZ" sz="1100" b="1" i="0" u="none" strike="noStrike" kern="1200" cap="none" spc="0" normalizeH="0" baseline="0" noProof="0">
                        <a:ln>
                          <a:noFill/>
                        </a:ln>
                        <a:solidFill>
                          <a:srgbClr val="ED6C77"/>
                        </a:solidFill>
                        <a:effectLst/>
                        <a:uLnTx/>
                        <a:uFillTx/>
                        <a:latin typeface="Arial Black" panose="020B0A04020102020204" pitchFamily="34" charset="0"/>
                        <a:ea typeface="+mn-ea"/>
                        <a:cs typeface="+mn-cs"/>
                      </a:endParaRPr>
                    </a:p>
                    <a:p>
                      <a:pPr marL="0" marR="0" lvl="0" indent="0" algn="r" defTabSz="914400" rtl="0" eaLnBrk="1" fontAlgn="auto" latinLnBrk="0" hangingPunct="1">
                        <a:lnSpc>
                          <a:spcPct val="100000"/>
                        </a:lnSpc>
                        <a:spcBef>
                          <a:spcPts val="1200"/>
                        </a:spcBef>
                        <a:spcAft>
                          <a:spcPts val="600"/>
                        </a:spcAft>
                        <a:buClrTx/>
                        <a:buSzTx/>
                        <a:buFontTx/>
                        <a:buNone/>
                        <a:tabLst/>
                        <a:defRPr/>
                      </a:pPr>
                      <a:endParaRPr kumimoji="0" lang="en-NZ" sz="1100" b="0" i="0" u="none" strike="noStrike" kern="1200" cap="none" spc="0" normalizeH="0" baseline="0" noProof="0">
                        <a:ln>
                          <a:noFill/>
                        </a:ln>
                        <a:solidFill>
                          <a:srgbClr val="ED6C77"/>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100" b="1"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Complaints</a:t>
                      </a: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 can be made to district inspectors who are independent watchdogs. They will be guided by principles to ensure accessibility, timeliness and transparency.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There are </a:t>
                      </a:r>
                      <a:r>
                        <a:rPr kumimoji="0" lang="en-NZ" sz="1100" b="1"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appeal and review processes </a:t>
                      </a: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that apply at different stages of the process, including the right to seek review by the review tribunal, appeal to the court, or apply for judicial inquiry.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100">
                        <a:solidFill>
                          <a:schemeClr val="tx2">
                            <a:lumMod val="75000"/>
                          </a:schemeClr>
                        </a:solidFill>
                        <a:latin typeface="+mn-lt"/>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4160369"/>
                  </a:ext>
                </a:extLst>
              </a:tr>
            </a:tbl>
          </a:graphicData>
        </a:graphic>
      </p:graphicFrame>
      <p:pic>
        <p:nvPicPr>
          <p:cNvPr id="25" name="Graphic 24">
            <a:extLst>
              <a:ext uri="{FF2B5EF4-FFF2-40B4-BE49-F238E27FC236}">
                <a16:creationId xmlns:a16="http://schemas.microsoft.com/office/drawing/2014/main" id="{24463226-C6FD-9576-8B3B-4870B99318A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flipH="1">
            <a:off x="485161" y="5565279"/>
            <a:ext cx="288000" cy="288000"/>
          </a:xfrm>
          <a:prstGeom prst="rect">
            <a:avLst/>
          </a:prstGeom>
        </p:spPr>
      </p:pic>
      <p:pic>
        <p:nvPicPr>
          <p:cNvPr id="27" name="Graphic 26">
            <a:extLst>
              <a:ext uri="{FF2B5EF4-FFF2-40B4-BE49-F238E27FC236}">
                <a16:creationId xmlns:a16="http://schemas.microsoft.com/office/drawing/2014/main" id="{A5DB4362-DC57-C46B-20F6-89379613F73D}"/>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flipH="1">
            <a:off x="485161" y="5940786"/>
            <a:ext cx="288000" cy="288000"/>
          </a:xfrm>
          <a:prstGeom prst="rect">
            <a:avLst/>
          </a:prstGeom>
        </p:spPr>
      </p:pic>
      <p:sp>
        <p:nvSpPr>
          <p:cNvPr id="2" name="Date Placeholder 1">
            <a:extLst>
              <a:ext uri="{FF2B5EF4-FFF2-40B4-BE49-F238E27FC236}">
                <a16:creationId xmlns:a16="http://schemas.microsoft.com/office/drawing/2014/main" id="{2B811384-78F3-E82B-131F-C061EC24FD59}"/>
              </a:ext>
              <a:ext uri="{C183D7F6-B498-43B3-948B-1728B52AA6E4}">
                <adec:decorative xmlns:adec="http://schemas.microsoft.com/office/drawing/2017/decorative" val="1"/>
              </a:ext>
            </a:extLst>
          </p:cNvPr>
          <p:cNvSpPr txBox="1">
            <a:spLocks/>
          </p:cNvSpPr>
          <p:nvPr/>
        </p:nvSpPr>
        <p:spPr>
          <a:xfrm>
            <a:off x="3341375" y="6492875"/>
            <a:ext cx="4634235" cy="365125"/>
          </a:xfrm>
          <a:prstGeom prst="rect">
            <a:avLst/>
          </a:prstGeom>
        </p:spPr>
        <p:txBody>
          <a:bodyPr vert="horz" lIns="0" tIns="45720" rIns="91440" bIns="45720" rtlCol="0" anchor="ctr"/>
          <a:lstStyle>
            <a:defPPr>
              <a:defRPr lang="en-US"/>
            </a:defPPr>
            <a:lvl1pPr marL="0" algn="l" defTabSz="914400" rtl="0" eaLnBrk="1" latinLnBrk="0" hangingPunct="1">
              <a:defRPr sz="9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NZ">
                <a:solidFill>
                  <a:schemeClr val="tx2">
                    <a:lumMod val="75000"/>
                  </a:schemeClr>
                </a:solidFill>
                <a:latin typeface="Arial"/>
              </a:rPr>
              <a:t>Overview of the Mental Health Bill as introduced into the House on 1 October 2024 </a:t>
            </a:r>
          </a:p>
        </p:txBody>
      </p:sp>
    </p:spTree>
    <p:extLst>
      <p:ext uri="{BB962C8B-B14F-4D97-AF65-F5344CB8AC3E}">
        <p14:creationId xmlns:p14="http://schemas.microsoft.com/office/powerpoint/2010/main" val="618053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600DD0-3325-7B14-06E3-4F9BC3519BE4}"/>
              </a:ext>
              <a:ext uri="{C183D7F6-B498-43B3-948B-1728B52AA6E4}">
                <adec:decorative xmlns:adec="http://schemas.microsoft.com/office/drawing/2017/decorative" val="1"/>
              </a:ext>
            </a:extLst>
          </p:cNvPr>
          <p:cNvSpPr/>
          <p:nvPr/>
        </p:nvSpPr>
        <p:spPr>
          <a:xfrm>
            <a:off x="-1" y="0"/>
            <a:ext cx="3054485"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chemeClr val="bg1"/>
              </a:solidFill>
              <a:effectLst/>
              <a:uLnTx/>
              <a:uFillTx/>
              <a:latin typeface="Arial"/>
              <a:ea typeface="+mn-ea"/>
              <a:cs typeface="+mn-cs"/>
            </a:endParaRPr>
          </a:p>
        </p:txBody>
      </p:sp>
      <p:sp>
        <p:nvSpPr>
          <p:cNvPr id="75" name="Rectangle 74">
            <a:extLst>
              <a:ext uri="{FF2B5EF4-FFF2-40B4-BE49-F238E27FC236}">
                <a16:creationId xmlns:a16="http://schemas.microsoft.com/office/drawing/2014/main" id="{86115913-86A2-DB93-7D19-0765EECF6C74}"/>
              </a:ext>
              <a:ext uri="{C183D7F6-B498-43B3-948B-1728B52AA6E4}">
                <adec:decorative xmlns:adec="http://schemas.microsoft.com/office/drawing/2017/decorative" val="1"/>
              </a:ext>
            </a:extLst>
          </p:cNvPr>
          <p:cNvSpPr/>
          <p:nvPr/>
        </p:nvSpPr>
        <p:spPr>
          <a:xfrm>
            <a:off x="9952639" y="1231051"/>
            <a:ext cx="2204560" cy="184331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19710" defTabSz="734869">
              <a:lnSpc>
                <a:spcPct val="110000"/>
              </a:lnSpc>
              <a:spcAft>
                <a:spcPts val="804"/>
              </a:spcAft>
              <a:buSzPts val="1000"/>
            </a:pPr>
            <a:endParaRPr lang="en-NZ">
              <a:solidFill>
                <a:schemeClr val="bg2"/>
              </a:solidFill>
            </a:endParaRPr>
          </a:p>
        </p:txBody>
      </p:sp>
      <p:sp>
        <p:nvSpPr>
          <p:cNvPr id="5" name="Slide Number Placeholder 4">
            <a:extLst>
              <a:ext uri="{FF2B5EF4-FFF2-40B4-BE49-F238E27FC236}">
                <a16:creationId xmlns:a16="http://schemas.microsoft.com/office/drawing/2014/main" id="{5837341D-A4BF-26C3-F27A-0F8A03058E1F}"/>
              </a:ext>
              <a:ext uri="{C183D7F6-B498-43B3-948B-1728B52AA6E4}">
                <adec:decorative xmlns:adec="http://schemas.microsoft.com/office/drawing/2017/decorative" val="1"/>
              </a:ext>
            </a:extLst>
          </p:cNvPr>
          <p:cNvSpPr>
            <a:spLocks noGrp="1"/>
          </p:cNvSpPr>
          <p:nvPr>
            <p:ph type="sldNum" sz="quarter" idx="12"/>
          </p:nvPr>
        </p:nvSpPr>
        <p:spPr>
          <a:xfrm>
            <a:off x="9225753" y="6492875"/>
            <a:ext cx="2204560" cy="365125"/>
          </a:xfrm>
        </p:spPr>
        <p:txBody>
          <a:bodyPr/>
          <a:lstStyle/>
          <a:p>
            <a:fld id="{867A30AC-EEC2-45DD-BBF1-71D2CA05A494}" type="slidenum">
              <a:rPr lang="en-NZ" smtClean="0">
                <a:solidFill>
                  <a:schemeClr val="tx1"/>
                </a:solidFill>
              </a:rPr>
              <a:t>15</a:t>
            </a:fld>
            <a:endParaRPr lang="en-NZ">
              <a:solidFill>
                <a:schemeClr val="tx1"/>
              </a:solidFill>
            </a:endParaRPr>
          </a:p>
        </p:txBody>
      </p:sp>
      <p:sp>
        <p:nvSpPr>
          <p:cNvPr id="7" name="Content Placeholder 1">
            <a:extLst>
              <a:ext uri="{FF2B5EF4-FFF2-40B4-BE49-F238E27FC236}">
                <a16:creationId xmlns:a16="http://schemas.microsoft.com/office/drawing/2014/main" id="{A428636A-9012-C9DA-D257-4929AB4B724A}"/>
              </a:ext>
            </a:extLst>
          </p:cNvPr>
          <p:cNvSpPr txBox="1">
            <a:spLocks noGrp="1"/>
          </p:cNvSpPr>
          <p:nvPr>
            <p:ph type="title" idx="4294967295"/>
          </p:nvPr>
        </p:nvSpPr>
        <p:spPr>
          <a:xfrm>
            <a:off x="3242602" y="74092"/>
            <a:ext cx="8808274" cy="1000131"/>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kumimoji="0" lang="en-NZ" sz="3000" b="1" i="0" u="none" strike="noStrike" kern="1200" cap="none" spc="0" normalizeH="0" baseline="0" noProof="0" dirty="0">
                <a:ln>
                  <a:noFill/>
                </a:ln>
                <a:solidFill>
                  <a:schemeClr val="accent5">
                    <a:lumMod val="50000"/>
                  </a:schemeClr>
                </a:solidFill>
                <a:effectLst/>
                <a:uLnTx/>
                <a:uFillTx/>
                <a:latin typeface="Arial Bold"/>
                <a:ea typeface="+mn-ea"/>
                <a:cs typeface="+mn-cs"/>
              </a:rPr>
              <a:t>Compulsory care and safeguards for </a:t>
            </a:r>
            <a:br>
              <a:rPr kumimoji="0" lang="en-NZ" sz="3000" b="1" i="0" u="none" strike="noStrike" kern="1200" cap="none" spc="0" normalizeH="0" baseline="0" noProof="0" dirty="0">
                <a:ln>
                  <a:noFill/>
                </a:ln>
                <a:solidFill>
                  <a:schemeClr val="accent5">
                    <a:lumMod val="50000"/>
                  </a:schemeClr>
                </a:solidFill>
                <a:effectLst/>
                <a:uLnTx/>
                <a:uFillTx/>
                <a:latin typeface="Arial Bold"/>
                <a:ea typeface="+mn-ea"/>
                <a:cs typeface="+mn-cs"/>
              </a:rPr>
            </a:br>
            <a:r>
              <a:rPr kumimoji="0" lang="en-NZ" sz="3000" b="1" i="0" u="none" strike="noStrike" kern="1200" cap="none" spc="0" normalizeH="0" baseline="0" noProof="0" dirty="0">
                <a:ln>
                  <a:noFill/>
                </a:ln>
                <a:solidFill>
                  <a:schemeClr val="accent5">
                    <a:lumMod val="50000"/>
                  </a:schemeClr>
                </a:solidFill>
                <a:effectLst/>
                <a:uLnTx/>
                <a:uFillTx/>
                <a:latin typeface="Arial Bold"/>
                <a:ea typeface="+mn-ea"/>
                <a:cs typeface="+mn-cs"/>
              </a:rPr>
              <a:t>particular practices</a:t>
            </a:r>
            <a:endParaRPr kumimoji="0" lang="en-NZ" sz="3000" b="1" i="0" u="none" strike="noStrike" kern="1200" cap="none" spc="0" normalizeH="0" baseline="0" noProof="0" dirty="0">
              <a:ln>
                <a:noFill/>
              </a:ln>
              <a:solidFill>
                <a:schemeClr val="accent5">
                  <a:lumMod val="50000"/>
                </a:schemeClr>
              </a:solidFill>
              <a:effectLst/>
              <a:uLnTx/>
              <a:uFillTx/>
              <a:latin typeface="+mj-lt"/>
              <a:ea typeface="+mn-ea"/>
              <a:cs typeface="+mn-cs"/>
            </a:endParaRPr>
          </a:p>
        </p:txBody>
      </p:sp>
      <p:sp>
        <p:nvSpPr>
          <p:cNvPr id="8" name="Content Placeholder 1">
            <a:extLst>
              <a:ext uri="{FF2B5EF4-FFF2-40B4-BE49-F238E27FC236}">
                <a16:creationId xmlns:a16="http://schemas.microsoft.com/office/drawing/2014/main" id="{035F7286-2D49-3547-4DC9-8C6CA9C54732}"/>
              </a:ext>
            </a:extLst>
          </p:cNvPr>
          <p:cNvSpPr txBox="1">
            <a:spLocks/>
          </p:cNvSpPr>
          <p:nvPr/>
        </p:nvSpPr>
        <p:spPr>
          <a:xfrm>
            <a:off x="487852" y="775795"/>
            <a:ext cx="2376000" cy="1825051"/>
          </a:xfrm>
          <a:prstGeom prst="rect">
            <a:avLst/>
          </a:prstGeom>
        </p:spPr>
        <p:txBody>
          <a:bodyPr vert="horz" lIns="0" tIns="45720" rIns="91440" bIns="45720" rtlCol="0">
            <a:noAutofit/>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400" b="0">
                <a:solidFill>
                  <a:schemeClr val="bg1"/>
                </a:solidFill>
                <a:latin typeface="+mn-lt"/>
              </a:rPr>
              <a:t>Providing care that better meets people’s needs on their recovery journey will help minimise the need for and duration of compulsory care</a:t>
            </a:r>
            <a:endParaRPr lang="en-NZ" sz="2800">
              <a:solidFill>
                <a:schemeClr val="bg1"/>
              </a:solidFill>
            </a:endParaRPr>
          </a:p>
        </p:txBody>
      </p:sp>
      <p:sp>
        <p:nvSpPr>
          <p:cNvPr id="9" name="Content Placeholder 1">
            <a:extLst>
              <a:ext uri="{FF2B5EF4-FFF2-40B4-BE49-F238E27FC236}">
                <a16:creationId xmlns:a16="http://schemas.microsoft.com/office/drawing/2014/main" id="{18DC1099-20AA-5CC9-1541-74716083EAB8}"/>
              </a:ext>
            </a:extLst>
          </p:cNvPr>
          <p:cNvSpPr txBox="1">
            <a:spLocks/>
          </p:cNvSpPr>
          <p:nvPr/>
        </p:nvSpPr>
        <p:spPr>
          <a:xfrm>
            <a:off x="496354" y="2844210"/>
            <a:ext cx="2376000" cy="3596557"/>
          </a:xfrm>
          <a:prstGeom prst="rect">
            <a:avLst/>
          </a:prstGeom>
        </p:spPr>
        <p:txBody>
          <a:bodyPr vert="horz" lIns="0" tIns="45720" rIns="91440" bIns="45720" rtlCol="0">
            <a:noAutofit/>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b="0">
                <a:solidFill>
                  <a:schemeClr val="bg1"/>
                </a:solidFill>
                <a:latin typeface="+mn-lt"/>
              </a:rPr>
              <a:t>What’s in the Bill:</a:t>
            </a:r>
          </a:p>
          <a:p>
            <a:pPr marL="358775"/>
            <a:r>
              <a:rPr lang="en-NZ" sz="1100" b="0">
                <a:solidFill>
                  <a:schemeClr val="bg1"/>
                </a:solidFill>
                <a:latin typeface="+mn-lt"/>
              </a:rPr>
              <a:t>Updated criteria for someone to be subject to the legislation to ensure intervention is justified</a:t>
            </a:r>
          </a:p>
          <a:p>
            <a:pPr marL="358775"/>
            <a:r>
              <a:rPr lang="en-NZ" sz="1100" b="0">
                <a:solidFill>
                  <a:schemeClr val="bg1"/>
                </a:solidFill>
                <a:latin typeface="+mn-lt"/>
              </a:rPr>
              <a:t>Clearer statutory processes</a:t>
            </a:r>
          </a:p>
          <a:p>
            <a:pPr marL="358775"/>
            <a:r>
              <a:rPr lang="en-NZ" sz="1100" b="0">
                <a:solidFill>
                  <a:schemeClr val="bg1"/>
                </a:solidFill>
                <a:latin typeface="+mn-lt"/>
              </a:rPr>
              <a:t>New comprehensive care planning requirements</a:t>
            </a:r>
          </a:p>
          <a:p>
            <a:pPr marL="358775"/>
            <a:r>
              <a:rPr lang="en-NZ" sz="1100" b="0">
                <a:solidFill>
                  <a:schemeClr val="bg1"/>
                </a:solidFill>
                <a:latin typeface="+mn-lt"/>
              </a:rPr>
              <a:t>More expertise to meet the person’s needs</a:t>
            </a:r>
          </a:p>
          <a:p>
            <a:pPr marL="358775"/>
            <a:r>
              <a:rPr lang="en-NZ" sz="1100" b="0">
                <a:solidFill>
                  <a:schemeClr val="bg1"/>
                </a:solidFill>
                <a:latin typeface="+mn-lt"/>
              </a:rPr>
              <a:t>More robust family/whānau involvement</a:t>
            </a:r>
          </a:p>
          <a:p>
            <a:pPr marL="358775"/>
            <a:r>
              <a:rPr lang="en-NZ" sz="1100" b="0">
                <a:solidFill>
                  <a:schemeClr val="bg1"/>
                </a:solidFill>
                <a:latin typeface="+mn-lt"/>
              </a:rPr>
              <a:t>Tighter controls on certain practices and treatments. </a:t>
            </a:r>
          </a:p>
          <a:p>
            <a:endParaRPr lang="en-NZ" sz="1100">
              <a:solidFill>
                <a:schemeClr val="bg1"/>
              </a:solidFill>
            </a:endParaRPr>
          </a:p>
        </p:txBody>
      </p:sp>
      <p:cxnSp>
        <p:nvCxnSpPr>
          <p:cNvPr id="12" name="Straight Arrow Connector 11">
            <a:extLst>
              <a:ext uri="{FF2B5EF4-FFF2-40B4-BE49-F238E27FC236}">
                <a16:creationId xmlns:a16="http://schemas.microsoft.com/office/drawing/2014/main" id="{F29D057F-BBDD-2B32-F17A-C792E2CD9C06}"/>
              </a:ext>
              <a:ext uri="{C183D7F6-B498-43B3-948B-1728B52AA6E4}">
                <adec:decorative xmlns:adec="http://schemas.microsoft.com/office/drawing/2017/decorative" val="1"/>
              </a:ext>
            </a:extLst>
          </p:cNvPr>
          <p:cNvCxnSpPr>
            <a:cxnSpLocks/>
          </p:cNvCxnSpPr>
          <p:nvPr/>
        </p:nvCxnSpPr>
        <p:spPr>
          <a:xfrm>
            <a:off x="487852" y="2542820"/>
            <a:ext cx="1908000" cy="0"/>
          </a:xfrm>
          <a:prstGeom prst="straightConnector1">
            <a:avLst/>
          </a:prstGeom>
          <a:ln w="5715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5" name="Graphic 54">
            <a:extLst>
              <a:ext uri="{FF2B5EF4-FFF2-40B4-BE49-F238E27FC236}">
                <a16:creationId xmlns:a16="http://schemas.microsoft.com/office/drawing/2014/main" id="{4B9840C9-7EF8-2FFC-A006-B42FBCF6587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flipH="1">
            <a:off x="478075" y="3384413"/>
            <a:ext cx="288000" cy="288000"/>
          </a:xfrm>
          <a:prstGeom prst="rect">
            <a:avLst/>
          </a:prstGeom>
        </p:spPr>
      </p:pic>
      <p:pic>
        <p:nvPicPr>
          <p:cNvPr id="56" name="Graphic 55">
            <a:extLst>
              <a:ext uri="{FF2B5EF4-FFF2-40B4-BE49-F238E27FC236}">
                <a16:creationId xmlns:a16="http://schemas.microsoft.com/office/drawing/2014/main" id="{BB1E331C-33AF-FD9C-AEBE-6A2224C9661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flipH="1">
            <a:off x="478075" y="4018813"/>
            <a:ext cx="288000" cy="288000"/>
          </a:xfrm>
          <a:prstGeom prst="rect">
            <a:avLst/>
          </a:prstGeom>
        </p:spPr>
      </p:pic>
      <p:pic>
        <p:nvPicPr>
          <p:cNvPr id="57" name="Graphic 56">
            <a:extLst>
              <a:ext uri="{FF2B5EF4-FFF2-40B4-BE49-F238E27FC236}">
                <a16:creationId xmlns:a16="http://schemas.microsoft.com/office/drawing/2014/main" id="{0B3723DB-2009-4423-7ABE-CE622726F15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flipH="1">
            <a:off x="478075" y="4427097"/>
            <a:ext cx="288000" cy="288000"/>
          </a:xfrm>
          <a:prstGeom prst="rect">
            <a:avLst/>
          </a:prstGeom>
        </p:spPr>
      </p:pic>
      <p:pic>
        <p:nvPicPr>
          <p:cNvPr id="58" name="Graphic 57">
            <a:extLst>
              <a:ext uri="{FF2B5EF4-FFF2-40B4-BE49-F238E27FC236}">
                <a16:creationId xmlns:a16="http://schemas.microsoft.com/office/drawing/2014/main" id="{F56A1950-F592-6DC9-C81E-6C5E4666004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flipH="1">
            <a:off x="478075" y="4934725"/>
            <a:ext cx="288000" cy="288000"/>
          </a:xfrm>
          <a:prstGeom prst="rect">
            <a:avLst/>
          </a:prstGeom>
        </p:spPr>
      </p:pic>
      <p:pic>
        <p:nvPicPr>
          <p:cNvPr id="60" name="Graphic 59">
            <a:extLst>
              <a:ext uri="{FF2B5EF4-FFF2-40B4-BE49-F238E27FC236}">
                <a16:creationId xmlns:a16="http://schemas.microsoft.com/office/drawing/2014/main" id="{F94ECA4D-CAB9-4EE7-67E4-F2F7B36A5B3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flipH="1">
            <a:off x="478075" y="5415673"/>
            <a:ext cx="288000" cy="288000"/>
          </a:xfrm>
          <a:prstGeom prst="rect">
            <a:avLst/>
          </a:prstGeom>
        </p:spPr>
      </p:pic>
      <p:pic>
        <p:nvPicPr>
          <p:cNvPr id="61" name="Graphic 60">
            <a:extLst>
              <a:ext uri="{FF2B5EF4-FFF2-40B4-BE49-F238E27FC236}">
                <a16:creationId xmlns:a16="http://schemas.microsoft.com/office/drawing/2014/main" id="{7DD1FDB0-BDA7-78CA-2571-7CDA3038918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flipH="1">
            <a:off x="478075" y="5917543"/>
            <a:ext cx="288000" cy="288000"/>
          </a:xfrm>
          <a:prstGeom prst="rect">
            <a:avLst/>
          </a:prstGeom>
        </p:spPr>
      </p:pic>
      <p:graphicFrame>
        <p:nvGraphicFramePr>
          <p:cNvPr id="2" name="Table 1">
            <a:extLst>
              <a:ext uri="{FF2B5EF4-FFF2-40B4-BE49-F238E27FC236}">
                <a16:creationId xmlns:a16="http://schemas.microsoft.com/office/drawing/2014/main" id="{B306B9BE-B383-8166-1CCE-A015CDBCE73B}"/>
              </a:ext>
            </a:extLst>
          </p:cNvPr>
          <p:cNvGraphicFramePr>
            <a:graphicFrameLocks noGrp="1"/>
          </p:cNvGraphicFramePr>
          <p:nvPr>
            <p:extLst>
              <p:ext uri="{D42A27DB-BD31-4B8C-83A1-F6EECF244321}">
                <p14:modId xmlns:p14="http://schemas.microsoft.com/office/powerpoint/2010/main" val="949916902"/>
              </p:ext>
            </p:extLst>
          </p:nvPr>
        </p:nvGraphicFramePr>
        <p:xfrm>
          <a:off x="3204994" y="1396599"/>
          <a:ext cx="8810280" cy="5207640"/>
        </p:xfrm>
        <a:graphic>
          <a:graphicData uri="http://schemas.openxmlformats.org/drawingml/2006/table">
            <a:tbl>
              <a:tblPr firstRow="1" bandRow="1">
                <a:tableStyleId>{2D5ABB26-0587-4C30-8999-92F81FD0307C}</a:tableStyleId>
              </a:tblPr>
              <a:tblGrid>
                <a:gridCol w="2792032">
                  <a:extLst>
                    <a:ext uri="{9D8B030D-6E8A-4147-A177-3AD203B41FA5}">
                      <a16:colId xmlns:a16="http://schemas.microsoft.com/office/drawing/2014/main" val="913135190"/>
                    </a:ext>
                  </a:extLst>
                </a:gridCol>
                <a:gridCol w="217092">
                  <a:extLst>
                    <a:ext uri="{9D8B030D-6E8A-4147-A177-3AD203B41FA5}">
                      <a16:colId xmlns:a16="http://schemas.microsoft.com/office/drawing/2014/main" val="1795898555"/>
                    </a:ext>
                  </a:extLst>
                </a:gridCol>
                <a:gridCol w="2792032">
                  <a:extLst>
                    <a:ext uri="{9D8B030D-6E8A-4147-A177-3AD203B41FA5}">
                      <a16:colId xmlns:a16="http://schemas.microsoft.com/office/drawing/2014/main" val="1074620106"/>
                    </a:ext>
                  </a:extLst>
                </a:gridCol>
                <a:gridCol w="217092">
                  <a:extLst>
                    <a:ext uri="{9D8B030D-6E8A-4147-A177-3AD203B41FA5}">
                      <a16:colId xmlns:a16="http://schemas.microsoft.com/office/drawing/2014/main" val="2377892189"/>
                    </a:ext>
                  </a:extLst>
                </a:gridCol>
                <a:gridCol w="2792032">
                  <a:extLst>
                    <a:ext uri="{9D8B030D-6E8A-4147-A177-3AD203B41FA5}">
                      <a16:colId xmlns:a16="http://schemas.microsoft.com/office/drawing/2014/main" val="3414608166"/>
                    </a:ext>
                  </a:extLst>
                </a:gridCol>
              </a:tblGrid>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a:ln>
                            <a:noFill/>
                          </a:ln>
                          <a:solidFill>
                            <a:srgbClr val="ED6C77"/>
                          </a:solidFill>
                          <a:effectLst/>
                          <a:uLnTx/>
                          <a:uFillTx/>
                          <a:latin typeface="Arial Black" panose="020B0A04020102020204" pitchFamily="34" charset="0"/>
                          <a:ea typeface="+mn-ea"/>
                          <a:cs typeface="+mn-cs"/>
                        </a:rPr>
                        <a:t>Compulsory care criteria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200" b="1" i="0" u="none" strike="noStrike" kern="1200" cap="none" spc="0" normalizeH="0" baseline="0">
                        <a:ln>
                          <a:noFill/>
                        </a:ln>
                        <a:solidFill>
                          <a:srgbClr val="ED6C77"/>
                        </a:solidFill>
                        <a:effectLst/>
                        <a:uLnTx/>
                        <a:uFillTx/>
                        <a:latin typeface="Arial Black" panose="020B0A040201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a:ln>
                            <a:noFill/>
                          </a:ln>
                          <a:solidFill>
                            <a:srgbClr val="ED6C77"/>
                          </a:solidFill>
                          <a:effectLst/>
                          <a:uLnTx/>
                          <a:uFillTx/>
                          <a:latin typeface="Arial Black" panose="020B0A04020102020204" pitchFamily="34" charset="0"/>
                          <a:ea typeface="+mn-ea"/>
                          <a:cs typeface="+mn-cs"/>
                        </a:rPr>
                        <a:t>Statutory processes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200" b="1" i="0" u="none" strike="noStrike" kern="1200" cap="none" spc="0" normalizeH="0" baseline="0" noProof="0">
                        <a:ln>
                          <a:noFill/>
                        </a:ln>
                        <a:solidFill>
                          <a:srgbClr val="ED6C77"/>
                        </a:solidFill>
                        <a:effectLst/>
                        <a:uLnTx/>
                        <a:uFillTx/>
                        <a:latin typeface="Arial Black" panose="020B0A040201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200" b="1" i="0" u="none" strike="noStrike" kern="1200" cap="none" spc="0" normalizeH="0" baseline="0" noProof="0">
                        <a:ln>
                          <a:noFill/>
                        </a:ln>
                        <a:solidFill>
                          <a:srgbClr val="ED6C77"/>
                        </a:solidFill>
                        <a:effectLst/>
                        <a:uLnTx/>
                        <a:uFillTx/>
                        <a:latin typeface="Arial Black" panose="020B0A040201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80662565"/>
                  </a:ext>
                </a:extLst>
              </a:tr>
              <a:tr h="311491">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To be subject to the legislation, a person must have seriously impaired mental health that causes or is likely to cause: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serious adverse effects in the near future in the absence of compulsory care, and</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the person to lack capacity to make decisions about their own mental health.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NZ" sz="1100" b="1" i="0" u="none" strike="noStrike" kern="1200" cap="none" spc="0" normalizeH="0" baseline="0">
                        <a:ln>
                          <a:noFill/>
                        </a:ln>
                        <a:solidFill>
                          <a:srgbClr val="ED6C77"/>
                        </a:solidFill>
                        <a:effectLst/>
                        <a:uLnTx/>
                        <a:uFillTx/>
                        <a:latin typeface="Arial Black" panose="020B0A040201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The statutory process sets out the different points at which a person must be assessed against the criteria to determine if they should be or continue to be, subject to the legislation.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If at any time a person’s responsible practitioner considers they no longer meet the criteria they must be released.</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r" defTabSz="914400" rtl="0" eaLnBrk="1" fontAlgn="auto" latinLnBrk="0" hangingPunct="1">
                        <a:lnSpc>
                          <a:spcPct val="100000"/>
                        </a:lnSpc>
                        <a:spcBef>
                          <a:spcPts val="1200"/>
                        </a:spcBef>
                        <a:spcAft>
                          <a:spcPts val="600"/>
                        </a:spcAft>
                        <a:buClrTx/>
                        <a:buSzTx/>
                        <a:buFontTx/>
                        <a:buNone/>
                        <a:tabLst/>
                        <a:defRPr/>
                      </a:pPr>
                      <a:endParaRPr kumimoji="0" lang="en-NZ" sz="1100" b="1" i="0" u="none" strike="noStrike" kern="1200" cap="none" spc="0" normalizeH="0" baseline="0" noProof="0">
                        <a:ln>
                          <a:noFill/>
                        </a:ln>
                        <a:solidFill>
                          <a:srgbClr val="ED6C77"/>
                        </a:solidFill>
                        <a:effectLst/>
                        <a:uLnTx/>
                        <a:uFillTx/>
                        <a:latin typeface="Arial Black" panose="020B0A040201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At each process step in the process: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decision-makers must have regard to the views of the person and their family and whānau. Decisions must also be guided by the compulsory care principles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there are rights to seek review of or appeal against decisions.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634466286"/>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100" b="1" i="0" u="none" strike="noStrike" kern="1200" cap="none" spc="0" normalizeH="0" baseline="0" noProof="0">
                        <a:ln>
                          <a:noFill/>
                        </a:ln>
                        <a:solidFill>
                          <a:srgbClr val="ED6C77"/>
                        </a:solidFill>
                        <a:effectLst/>
                        <a:uLnTx/>
                        <a:uFillTx/>
                        <a:latin typeface="Arial Black" panose="020B0A040201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NZ"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NZ"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NZ"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NZ"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9911773"/>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a:ln>
                            <a:noFill/>
                          </a:ln>
                          <a:solidFill>
                            <a:srgbClr val="ED6C77"/>
                          </a:solidFill>
                          <a:effectLst/>
                          <a:uLnTx/>
                          <a:uFillTx/>
                          <a:latin typeface="Arial Black" panose="020B0A04020102020204" pitchFamily="34" charset="0"/>
                          <a:ea typeface="+mn-ea"/>
                          <a:cs typeface="+mn-cs"/>
                        </a:rPr>
                        <a:t>Care planning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a:endParaRPr lang="en-NZ" sz="12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a:ln>
                            <a:noFill/>
                          </a:ln>
                          <a:solidFill>
                            <a:srgbClr val="ED6C77"/>
                          </a:solidFill>
                          <a:effectLst/>
                          <a:uLnTx/>
                          <a:uFillTx/>
                          <a:latin typeface="Arial Black" panose="020B0A04020102020204" pitchFamily="34" charset="0"/>
                          <a:ea typeface="+mn-ea"/>
                          <a:cs typeface="+mn-cs"/>
                        </a:rPr>
                        <a:t>Expertise involved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a:endParaRPr lang="en-NZ" sz="12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0" lang="en-NZ" sz="1200" b="1" i="0" u="none" strike="noStrike" kern="1200" cap="none" spc="0" normalizeH="0" baseline="0" noProof="0" err="1">
                          <a:ln>
                            <a:noFill/>
                          </a:ln>
                          <a:solidFill>
                            <a:srgbClr val="ED6C77"/>
                          </a:solidFill>
                          <a:effectLst/>
                          <a:uLnTx/>
                          <a:uFillTx/>
                          <a:latin typeface="Arial Black" panose="020B0A04020102020204" pitchFamily="34" charset="0"/>
                          <a:ea typeface="+mn-ea"/>
                          <a:cs typeface="+mn-cs"/>
                        </a:rPr>
                        <a:t>Limtations</a:t>
                      </a:r>
                      <a:r>
                        <a:rPr kumimoji="0" lang="en-NZ" sz="1200" b="1" i="0" u="none" strike="noStrike" kern="1200" cap="none" spc="0" normalizeH="0" baseline="0" noProof="0">
                          <a:ln>
                            <a:noFill/>
                          </a:ln>
                          <a:solidFill>
                            <a:srgbClr val="ED6C77"/>
                          </a:solidFill>
                          <a:effectLst/>
                          <a:uLnTx/>
                          <a:uFillTx/>
                          <a:latin typeface="Arial Black" panose="020B0A04020102020204" pitchFamily="34" charset="0"/>
                          <a:ea typeface="+mn-ea"/>
                          <a:cs typeface="+mn-cs"/>
                        </a:rPr>
                        <a:t>, safeguards &amp; protections for certain practices</a:t>
                      </a:r>
                      <a:endParaRPr lang="en-NZ" sz="12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3258315026"/>
                  </a:ext>
                </a:extLst>
              </a:tr>
              <a:tr h="37084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Once a person is subject to the legislation, they must have a care plan that is based on a holistic needs assessment. Care planning will include transition planning.</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The care plan must be kept under review.</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Care can only be provided in accordance with a person’s care plan.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NZ" sz="1100">
                        <a:solidFill>
                          <a:schemeClr val="tx2">
                            <a:lumMod val="75000"/>
                          </a:schemeClr>
                        </a:solidFill>
                        <a:latin typeface="+mn-lt"/>
                        <a:ea typeface="+mn-e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100" b="0" i="0" u="none" strike="noStrike" kern="1200" cap="none" spc="0" normalizeH="0" baseline="0" noProof="0">
                          <a:ln>
                            <a:noFill/>
                          </a:ln>
                          <a:solidFill>
                            <a:srgbClr val="5D6260">
                              <a:lumMod val="75000"/>
                            </a:srgbClr>
                          </a:solidFill>
                          <a:effectLst/>
                          <a:uLnTx/>
                          <a:uFillTx/>
                          <a:latin typeface="+mn-lt"/>
                          <a:ea typeface="+mn-ea"/>
                          <a:cs typeface="+mn-cs"/>
                        </a:rPr>
                        <a:t>A responsible practitioner will oversee a person’s care.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100" b="0" i="0" u="none" strike="noStrike" kern="1200" cap="none" spc="0" normalizeH="0" baseline="0" noProof="0">
                          <a:ln>
                            <a:noFill/>
                          </a:ln>
                          <a:solidFill>
                            <a:srgbClr val="5D6260">
                              <a:lumMod val="75000"/>
                            </a:srgbClr>
                          </a:solidFill>
                          <a:effectLst/>
                          <a:uLnTx/>
                          <a:uFillTx/>
                          <a:latin typeface="+mn-lt"/>
                          <a:ea typeface="+mn-ea"/>
                          <a:cs typeface="+mn-cs"/>
                        </a:rPr>
                        <a:t>Among other a responsible practitioner must ensure that a </a:t>
                      </a:r>
                      <a:r>
                        <a:rPr kumimoji="0" lang="en-NZ" sz="1100" b="0" i="0" u="none" strike="noStrike" kern="1200" cap="none" spc="0" normalizeH="0" baseline="0" noProof="0" err="1">
                          <a:ln>
                            <a:noFill/>
                          </a:ln>
                          <a:solidFill>
                            <a:srgbClr val="5D6260">
                              <a:lumMod val="75000"/>
                            </a:srgbClr>
                          </a:solidFill>
                          <a:effectLst/>
                          <a:uLnTx/>
                          <a:uFillTx/>
                          <a:latin typeface="+mn-lt"/>
                          <a:ea typeface="+mn-ea"/>
                          <a:cs typeface="+mn-cs"/>
                        </a:rPr>
                        <a:t>rōpū</a:t>
                      </a:r>
                      <a:r>
                        <a:rPr kumimoji="0" lang="en-NZ" sz="1100" b="0" i="0" u="none" strike="noStrike" kern="1200" cap="none" spc="0" normalizeH="0" baseline="0" noProof="0">
                          <a:ln>
                            <a:noFill/>
                          </a:ln>
                          <a:solidFill>
                            <a:srgbClr val="5D6260">
                              <a:lumMod val="75000"/>
                            </a:srgbClr>
                          </a:solidFill>
                          <a:effectLst/>
                          <a:uLnTx/>
                          <a:uFillTx/>
                          <a:latin typeface="+mn-lt"/>
                          <a:ea typeface="+mn-ea"/>
                          <a:cs typeface="+mn-cs"/>
                        </a:rPr>
                        <a:t> whaiora (collaborative care team) is in place with the expertise required to meet the person’s needs.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r" defTabSz="914400" rtl="0" eaLnBrk="1" fontAlgn="auto" latinLnBrk="0" hangingPunct="1">
                        <a:lnSpc>
                          <a:spcPct val="100000"/>
                        </a:lnSpc>
                        <a:spcBef>
                          <a:spcPts val="1200"/>
                        </a:spcBef>
                        <a:spcAft>
                          <a:spcPts val="600"/>
                        </a:spcAft>
                        <a:buClrTx/>
                        <a:buSzTx/>
                        <a:buFontTx/>
                        <a:buNone/>
                        <a:tabLst/>
                        <a:defRPr/>
                      </a:pPr>
                      <a:endParaRPr kumimoji="0" lang="en-NZ" sz="1100" b="1" i="0" u="none" strike="noStrike" kern="1200" cap="none" spc="0" normalizeH="0" baseline="0" noProof="0">
                        <a:ln>
                          <a:noFill/>
                        </a:ln>
                        <a:solidFill>
                          <a:srgbClr val="ED6C77"/>
                        </a:solidFill>
                        <a:effectLst/>
                        <a:uLnTx/>
                        <a:uFillTx/>
                        <a:latin typeface="Arial Black" panose="020B0A04020102020204" pitchFamily="34" charset="0"/>
                        <a:ea typeface="+mn-ea"/>
                        <a:cs typeface="+mn-cs"/>
                      </a:endParaRPr>
                    </a:p>
                    <a:p>
                      <a:pPr marL="0" marR="0" lvl="0" indent="0" algn="r" defTabSz="914400" rtl="0" eaLnBrk="1" fontAlgn="auto" latinLnBrk="0" hangingPunct="1">
                        <a:lnSpc>
                          <a:spcPct val="100000"/>
                        </a:lnSpc>
                        <a:spcBef>
                          <a:spcPts val="1200"/>
                        </a:spcBef>
                        <a:spcAft>
                          <a:spcPts val="600"/>
                        </a:spcAft>
                        <a:buClrTx/>
                        <a:buSzTx/>
                        <a:buFontTx/>
                        <a:buNone/>
                        <a:tabLst/>
                        <a:defRPr/>
                      </a:pPr>
                      <a:endParaRPr kumimoji="0" lang="en-NZ" sz="1100" b="0" i="0" u="none" strike="noStrike" kern="1200" cap="none" spc="0" normalizeH="0" baseline="0" noProof="0">
                        <a:ln>
                          <a:noFill/>
                        </a:ln>
                        <a:solidFill>
                          <a:srgbClr val="ED6C77"/>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There are limitations, safeguards and protections for certain practices including:</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ECT and restricted treatments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1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tighter controls on the use of restrictive practices. In particular, seclusion where there will be a duty on people under the Act to reduce and eliminate seclusion, regulatory guidelines, mandatory reporting of use, ability to prohibit or further restrict use through regulations.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3334160369"/>
                  </a:ext>
                </a:extLst>
              </a:tr>
            </a:tbl>
          </a:graphicData>
        </a:graphic>
      </p:graphicFrame>
      <p:pic>
        <p:nvPicPr>
          <p:cNvPr id="6" name="Graphic 5">
            <a:extLst>
              <a:ext uri="{FF2B5EF4-FFF2-40B4-BE49-F238E27FC236}">
                <a16:creationId xmlns:a16="http://schemas.microsoft.com/office/drawing/2014/main" id="{B4BA02F2-91CD-6486-3387-8CBDBA9992A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49061" y="-1441212"/>
            <a:ext cx="914400" cy="914400"/>
          </a:xfrm>
          <a:prstGeom prst="rect">
            <a:avLst/>
          </a:prstGeom>
        </p:spPr>
      </p:pic>
      <p:pic>
        <p:nvPicPr>
          <p:cNvPr id="10" name="Graphic 9">
            <a:extLst>
              <a:ext uri="{FF2B5EF4-FFF2-40B4-BE49-F238E27FC236}">
                <a16:creationId xmlns:a16="http://schemas.microsoft.com/office/drawing/2014/main" id="{65CC8E4C-6F3C-2812-57D0-5BE13DF77CDE}"/>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45247" t="9205" b="47816"/>
          <a:stretch/>
        </p:blipFill>
        <p:spPr>
          <a:xfrm rot="10800000">
            <a:off x="11054919" y="1407722"/>
            <a:ext cx="961714" cy="754905"/>
          </a:xfrm>
          <a:prstGeom prst="rect">
            <a:avLst/>
          </a:prstGeom>
        </p:spPr>
      </p:pic>
      <p:pic>
        <p:nvPicPr>
          <p:cNvPr id="13" name="Graphic 12">
            <a:extLst>
              <a:ext uri="{FF2B5EF4-FFF2-40B4-BE49-F238E27FC236}">
                <a16:creationId xmlns:a16="http://schemas.microsoft.com/office/drawing/2014/main" id="{B9EE6164-5B81-C472-A332-47E336C24C4C}"/>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18784" b="57061"/>
          <a:stretch/>
        </p:blipFill>
        <p:spPr>
          <a:xfrm>
            <a:off x="4754657" y="5674988"/>
            <a:ext cx="1642502" cy="868385"/>
          </a:xfrm>
          <a:prstGeom prst="rect">
            <a:avLst/>
          </a:prstGeom>
        </p:spPr>
      </p:pic>
      <p:pic>
        <p:nvPicPr>
          <p:cNvPr id="18" name="Graphic 17">
            <a:extLst>
              <a:ext uri="{FF2B5EF4-FFF2-40B4-BE49-F238E27FC236}">
                <a16:creationId xmlns:a16="http://schemas.microsoft.com/office/drawing/2014/main" id="{EE0D10F5-26A4-709A-1F0D-E64409A7EC12}"/>
              </a:ext>
              <a:ext uri="{C183D7F6-B498-43B3-948B-1728B52AA6E4}">
                <adec:decorative xmlns:adec="http://schemas.microsoft.com/office/drawing/2017/decorative" val="1"/>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t="14026" r="66107" b="15675"/>
          <a:stretch/>
        </p:blipFill>
        <p:spPr>
          <a:xfrm rot="5400000">
            <a:off x="7028459" y="4616519"/>
            <a:ext cx="1173699" cy="2738067"/>
          </a:xfrm>
          <a:prstGeom prst="rect">
            <a:avLst/>
          </a:prstGeom>
        </p:spPr>
      </p:pic>
      <p:sp>
        <p:nvSpPr>
          <p:cNvPr id="4" name="Date Placeholder 1">
            <a:extLst>
              <a:ext uri="{FF2B5EF4-FFF2-40B4-BE49-F238E27FC236}">
                <a16:creationId xmlns:a16="http://schemas.microsoft.com/office/drawing/2014/main" id="{8E199857-0543-3275-8D2A-446094E86CF4}"/>
              </a:ext>
              <a:ext uri="{C183D7F6-B498-43B3-948B-1728B52AA6E4}">
                <adec:decorative xmlns:adec="http://schemas.microsoft.com/office/drawing/2017/decorative" val="1"/>
              </a:ext>
            </a:extLst>
          </p:cNvPr>
          <p:cNvSpPr txBox="1">
            <a:spLocks/>
          </p:cNvSpPr>
          <p:nvPr/>
        </p:nvSpPr>
        <p:spPr>
          <a:xfrm>
            <a:off x="3341375" y="6492875"/>
            <a:ext cx="4634235" cy="365125"/>
          </a:xfrm>
          <a:prstGeom prst="rect">
            <a:avLst/>
          </a:prstGeom>
        </p:spPr>
        <p:txBody>
          <a:bodyPr vert="horz" lIns="0" tIns="45720" rIns="91440" bIns="45720" rtlCol="0" anchor="ctr"/>
          <a:lstStyle>
            <a:defPPr>
              <a:defRPr lang="en-US"/>
            </a:defPPr>
            <a:lvl1pPr marL="0" algn="l" defTabSz="914400" rtl="0" eaLnBrk="1" latinLnBrk="0" hangingPunct="1">
              <a:defRPr sz="9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NZ">
                <a:solidFill>
                  <a:schemeClr val="tx2">
                    <a:lumMod val="75000"/>
                  </a:schemeClr>
                </a:solidFill>
                <a:latin typeface="Arial"/>
              </a:rPr>
              <a:t>Overview of the Mental Health Bill as introduced into the House on 1 October 2024 </a:t>
            </a:r>
          </a:p>
        </p:txBody>
      </p:sp>
    </p:spTree>
    <p:extLst>
      <p:ext uri="{BB962C8B-B14F-4D97-AF65-F5344CB8AC3E}">
        <p14:creationId xmlns:p14="http://schemas.microsoft.com/office/powerpoint/2010/main" val="2534097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704942-05C1-BEC6-89A9-3AB5608C24B1}"/>
              </a:ext>
              <a:ext uri="{C183D7F6-B498-43B3-948B-1728B52AA6E4}">
                <adec:decorative xmlns:adec="http://schemas.microsoft.com/office/drawing/2017/decorative" val="1"/>
              </a:ext>
            </a:extLst>
          </p:cNvPr>
          <p:cNvSpPr/>
          <p:nvPr/>
        </p:nvSpPr>
        <p:spPr>
          <a:xfrm>
            <a:off x="-1" y="0"/>
            <a:ext cx="3054485"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chemeClr val="bg1"/>
              </a:solidFill>
              <a:effectLst/>
              <a:uLnTx/>
              <a:uFillTx/>
              <a:latin typeface="Arial"/>
              <a:ea typeface="+mn-ea"/>
              <a:cs typeface="+mn-cs"/>
            </a:endParaRPr>
          </a:p>
        </p:txBody>
      </p:sp>
      <p:pic>
        <p:nvPicPr>
          <p:cNvPr id="9" name="Graphic 8">
            <a:extLst>
              <a:ext uri="{FF2B5EF4-FFF2-40B4-BE49-F238E27FC236}">
                <a16:creationId xmlns:a16="http://schemas.microsoft.com/office/drawing/2014/main" id="{AA081995-2BEB-CE2D-5898-97E46392795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45331" y="1106434"/>
            <a:ext cx="4044749" cy="4044749"/>
          </a:xfrm>
          <a:prstGeom prst="rect">
            <a:avLst/>
          </a:prstGeom>
        </p:spPr>
      </p:pic>
      <p:sp>
        <p:nvSpPr>
          <p:cNvPr id="11" name="Content Placeholder 1">
            <a:extLst>
              <a:ext uri="{FF2B5EF4-FFF2-40B4-BE49-F238E27FC236}">
                <a16:creationId xmlns:a16="http://schemas.microsoft.com/office/drawing/2014/main" id="{B12E6EFF-E056-28C6-AF98-647D9894DFC5}"/>
              </a:ext>
            </a:extLst>
          </p:cNvPr>
          <p:cNvSpPr txBox="1">
            <a:spLocks noGrp="1"/>
          </p:cNvSpPr>
          <p:nvPr>
            <p:ph type="title" idx="4294967295"/>
          </p:nvPr>
        </p:nvSpPr>
        <p:spPr>
          <a:xfrm>
            <a:off x="3405661" y="334886"/>
            <a:ext cx="8642904" cy="565948"/>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kumimoji="0" lang="en-NZ" sz="3000" b="1" i="0" u="none" strike="noStrike" kern="1200" cap="none" spc="0" normalizeH="0" baseline="0" noProof="0" dirty="0">
                <a:ln>
                  <a:noFill/>
                </a:ln>
                <a:solidFill>
                  <a:schemeClr val="accent5">
                    <a:lumMod val="50000"/>
                  </a:schemeClr>
                </a:solidFill>
                <a:effectLst/>
                <a:uLnTx/>
                <a:uFillTx/>
                <a:latin typeface="Arial Bold"/>
                <a:ea typeface="+mn-ea"/>
                <a:cs typeface="+mn-cs"/>
              </a:rPr>
              <a:t>Meeting particular needs</a:t>
            </a:r>
            <a:endParaRPr kumimoji="0" lang="en-NZ" sz="3000" b="1" i="0" u="none" strike="noStrike" kern="1200" cap="none" spc="0" normalizeH="0" baseline="0" noProof="0" dirty="0">
              <a:ln>
                <a:noFill/>
              </a:ln>
              <a:solidFill>
                <a:schemeClr val="accent5">
                  <a:lumMod val="50000"/>
                </a:schemeClr>
              </a:solidFill>
              <a:effectLst/>
              <a:uLnTx/>
              <a:uFillTx/>
              <a:latin typeface="+mj-lt"/>
              <a:ea typeface="+mn-ea"/>
              <a:cs typeface="+mn-cs"/>
            </a:endParaRPr>
          </a:p>
        </p:txBody>
      </p:sp>
      <p:sp>
        <p:nvSpPr>
          <p:cNvPr id="14" name="Content Placeholder 1">
            <a:extLst>
              <a:ext uri="{FF2B5EF4-FFF2-40B4-BE49-F238E27FC236}">
                <a16:creationId xmlns:a16="http://schemas.microsoft.com/office/drawing/2014/main" id="{1086683E-B11B-5635-D4BA-455F680EC1A0}"/>
              </a:ext>
            </a:extLst>
          </p:cNvPr>
          <p:cNvSpPr txBox="1">
            <a:spLocks/>
          </p:cNvSpPr>
          <p:nvPr/>
        </p:nvSpPr>
        <p:spPr>
          <a:xfrm>
            <a:off x="399630" y="1106434"/>
            <a:ext cx="2376000" cy="1853321"/>
          </a:xfrm>
          <a:prstGeom prst="rect">
            <a:avLst/>
          </a:prstGeom>
        </p:spPr>
        <p:txBody>
          <a:bodyPr vert="horz" lIns="0" tIns="45720" rIns="91440" bIns="45720" rtlCol="0">
            <a:noAutofit/>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400" b="0">
                <a:solidFill>
                  <a:schemeClr val="bg1"/>
                </a:solidFill>
                <a:latin typeface="+mn-lt"/>
              </a:rPr>
              <a:t>The Bill has specific considerations and processes to ensure that care is responsive to a person’s needs and that there are appropriate protections</a:t>
            </a:r>
          </a:p>
        </p:txBody>
      </p:sp>
      <p:sp>
        <p:nvSpPr>
          <p:cNvPr id="16" name="Content Placeholder 1">
            <a:extLst>
              <a:ext uri="{FF2B5EF4-FFF2-40B4-BE49-F238E27FC236}">
                <a16:creationId xmlns:a16="http://schemas.microsoft.com/office/drawing/2014/main" id="{80ED364C-A0A5-AF35-BD1C-3660BF26925C}"/>
              </a:ext>
            </a:extLst>
          </p:cNvPr>
          <p:cNvSpPr txBox="1">
            <a:spLocks/>
          </p:cNvSpPr>
          <p:nvPr/>
        </p:nvSpPr>
        <p:spPr>
          <a:xfrm>
            <a:off x="417728" y="3699466"/>
            <a:ext cx="2376000" cy="2153365"/>
          </a:xfrm>
          <a:prstGeom prst="rect">
            <a:avLst/>
          </a:prstGeom>
        </p:spPr>
        <p:txBody>
          <a:bodyPr vert="horz" lIns="0" tIns="45720" rIns="91440" bIns="45720" rtlCol="0">
            <a:noAutofit/>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b="0">
                <a:solidFill>
                  <a:schemeClr val="bg1"/>
                </a:solidFill>
                <a:latin typeface="+mn-lt"/>
              </a:rPr>
              <a:t>What is in the Bill:</a:t>
            </a:r>
          </a:p>
          <a:p>
            <a:pPr marL="358775"/>
            <a:r>
              <a:rPr lang="en-NZ" sz="1100" b="0">
                <a:solidFill>
                  <a:schemeClr val="bg1"/>
                </a:solidFill>
                <a:latin typeface="+mn-lt"/>
              </a:rPr>
              <a:t>Strengthened protections for children and young people</a:t>
            </a:r>
          </a:p>
          <a:p>
            <a:pPr marL="358775"/>
            <a:r>
              <a:rPr lang="en-NZ" sz="1100" b="0">
                <a:solidFill>
                  <a:schemeClr val="bg1"/>
                </a:solidFill>
                <a:latin typeface="+mn-lt"/>
              </a:rPr>
              <a:t>Improvements for decisions about forensic patients</a:t>
            </a:r>
          </a:p>
          <a:p>
            <a:pPr marL="358775"/>
            <a:r>
              <a:rPr lang="en-NZ" sz="1100" b="0">
                <a:solidFill>
                  <a:schemeClr val="bg1"/>
                </a:solidFill>
                <a:latin typeface="+mn-lt"/>
              </a:rPr>
              <a:t>Strengthened and new requirements to support care based on a person’s needs, in particular cultural needs.</a:t>
            </a:r>
          </a:p>
          <a:p>
            <a:endParaRPr lang="en-NZ" sz="1100">
              <a:solidFill>
                <a:schemeClr val="bg1"/>
              </a:solidFill>
            </a:endParaRPr>
          </a:p>
        </p:txBody>
      </p:sp>
      <p:cxnSp>
        <p:nvCxnSpPr>
          <p:cNvPr id="17" name="Straight Arrow Connector 16">
            <a:extLst>
              <a:ext uri="{FF2B5EF4-FFF2-40B4-BE49-F238E27FC236}">
                <a16:creationId xmlns:a16="http://schemas.microsoft.com/office/drawing/2014/main" id="{5A37CA84-8065-8242-27B2-A3D0211E48C1}"/>
              </a:ext>
              <a:ext uri="{C183D7F6-B498-43B3-948B-1728B52AA6E4}">
                <adec:decorative xmlns:adec="http://schemas.microsoft.com/office/drawing/2017/decorative" val="1"/>
              </a:ext>
            </a:extLst>
          </p:cNvPr>
          <p:cNvCxnSpPr>
            <a:cxnSpLocks/>
          </p:cNvCxnSpPr>
          <p:nvPr/>
        </p:nvCxnSpPr>
        <p:spPr>
          <a:xfrm>
            <a:off x="399630" y="3240055"/>
            <a:ext cx="1908000" cy="0"/>
          </a:xfrm>
          <a:prstGeom prst="straightConnector1">
            <a:avLst/>
          </a:prstGeom>
          <a:ln w="5715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2" name="Graphic 21">
            <a:extLst>
              <a:ext uri="{FF2B5EF4-FFF2-40B4-BE49-F238E27FC236}">
                <a16:creationId xmlns:a16="http://schemas.microsoft.com/office/drawing/2014/main" id="{8F20D2A0-4C17-FE99-E325-E2CA8E2C846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flipH="1">
            <a:off x="389853" y="4082087"/>
            <a:ext cx="288000" cy="288000"/>
          </a:xfrm>
          <a:prstGeom prst="rect">
            <a:avLst/>
          </a:prstGeom>
        </p:spPr>
      </p:pic>
      <p:pic>
        <p:nvPicPr>
          <p:cNvPr id="23" name="Graphic 22">
            <a:extLst>
              <a:ext uri="{FF2B5EF4-FFF2-40B4-BE49-F238E27FC236}">
                <a16:creationId xmlns:a16="http://schemas.microsoft.com/office/drawing/2014/main" id="{6AE8FC9E-555C-D12E-8AD5-396EC2AF7C6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flipH="1">
            <a:off x="389853" y="4577264"/>
            <a:ext cx="288000" cy="288000"/>
          </a:xfrm>
          <a:prstGeom prst="rect">
            <a:avLst/>
          </a:prstGeom>
        </p:spPr>
      </p:pic>
      <p:pic>
        <p:nvPicPr>
          <p:cNvPr id="24" name="Graphic 23">
            <a:extLst>
              <a:ext uri="{FF2B5EF4-FFF2-40B4-BE49-F238E27FC236}">
                <a16:creationId xmlns:a16="http://schemas.microsoft.com/office/drawing/2014/main" id="{7CF48E21-91F9-1760-1A1F-8BFA3027FCD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flipH="1">
            <a:off x="389853" y="5251552"/>
            <a:ext cx="288000" cy="288000"/>
          </a:xfrm>
          <a:prstGeom prst="rect">
            <a:avLst/>
          </a:prstGeom>
        </p:spPr>
      </p:pic>
      <p:sp>
        <p:nvSpPr>
          <p:cNvPr id="15" name="Slide Number Placeholder 4">
            <a:extLst>
              <a:ext uri="{FF2B5EF4-FFF2-40B4-BE49-F238E27FC236}">
                <a16:creationId xmlns:a16="http://schemas.microsoft.com/office/drawing/2014/main" id="{64D43A23-E6C7-9076-C709-C537B0AFBE62}"/>
              </a:ext>
              <a:ext uri="{C183D7F6-B498-43B3-948B-1728B52AA6E4}">
                <adec:decorative xmlns:adec="http://schemas.microsoft.com/office/drawing/2017/decorative" val="1"/>
              </a:ext>
            </a:extLst>
          </p:cNvPr>
          <p:cNvSpPr>
            <a:spLocks noGrp="1"/>
          </p:cNvSpPr>
          <p:nvPr>
            <p:ph type="sldNum" sz="quarter" idx="12"/>
          </p:nvPr>
        </p:nvSpPr>
        <p:spPr>
          <a:xfrm>
            <a:off x="9235182" y="6492875"/>
            <a:ext cx="2204560" cy="365125"/>
          </a:xfrm>
        </p:spPr>
        <p:txBody>
          <a:bodyPr/>
          <a:lstStyle/>
          <a:p>
            <a:fld id="{867A30AC-EEC2-45DD-BBF1-71D2CA05A494}" type="slidenum">
              <a:rPr lang="en-NZ" smtClean="0">
                <a:solidFill>
                  <a:schemeClr val="tx2">
                    <a:lumMod val="75000"/>
                  </a:schemeClr>
                </a:solidFill>
              </a:rPr>
              <a:t>16</a:t>
            </a:fld>
            <a:endParaRPr lang="en-NZ">
              <a:solidFill>
                <a:schemeClr val="tx2">
                  <a:lumMod val="75000"/>
                </a:schemeClr>
              </a:solidFill>
            </a:endParaRPr>
          </a:p>
        </p:txBody>
      </p:sp>
      <p:graphicFrame>
        <p:nvGraphicFramePr>
          <p:cNvPr id="19" name="Table 18">
            <a:extLst>
              <a:ext uri="{FF2B5EF4-FFF2-40B4-BE49-F238E27FC236}">
                <a16:creationId xmlns:a16="http://schemas.microsoft.com/office/drawing/2014/main" id="{D22311F6-1320-7617-BF00-808960498D09}"/>
              </a:ext>
            </a:extLst>
          </p:cNvPr>
          <p:cNvGraphicFramePr>
            <a:graphicFrameLocks noGrp="1"/>
          </p:cNvGraphicFramePr>
          <p:nvPr>
            <p:extLst>
              <p:ext uri="{D42A27DB-BD31-4B8C-83A1-F6EECF244321}">
                <p14:modId xmlns:p14="http://schemas.microsoft.com/office/powerpoint/2010/main" val="3424995220"/>
              </p:ext>
            </p:extLst>
          </p:nvPr>
        </p:nvGraphicFramePr>
        <p:xfrm>
          <a:off x="3405661" y="1189114"/>
          <a:ext cx="8368611" cy="5334000"/>
        </p:xfrm>
        <a:graphic>
          <a:graphicData uri="http://schemas.openxmlformats.org/drawingml/2006/table">
            <a:tbl>
              <a:tblPr firstRow="1" bandRow="1">
                <a:tableStyleId>{2D5ABB26-0587-4C30-8999-92F81FD0307C}</a:tableStyleId>
              </a:tblPr>
              <a:tblGrid>
                <a:gridCol w="8368611">
                  <a:extLst>
                    <a:ext uri="{9D8B030D-6E8A-4147-A177-3AD203B41FA5}">
                      <a16:colId xmlns:a16="http://schemas.microsoft.com/office/drawing/2014/main" val="2521678334"/>
                    </a:ext>
                  </a:extLst>
                </a:gridCol>
              </a:tblGrid>
              <a:tr h="370840">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NZ" sz="1600" b="1" i="0" u="none" strike="noStrike" kern="1200" cap="none" spc="0" normalizeH="0" baseline="0" noProof="0">
                          <a:ln>
                            <a:noFill/>
                          </a:ln>
                          <a:solidFill>
                            <a:srgbClr val="ED6C77"/>
                          </a:solidFill>
                          <a:effectLst/>
                          <a:uLnTx/>
                          <a:uFillTx/>
                          <a:latin typeface="Arial Black" panose="020B0A04020102020204" pitchFamily="34" charset="0"/>
                          <a:ea typeface="+mn-ea"/>
                          <a:cs typeface="Arial"/>
                        </a:rPr>
                        <a:t>Children &amp; young people</a:t>
                      </a:r>
                      <a:endParaRPr kumimoji="0" lang="en-NZ" sz="1400" b="0" i="0" u="none" strike="noStrike" kern="1200" cap="none" spc="0" normalizeH="0" baseline="0" noProof="0">
                        <a:ln>
                          <a:noFill/>
                        </a:ln>
                        <a:solidFill>
                          <a:srgbClr val="181F1B"/>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400" b="0" i="0" u="none" strike="noStrike" kern="1200" cap="none" spc="0" normalizeH="0" baseline="0" noProof="0">
                          <a:ln>
                            <a:noFill/>
                          </a:ln>
                          <a:solidFill>
                            <a:srgbClr val="181F1B"/>
                          </a:solidFill>
                          <a:effectLst/>
                          <a:uLnTx/>
                          <a:uFillTx/>
                          <a:latin typeface="+mn-lt"/>
                          <a:ea typeface="+mn-ea"/>
                          <a:cs typeface="Arial" panose="020B0604020202020204" pitchFamily="34" charset="0"/>
                        </a:rPr>
                        <a:t>The legislation continues to apply to anyone regardless of age. This means other areas of the legislation apply to children and young people, for example supported decision-making requirements and rights.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400" b="0" i="0" u="none" strike="noStrike" kern="1200" cap="none" spc="0" normalizeH="0" baseline="0" noProof="0">
                          <a:ln>
                            <a:noFill/>
                          </a:ln>
                          <a:solidFill>
                            <a:srgbClr val="181F1B"/>
                          </a:solidFill>
                          <a:effectLst/>
                          <a:uLnTx/>
                          <a:uFillTx/>
                          <a:latin typeface="+mn-lt"/>
                          <a:ea typeface="+mn-ea"/>
                          <a:cs typeface="Arial" panose="020B0604020202020204" pitchFamily="34" charset="0"/>
                        </a:rPr>
                        <a:t>If compulsory care is required, children and young people will have access to developmentally appropriate services and additional protections including in relation to ECT and seclusion.</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NZ" sz="1400" b="0" i="0" u="none" strike="noStrike" kern="1200" cap="none" spc="0" normalizeH="0" baseline="0" noProof="0">
                        <a:ln>
                          <a:noFill/>
                        </a:ln>
                        <a:solidFill>
                          <a:srgbClr val="181F1B"/>
                        </a:solidFill>
                        <a:effectLst/>
                        <a:uLnTx/>
                        <a:uFillTx/>
                        <a:latin typeface="+mn-lt"/>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1200794"/>
                  </a:ext>
                </a:extLst>
              </a:tr>
              <a:tr h="370840">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NZ" sz="1600" b="1" i="0" u="none" strike="noStrike" kern="1200" cap="none" spc="0" normalizeH="0" baseline="0" noProof="0">
                          <a:ln>
                            <a:noFill/>
                          </a:ln>
                          <a:solidFill>
                            <a:srgbClr val="ED6C77"/>
                          </a:solidFill>
                          <a:effectLst/>
                          <a:uLnTx/>
                          <a:uFillTx/>
                          <a:latin typeface="Arial Black" panose="020B0A04020102020204" pitchFamily="34" charset="0"/>
                          <a:ea typeface="+mn-ea"/>
                          <a:cs typeface="Arial"/>
                        </a:rPr>
                        <a:t>People in the justice system</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400" b="0" i="0" u="none" strike="noStrike" kern="1200" cap="none" spc="0" normalizeH="0" baseline="0" noProof="0">
                          <a:ln>
                            <a:noFill/>
                          </a:ln>
                          <a:solidFill>
                            <a:srgbClr val="181F1B"/>
                          </a:solidFill>
                          <a:effectLst/>
                          <a:uLnTx/>
                          <a:uFillTx/>
                          <a:latin typeface="+mn-lt"/>
                          <a:ea typeface="+mn-ea"/>
                          <a:cs typeface="Arial" panose="020B0604020202020204" pitchFamily="34" charset="0"/>
                        </a:rPr>
                        <a:t>Existing processes and requirements for forensic patients will apply, including that they are to be cared for in the same way as other patients under the legislation.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400" b="0" i="0" u="none" strike="noStrike" kern="1200" cap="none" spc="0" normalizeH="0" baseline="0" noProof="0">
                          <a:ln>
                            <a:noFill/>
                          </a:ln>
                          <a:solidFill>
                            <a:srgbClr val="181F1B"/>
                          </a:solidFill>
                          <a:effectLst/>
                          <a:uLnTx/>
                          <a:uFillTx/>
                          <a:latin typeface="+mn-lt"/>
                          <a:ea typeface="+mn-ea"/>
                          <a:cs typeface="Arial" panose="020B0604020202020204" pitchFamily="34" charset="0"/>
                        </a:rPr>
                        <a:t>A Forensic Patient Review Tribunal will make decisions about long leave and review the condition of forensic patients.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NZ" sz="1400" b="0" i="0" u="none" strike="noStrike" kern="1200" cap="none" spc="0" normalizeH="0" baseline="0" noProof="0">
                        <a:ln>
                          <a:noFill/>
                        </a:ln>
                        <a:solidFill>
                          <a:srgbClr val="181F1B"/>
                        </a:solidFill>
                        <a:effectLst/>
                        <a:uLnTx/>
                        <a:uFillTx/>
                        <a:latin typeface="+mn-lt"/>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8750438"/>
                  </a:ext>
                </a:extLst>
              </a:tr>
              <a:tr h="0">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NZ" sz="1600" b="1" i="0" u="none" strike="noStrike" kern="1200" cap="none" spc="0" normalizeH="0" baseline="0" noProof="0">
                          <a:ln>
                            <a:noFill/>
                          </a:ln>
                          <a:solidFill>
                            <a:srgbClr val="ED6C77"/>
                          </a:solidFill>
                          <a:effectLst/>
                          <a:uLnTx/>
                          <a:uFillTx/>
                          <a:latin typeface="Arial Black" panose="020B0A04020102020204" pitchFamily="34" charset="0"/>
                          <a:ea typeface="+mn-ea"/>
                          <a:cs typeface="Arial"/>
                        </a:rPr>
                        <a:t>Care to meet the needs of the person, including cultural needs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400" b="0" i="0" u="none" strike="noStrike" kern="1200" cap="none" spc="0" normalizeH="0" baseline="0" noProof="0">
                          <a:ln>
                            <a:noFill/>
                          </a:ln>
                          <a:solidFill>
                            <a:srgbClr val="5D6260">
                              <a:lumMod val="75000"/>
                            </a:srgbClr>
                          </a:solidFill>
                          <a:effectLst/>
                          <a:uLnTx/>
                          <a:uFillTx/>
                          <a:latin typeface="+mn-lt"/>
                          <a:ea typeface="+mn-ea"/>
                          <a:cs typeface="Arial"/>
                        </a:rPr>
                        <a:t>A </a:t>
                      </a:r>
                      <a:r>
                        <a:rPr kumimoji="0" lang="en-NZ" sz="1400" b="0" i="0" u="none" strike="noStrike" kern="1200" cap="none" spc="0" normalizeH="0" baseline="0" noProof="0">
                          <a:ln>
                            <a:noFill/>
                          </a:ln>
                          <a:solidFill>
                            <a:srgbClr val="181F1B"/>
                          </a:solidFill>
                          <a:effectLst/>
                          <a:uLnTx/>
                          <a:uFillTx/>
                          <a:latin typeface="+mn-lt"/>
                          <a:ea typeface="+mn-ea"/>
                          <a:cs typeface="Arial" panose="020B0604020202020204" pitchFamily="34" charset="0"/>
                        </a:rPr>
                        <a:t>range of requirements to ensure responsive care based on a person’s needs, for example: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400" b="0" i="0" u="none" strike="noStrike" kern="1200" cap="none" spc="0" normalizeH="0" baseline="0" noProof="0">
                          <a:ln>
                            <a:noFill/>
                          </a:ln>
                          <a:solidFill>
                            <a:srgbClr val="181F1B"/>
                          </a:solidFill>
                          <a:effectLst/>
                          <a:uLnTx/>
                          <a:uFillTx/>
                          <a:latin typeface="+mn-lt"/>
                          <a:ea typeface="+mn-ea"/>
                          <a:cs typeface="Arial" panose="020B0604020202020204" pitchFamily="34" charset="0"/>
                        </a:rPr>
                        <a:t>principle that compulsory care should reflect the needs of the person, including their cultural needs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400" b="0" i="0" u="none" strike="noStrike" kern="1200" cap="none" spc="0" normalizeH="0" baseline="0" noProof="0">
                          <a:ln>
                            <a:noFill/>
                          </a:ln>
                          <a:solidFill>
                            <a:srgbClr val="181F1B"/>
                          </a:solidFill>
                          <a:effectLst/>
                          <a:uLnTx/>
                          <a:uFillTx/>
                          <a:latin typeface="+mn-lt"/>
                          <a:ea typeface="+mn-ea"/>
                          <a:cs typeface="Arial" panose="020B0604020202020204" pitchFamily="34" charset="0"/>
                        </a:rPr>
                        <a:t>right to respect for a person’s culture and identity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400" b="0" i="0" u="none" strike="noStrike" kern="1200" cap="none" spc="0" normalizeH="0" baseline="0" noProof="0">
                          <a:ln>
                            <a:noFill/>
                          </a:ln>
                          <a:solidFill>
                            <a:srgbClr val="181F1B"/>
                          </a:solidFill>
                          <a:effectLst/>
                          <a:uLnTx/>
                          <a:uFillTx/>
                          <a:latin typeface="+mn-lt"/>
                          <a:ea typeface="+mn-ea"/>
                          <a:cs typeface="Arial" panose="020B0604020202020204" pitchFamily="34" charset="0"/>
                        </a:rPr>
                        <a:t>a care plan based on a holistic assessment of the person including cultural considerations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400" b="0" i="0" u="none" strike="noStrike" kern="1200" cap="none" spc="0" normalizeH="0" baseline="0" noProof="0">
                          <a:ln>
                            <a:noFill/>
                          </a:ln>
                          <a:solidFill>
                            <a:srgbClr val="181F1B"/>
                          </a:solidFill>
                          <a:effectLst/>
                          <a:uLnTx/>
                          <a:uFillTx/>
                          <a:latin typeface="+mn-lt"/>
                          <a:ea typeface="+mn-ea"/>
                          <a:cs typeface="Arial" panose="020B0604020202020204" pitchFamily="34" charset="0"/>
                        </a:rPr>
                        <a:t>a wider range of experts involved in a person’s care, including cultural expertise and expertise in lived experience of mental distress.</a:t>
                      </a:r>
                      <a:endParaRPr kumimoji="0" lang="en-NZ" sz="1400" b="0" i="0" u="none" strike="noStrike" kern="1200" cap="none" spc="0" normalizeH="0" baseline="0">
                        <a:ln>
                          <a:noFill/>
                        </a:ln>
                        <a:solidFill>
                          <a:srgbClr val="181F1B"/>
                        </a:solidFill>
                        <a:effectLst/>
                        <a:uLnTx/>
                        <a:uFillTx/>
                        <a:latin typeface="+mn-lt"/>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638531"/>
                  </a:ext>
                </a:extLst>
              </a:tr>
            </a:tbl>
          </a:graphicData>
        </a:graphic>
      </p:graphicFrame>
      <p:sp>
        <p:nvSpPr>
          <p:cNvPr id="3" name="Date Placeholder 1">
            <a:extLst>
              <a:ext uri="{FF2B5EF4-FFF2-40B4-BE49-F238E27FC236}">
                <a16:creationId xmlns:a16="http://schemas.microsoft.com/office/drawing/2014/main" id="{AFDD29F5-0DA4-0ACE-4C87-F335E44C22C4}"/>
              </a:ext>
              <a:ext uri="{C183D7F6-B498-43B3-948B-1728B52AA6E4}">
                <adec:decorative xmlns:adec="http://schemas.microsoft.com/office/drawing/2017/decorative" val="1"/>
              </a:ext>
            </a:extLst>
          </p:cNvPr>
          <p:cNvSpPr txBox="1">
            <a:spLocks/>
          </p:cNvSpPr>
          <p:nvPr/>
        </p:nvSpPr>
        <p:spPr>
          <a:xfrm>
            <a:off x="3341375" y="6492875"/>
            <a:ext cx="4634235" cy="365125"/>
          </a:xfrm>
          <a:prstGeom prst="rect">
            <a:avLst/>
          </a:prstGeom>
        </p:spPr>
        <p:txBody>
          <a:bodyPr vert="horz" lIns="0" tIns="45720" rIns="91440" bIns="45720" rtlCol="0" anchor="ctr"/>
          <a:lstStyle>
            <a:defPPr>
              <a:defRPr lang="en-US"/>
            </a:defPPr>
            <a:lvl1pPr marL="0" algn="l" defTabSz="914400" rtl="0" eaLnBrk="1" latinLnBrk="0" hangingPunct="1">
              <a:defRPr sz="9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NZ">
                <a:solidFill>
                  <a:schemeClr val="tx2">
                    <a:lumMod val="75000"/>
                  </a:schemeClr>
                </a:solidFill>
                <a:latin typeface="Arial"/>
              </a:rPr>
              <a:t>Overview of the Mental Health Bill as introduced into the House on 1 October 2024 </a:t>
            </a:r>
          </a:p>
        </p:txBody>
      </p:sp>
    </p:spTree>
    <p:extLst>
      <p:ext uri="{BB962C8B-B14F-4D97-AF65-F5344CB8AC3E}">
        <p14:creationId xmlns:p14="http://schemas.microsoft.com/office/powerpoint/2010/main" val="519562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D6C292-6332-B471-A9DF-BF49C1EC7245}"/>
              </a:ext>
              <a:ext uri="{C183D7F6-B498-43B3-948B-1728B52AA6E4}">
                <adec:decorative xmlns:adec="http://schemas.microsoft.com/office/drawing/2017/decorative" val="1"/>
              </a:ext>
            </a:extLst>
          </p:cNvPr>
          <p:cNvSpPr/>
          <p:nvPr/>
        </p:nvSpPr>
        <p:spPr>
          <a:xfrm>
            <a:off x="-1" y="0"/>
            <a:ext cx="3054485"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chemeClr val="bg1"/>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E83DA826-8F08-39CD-72F2-FB8F2E876136}"/>
              </a:ext>
              <a:ext uri="{C183D7F6-B498-43B3-948B-1728B52AA6E4}">
                <adec:decorative xmlns:adec="http://schemas.microsoft.com/office/drawing/2017/decorative" val="1"/>
              </a:ext>
            </a:extLst>
          </p:cNvPr>
          <p:cNvSpPr/>
          <p:nvPr/>
        </p:nvSpPr>
        <p:spPr>
          <a:xfrm>
            <a:off x="3562913" y="1308116"/>
            <a:ext cx="1800000" cy="18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3075BBD2-473B-5FD9-E822-D6464B11C98F}"/>
              </a:ext>
              <a:ext uri="{C183D7F6-B498-43B3-948B-1728B52AA6E4}">
                <adec:decorative xmlns:adec="http://schemas.microsoft.com/office/drawing/2017/decorative" val="1"/>
              </a:ext>
            </a:extLst>
          </p:cNvPr>
          <p:cNvSpPr/>
          <p:nvPr/>
        </p:nvSpPr>
        <p:spPr>
          <a:xfrm>
            <a:off x="6474620" y="1308116"/>
            <a:ext cx="1800000" cy="18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7F254BDD-4560-9030-7B92-B25B8250BC34}"/>
              </a:ext>
              <a:ext uri="{C183D7F6-B498-43B3-948B-1728B52AA6E4}">
                <adec:decorative xmlns:adec="http://schemas.microsoft.com/office/drawing/2017/decorative" val="1"/>
              </a:ext>
            </a:extLst>
          </p:cNvPr>
          <p:cNvSpPr/>
          <p:nvPr/>
        </p:nvSpPr>
        <p:spPr>
          <a:xfrm>
            <a:off x="9386327" y="1308116"/>
            <a:ext cx="1800000" cy="18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pic>
        <p:nvPicPr>
          <p:cNvPr id="30" name="Graphic 29">
            <a:extLst>
              <a:ext uri="{FF2B5EF4-FFF2-40B4-BE49-F238E27FC236}">
                <a16:creationId xmlns:a16="http://schemas.microsoft.com/office/drawing/2014/main" id="{49A91B4F-3720-673F-3AE4-2A89D4E90FE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56327" y="1578116"/>
            <a:ext cx="1260000" cy="1260000"/>
          </a:xfrm>
          <a:prstGeom prst="rect">
            <a:avLst/>
          </a:prstGeom>
        </p:spPr>
      </p:pic>
      <p:pic>
        <p:nvPicPr>
          <p:cNvPr id="31" name="Graphic 30">
            <a:extLst>
              <a:ext uri="{FF2B5EF4-FFF2-40B4-BE49-F238E27FC236}">
                <a16:creationId xmlns:a16="http://schemas.microsoft.com/office/drawing/2014/main" id="{3C904F39-94E0-7E2F-93E9-7391DE8FE9A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34620" y="1668116"/>
            <a:ext cx="1080000" cy="1080000"/>
          </a:xfrm>
          <a:prstGeom prst="rect">
            <a:avLst/>
          </a:prstGeom>
        </p:spPr>
      </p:pic>
      <p:sp>
        <p:nvSpPr>
          <p:cNvPr id="11" name="Content Placeholder 1">
            <a:extLst>
              <a:ext uri="{FF2B5EF4-FFF2-40B4-BE49-F238E27FC236}">
                <a16:creationId xmlns:a16="http://schemas.microsoft.com/office/drawing/2014/main" id="{B12E6EFF-E056-28C6-AF98-647D9894DFC5}"/>
              </a:ext>
            </a:extLst>
          </p:cNvPr>
          <p:cNvSpPr txBox="1">
            <a:spLocks noGrp="1"/>
          </p:cNvSpPr>
          <p:nvPr>
            <p:ph type="title" idx="4294967295"/>
          </p:nvPr>
        </p:nvSpPr>
        <p:spPr>
          <a:xfrm>
            <a:off x="3562913" y="331347"/>
            <a:ext cx="8780070" cy="565948"/>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kumimoji="0" lang="en-NZ" sz="3000" b="1" i="0" u="none" strike="noStrike" kern="1200" cap="none" spc="0" normalizeH="0" baseline="0" noProof="0" dirty="0">
                <a:ln>
                  <a:noFill/>
                </a:ln>
                <a:solidFill>
                  <a:schemeClr val="accent5">
                    <a:lumMod val="50000"/>
                  </a:schemeClr>
                </a:solidFill>
                <a:effectLst/>
                <a:uLnTx/>
                <a:uFillTx/>
                <a:latin typeface="Arial Bold"/>
                <a:ea typeface="+mn-ea"/>
                <a:cs typeface="+mn-cs"/>
              </a:rPr>
              <a:t>Administration, monitoring and oversight </a:t>
            </a:r>
            <a:endParaRPr kumimoji="0" lang="en-NZ" sz="3000" b="1" i="0" u="none" strike="noStrike" kern="1200" cap="none" spc="0" normalizeH="0" baseline="0" noProof="0" dirty="0">
              <a:ln>
                <a:noFill/>
              </a:ln>
              <a:solidFill>
                <a:schemeClr val="accent5">
                  <a:lumMod val="50000"/>
                </a:schemeClr>
              </a:solidFill>
              <a:effectLst/>
              <a:uLnTx/>
              <a:uFillTx/>
              <a:latin typeface="+mj-lt"/>
              <a:ea typeface="+mn-ea"/>
              <a:cs typeface="+mn-cs"/>
            </a:endParaRPr>
          </a:p>
        </p:txBody>
      </p:sp>
      <p:pic>
        <p:nvPicPr>
          <p:cNvPr id="12" name="Graphic 11">
            <a:extLst>
              <a:ext uri="{FF2B5EF4-FFF2-40B4-BE49-F238E27FC236}">
                <a16:creationId xmlns:a16="http://schemas.microsoft.com/office/drawing/2014/main" id="{8E43C022-B993-6705-22C4-CB283C738A3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32913" y="1578116"/>
            <a:ext cx="1260000" cy="1260000"/>
          </a:xfrm>
          <a:prstGeom prst="rect">
            <a:avLst/>
          </a:prstGeom>
        </p:spPr>
      </p:pic>
      <p:pic>
        <p:nvPicPr>
          <p:cNvPr id="13" name="Graphic 12">
            <a:extLst>
              <a:ext uri="{FF2B5EF4-FFF2-40B4-BE49-F238E27FC236}">
                <a16:creationId xmlns:a16="http://schemas.microsoft.com/office/drawing/2014/main" id="{C4AB5B62-1311-A2C3-1933-5929C1517DE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34153" y="4817137"/>
            <a:ext cx="4044749" cy="4044749"/>
          </a:xfrm>
          <a:prstGeom prst="rect">
            <a:avLst/>
          </a:prstGeom>
        </p:spPr>
      </p:pic>
      <p:sp>
        <p:nvSpPr>
          <p:cNvPr id="14" name="Content Placeholder 1">
            <a:extLst>
              <a:ext uri="{FF2B5EF4-FFF2-40B4-BE49-F238E27FC236}">
                <a16:creationId xmlns:a16="http://schemas.microsoft.com/office/drawing/2014/main" id="{1086683E-B11B-5635-D4BA-455F680EC1A0}"/>
              </a:ext>
            </a:extLst>
          </p:cNvPr>
          <p:cNvSpPr txBox="1">
            <a:spLocks/>
          </p:cNvSpPr>
          <p:nvPr/>
        </p:nvSpPr>
        <p:spPr>
          <a:xfrm>
            <a:off x="437476" y="741455"/>
            <a:ext cx="2376000" cy="1853321"/>
          </a:xfrm>
          <a:prstGeom prst="rect">
            <a:avLst/>
          </a:prstGeom>
        </p:spPr>
        <p:txBody>
          <a:bodyPr vert="horz" lIns="0" tIns="45720" rIns="91440" bIns="45720" rtlCol="0">
            <a:noAutofit/>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400" b="0">
                <a:solidFill>
                  <a:schemeClr val="bg1"/>
                </a:solidFill>
                <a:latin typeface="+mn-lt"/>
              </a:rPr>
              <a:t>The Bill includes strengthened monitoring, oversight and reporting requirements to ensure that the legislation is implemented as intended and that the rights of patients are upheld</a:t>
            </a:r>
          </a:p>
        </p:txBody>
      </p:sp>
      <p:sp>
        <p:nvSpPr>
          <p:cNvPr id="16" name="Content Placeholder 1">
            <a:extLst>
              <a:ext uri="{FF2B5EF4-FFF2-40B4-BE49-F238E27FC236}">
                <a16:creationId xmlns:a16="http://schemas.microsoft.com/office/drawing/2014/main" id="{80ED364C-A0A5-AF35-BD1C-3660BF26925C}"/>
              </a:ext>
            </a:extLst>
          </p:cNvPr>
          <p:cNvSpPr txBox="1">
            <a:spLocks/>
          </p:cNvSpPr>
          <p:nvPr/>
        </p:nvSpPr>
        <p:spPr>
          <a:xfrm>
            <a:off x="450274" y="3294896"/>
            <a:ext cx="2376000" cy="2632408"/>
          </a:xfrm>
          <a:prstGeom prst="rect">
            <a:avLst/>
          </a:prstGeom>
        </p:spPr>
        <p:txBody>
          <a:bodyPr vert="horz" lIns="0" tIns="45720" rIns="91440" bIns="45720" rtlCol="0">
            <a:noAutofit/>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b="0">
                <a:solidFill>
                  <a:schemeClr val="bg1"/>
                </a:solidFill>
                <a:latin typeface="+mn-lt"/>
              </a:rPr>
              <a:t>What is in the Bill:</a:t>
            </a:r>
          </a:p>
          <a:p>
            <a:pPr marL="358775"/>
            <a:r>
              <a:rPr lang="en-NZ" sz="1100" b="0">
                <a:solidFill>
                  <a:schemeClr val="bg1"/>
                </a:solidFill>
                <a:latin typeface="+mn-lt"/>
              </a:rPr>
              <a:t>Updates to administrative roles to align with new policy intent </a:t>
            </a:r>
          </a:p>
          <a:p>
            <a:pPr marL="358775"/>
            <a:r>
              <a:rPr lang="en-NZ" sz="1100" b="0">
                <a:solidFill>
                  <a:schemeClr val="bg1"/>
                </a:solidFill>
                <a:latin typeface="+mn-lt"/>
              </a:rPr>
              <a:t>New roles to ensure rights of patients are upheld</a:t>
            </a:r>
          </a:p>
          <a:p>
            <a:pPr marL="358775"/>
            <a:r>
              <a:rPr lang="en-NZ" sz="1100" b="0">
                <a:solidFill>
                  <a:schemeClr val="bg1"/>
                </a:solidFill>
                <a:latin typeface="+mn-lt"/>
              </a:rPr>
              <a:t>Improvements to review tribunals</a:t>
            </a:r>
          </a:p>
          <a:p>
            <a:pPr marL="358775"/>
            <a:r>
              <a:rPr lang="en-NZ" sz="1100" b="0">
                <a:solidFill>
                  <a:schemeClr val="bg1"/>
                </a:solidFill>
                <a:latin typeface="+mn-lt"/>
              </a:rPr>
              <a:t>New reporting requirements</a:t>
            </a:r>
          </a:p>
          <a:p>
            <a:pPr marL="358775"/>
            <a:r>
              <a:rPr lang="en-NZ" sz="1100" b="0">
                <a:solidFill>
                  <a:schemeClr val="bg1"/>
                </a:solidFill>
                <a:latin typeface="+mn-lt"/>
              </a:rPr>
              <a:t>New requirement for regular review of legislation.</a:t>
            </a:r>
          </a:p>
          <a:p>
            <a:endParaRPr lang="en-NZ" sz="1100">
              <a:solidFill>
                <a:schemeClr val="bg1"/>
              </a:solidFill>
            </a:endParaRPr>
          </a:p>
        </p:txBody>
      </p:sp>
      <p:cxnSp>
        <p:nvCxnSpPr>
          <p:cNvPr id="17" name="Straight Arrow Connector 16">
            <a:extLst>
              <a:ext uri="{FF2B5EF4-FFF2-40B4-BE49-F238E27FC236}">
                <a16:creationId xmlns:a16="http://schemas.microsoft.com/office/drawing/2014/main" id="{5A37CA84-8065-8242-27B2-A3D0211E48C1}"/>
              </a:ext>
              <a:ext uri="{C183D7F6-B498-43B3-948B-1728B52AA6E4}">
                <adec:decorative xmlns:adec="http://schemas.microsoft.com/office/drawing/2017/decorative" val="1"/>
              </a:ext>
            </a:extLst>
          </p:cNvPr>
          <p:cNvCxnSpPr>
            <a:cxnSpLocks/>
          </p:cNvCxnSpPr>
          <p:nvPr/>
        </p:nvCxnSpPr>
        <p:spPr>
          <a:xfrm>
            <a:off x="437476" y="3040242"/>
            <a:ext cx="1908000" cy="0"/>
          </a:xfrm>
          <a:prstGeom prst="straightConnector1">
            <a:avLst/>
          </a:prstGeom>
          <a:ln w="5715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2" name="Graphic 21">
            <a:extLst>
              <a:ext uri="{FF2B5EF4-FFF2-40B4-BE49-F238E27FC236}">
                <a16:creationId xmlns:a16="http://schemas.microsoft.com/office/drawing/2014/main" id="{8F20D2A0-4C17-FE99-E325-E2CA8E2C846D}"/>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flipH="1">
            <a:off x="427699" y="3673530"/>
            <a:ext cx="288000" cy="288000"/>
          </a:xfrm>
          <a:prstGeom prst="rect">
            <a:avLst/>
          </a:prstGeom>
        </p:spPr>
      </p:pic>
      <p:pic>
        <p:nvPicPr>
          <p:cNvPr id="23" name="Graphic 22">
            <a:extLst>
              <a:ext uri="{FF2B5EF4-FFF2-40B4-BE49-F238E27FC236}">
                <a16:creationId xmlns:a16="http://schemas.microsoft.com/office/drawing/2014/main" id="{6AE8FC9E-555C-D12E-8AD5-396EC2AF7C67}"/>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flipH="1">
            <a:off x="427699" y="4171554"/>
            <a:ext cx="288000" cy="288000"/>
          </a:xfrm>
          <a:prstGeom prst="rect">
            <a:avLst/>
          </a:prstGeom>
        </p:spPr>
      </p:pic>
      <p:pic>
        <p:nvPicPr>
          <p:cNvPr id="24" name="Graphic 23">
            <a:extLst>
              <a:ext uri="{FF2B5EF4-FFF2-40B4-BE49-F238E27FC236}">
                <a16:creationId xmlns:a16="http://schemas.microsoft.com/office/drawing/2014/main" id="{7CF48E21-91F9-1760-1A1F-8BFA3027FCD6}"/>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flipH="1">
            <a:off x="427699" y="4673137"/>
            <a:ext cx="288000" cy="288000"/>
          </a:xfrm>
          <a:prstGeom prst="rect">
            <a:avLst/>
          </a:prstGeom>
        </p:spPr>
      </p:pic>
      <p:pic>
        <p:nvPicPr>
          <p:cNvPr id="26" name="Graphic 25">
            <a:extLst>
              <a:ext uri="{FF2B5EF4-FFF2-40B4-BE49-F238E27FC236}">
                <a16:creationId xmlns:a16="http://schemas.microsoft.com/office/drawing/2014/main" id="{B38BDB3B-07E4-EC9C-1BC1-8BC7F2EF9E76}"/>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flipH="1">
            <a:off x="427699" y="5118743"/>
            <a:ext cx="288000" cy="288000"/>
          </a:xfrm>
          <a:prstGeom prst="rect">
            <a:avLst/>
          </a:prstGeom>
        </p:spPr>
      </p:pic>
      <p:pic>
        <p:nvPicPr>
          <p:cNvPr id="29" name="Graphic 28">
            <a:extLst>
              <a:ext uri="{FF2B5EF4-FFF2-40B4-BE49-F238E27FC236}">
                <a16:creationId xmlns:a16="http://schemas.microsoft.com/office/drawing/2014/main" id="{1F62C3D8-31B6-00E6-F82E-B81AC8D763F4}"/>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flipH="1">
            <a:off x="427699" y="5484181"/>
            <a:ext cx="288000" cy="288000"/>
          </a:xfrm>
          <a:prstGeom prst="rect">
            <a:avLst/>
          </a:prstGeom>
        </p:spPr>
      </p:pic>
      <p:sp>
        <p:nvSpPr>
          <p:cNvPr id="33" name="TextBox 32">
            <a:extLst>
              <a:ext uri="{FF2B5EF4-FFF2-40B4-BE49-F238E27FC236}">
                <a16:creationId xmlns:a16="http://schemas.microsoft.com/office/drawing/2014/main" id="{2A0BC2AB-1184-BC15-9281-524730816F2E}"/>
              </a:ext>
            </a:extLst>
          </p:cNvPr>
          <p:cNvSpPr txBox="1"/>
          <p:nvPr/>
        </p:nvSpPr>
        <p:spPr>
          <a:xfrm>
            <a:off x="3471172" y="3350522"/>
            <a:ext cx="2448000" cy="2616101"/>
          </a:xfrm>
          <a:prstGeom prst="rect">
            <a:avLst/>
          </a:prstGeom>
          <a:noFill/>
        </p:spPr>
        <p:txBody>
          <a:bodyPr wrap="square">
            <a:spAutoFit/>
          </a:bodyPr>
          <a:lstStyle/>
          <a:p>
            <a:pPr marL="0" marR="0" lvl="0" indent="0" algn="l" defTabSz="914400" rtl="0" eaLnBrk="1" fontAlgn="auto" latinLnBrk="0" hangingPunct="1">
              <a:lnSpc>
                <a:spcPct val="100000"/>
              </a:lnSpc>
              <a:spcAft>
                <a:spcPts val="1200"/>
              </a:spcAft>
              <a:buClrTx/>
              <a:buSzTx/>
              <a:buFontTx/>
              <a:buNone/>
              <a:tabLst/>
              <a:defRPr/>
            </a:pPr>
            <a:r>
              <a:rPr lang="en-NZ" sz="1200">
                <a:solidFill>
                  <a:schemeClr val="tx2">
                    <a:lumMod val="75000"/>
                  </a:schemeClr>
                </a:solidFill>
                <a:cs typeface="Arial"/>
              </a:rPr>
              <a:t>There are a range of </a:t>
            </a:r>
            <a:r>
              <a:rPr lang="en-NZ" sz="1200" b="1">
                <a:solidFill>
                  <a:schemeClr val="accent4"/>
                </a:solidFill>
                <a:cs typeface="Arial"/>
              </a:rPr>
              <a:t>administrative roles </a:t>
            </a:r>
            <a:r>
              <a:rPr lang="en-NZ" sz="1200">
                <a:solidFill>
                  <a:schemeClr val="tx2">
                    <a:lumMod val="75000"/>
                  </a:schemeClr>
                </a:solidFill>
                <a:cs typeface="Arial"/>
              </a:rPr>
              <a:t>to ensure that processes and decisions are made in accordance with the legislation. </a:t>
            </a:r>
          </a:p>
          <a:p>
            <a:pPr marL="0" marR="0" lvl="0" indent="0" algn="l" defTabSz="914400" rtl="0" eaLnBrk="1" fontAlgn="auto" latinLnBrk="0" hangingPunct="1">
              <a:lnSpc>
                <a:spcPct val="100000"/>
              </a:lnSpc>
              <a:spcAft>
                <a:spcPts val="1200"/>
              </a:spcAft>
              <a:buClrTx/>
              <a:buSzTx/>
              <a:buFontTx/>
              <a:buNone/>
              <a:tabLst/>
              <a:defRPr/>
            </a:pPr>
            <a:r>
              <a:rPr lang="en-NZ" sz="1200">
                <a:solidFill>
                  <a:schemeClr val="tx2">
                    <a:lumMod val="75000"/>
                  </a:schemeClr>
                </a:solidFill>
                <a:cs typeface="Arial"/>
              </a:rPr>
              <a:t>This includes for example, the Director of Mental Health, district inspectors and review tribunals. </a:t>
            </a:r>
          </a:p>
          <a:p>
            <a:pPr marL="0" marR="0" lvl="0" indent="0" algn="l" defTabSz="914400" rtl="0" eaLnBrk="1" fontAlgn="auto" latinLnBrk="0" hangingPunct="1">
              <a:lnSpc>
                <a:spcPct val="100000"/>
              </a:lnSpc>
              <a:spcAft>
                <a:spcPts val="1200"/>
              </a:spcAft>
              <a:buClrTx/>
              <a:buSzTx/>
              <a:buFontTx/>
              <a:buNone/>
              <a:tabLst/>
              <a:defRPr/>
            </a:pPr>
            <a:r>
              <a:rPr lang="en-NZ" sz="1200">
                <a:solidFill>
                  <a:schemeClr val="tx2">
                    <a:lumMod val="75000"/>
                  </a:schemeClr>
                </a:solidFill>
                <a:cs typeface="Arial"/>
              </a:rPr>
              <a:t>New </a:t>
            </a:r>
            <a:r>
              <a:rPr lang="en-NZ" sz="1200" b="1">
                <a:solidFill>
                  <a:schemeClr val="tx2">
                    <a:lumMod val="75000"/>
                  </a:schemeClr>
                </a:solidFill>
                <a:cs typeface="Arial"/>
              </a:rPr>
              <a:t>independent support and advocacy roles </a:t>
            </a:r>
            <a:r>
              <a:rPr lang="en-NZ" sz="1200">
                <a:solidFill>
                  <a:schemeClr val="tx2">
                    <a:lumMod val="75000"/>
                  </a:schemeClr>
                </a:solidFill>
                <a:cs typeface="Arial"/>
              </a:rPr>
              <a:t>provide greater protections for people under the legislation. </a:t>
            </a:r>
          </a:p>
        </p:txBody>
      </p:sp>
      <p:sp>
        <p:nvSpPr>
          <p:cNvPr id="34" name="TextBox 33">
            <a:extLst>
              <a:ext uri="{FF2B5EF4-FFF2-40B4-BE49-F238E27FC236}">
                <a16:creationId xmlns:a16="http://schemas.microsoft.com/office/drawing/2014/main" id="{C75B06EC-4A8F-D111-AAC1-ED3B878AB630}"/>
              </a:ext>
            </a:extLst>
          </p:cNvPr>
          <p:cNvSpPr txBox="1"/>
          <p:nvPr/>
        </p:nvSpPr>
        <p:spPr>
          <a:xfrm>
            <a:off x="6391840" y="3302636"/>
            <a:ext cx="2448000" cy="1908215"/>
          </a:xfrm>
          <a:prstGeom prst="rect">
            <a:avLst/>
          </a:prstGeom>
          <a:noFill/>
        </p:spPr>
        <p:txBody>
          <a:bodyPr wrap="square">
            <a:spAutoFit/>
          </a:bodyPr>
          <a:lstStyle/>
          <a:p>
            <a:pPr marL="0" marR="0" lvl="0" indent="0" algn="l" defTabSz="914400" rtl="0" eaLnBrk="1" fontAlgn="auto" latinLnBrk="0" hangingPunct="1">
              <a:lnSpc>
                <a:spcPct val="100000"/>
              </a:lnSpc>
              <a:spcAft>
                <a:spcPts val="1200"/>
              </a:spcAft>
              <a:buClrTx/>
              <a:buSzTx/>
              <a:buFontTx/>
              <a:buNone/>
              <a:tabLst/>
              <a:defRPr/>
            </a:pPr>
            <a:r>
              <a:rPr lang="en-NZ" sz="1200" b="1">
                <a:solidFill>
                  <a:schemeClr val="accent4"/>
                </a:solidFill>
                <a:cs typeface="Arial"/>
              </a:rPr>
              <a:t>Reporting requirements</a:t>
            </a:r>
            <a:r>
              <a:rPr lang="en-NZ" sz="1200">
                <a:solidFill>
                  <a:schemeClr val="tx2">
                    <a:lumMod val="75000"/>
                  </a:schemeClr>
                </a:solidFill>
                <a:cs typeface="Arial"/>
              </a:rPr>
              <a:t> will ensure the operation of the legislation can be monitored.</a:t>
            </a:r>
          </a:p>
          <a:p>
            <a:pPr marL="0" marR="0" lvl="0" indent="0" algn="l" defTabSz="914400" rtl="0" eaLnBrk="1" fontAlgn="auto" latinLnBrk="0" hangingPunct="1">
              <a:lnSpc>
                <a:spcPct val="100000"/>
              </a:lnSpc>
              <a:spcAft>
                <a:spcPts val="1200"/>
              </a:spcAft>
              <a:buClrTx/>
              <a:buSzTx/>
              <a:buFontTx/>
              <a:buNone/>
              <a:tabLst/>
              <a:defRPr/>
            </a:pPr>
            <a:r>
              <a:rPr lang="en-NZ" sz="1200">
                <a:solidFill>
                  <a:schemeClr val="tx2">
                    <a:lumMod val="75000"/>
                  </a:schemeClr>
                </a:solidFill>
                <a:cs typeface="Arial"/>
              </a:rPr>
              <a:t>This includes that services must report on matters required by the Director of Mental Health. The Director of Mental Health must publish an annual report on the implementation of the legislation.</a:t>
            </a:r>
          </a:p>
        </p:txBody>
      </p:sp>
      <p:sp>
        <p:nvSpPr>
          <p:cNvPr id="35" name="TextBox 34">
            <a:extLst>
              <a:ext uri="{FF2B5EF4-FFF2-40B4-BE49-F238E27FC236}">
                <a16:creationId xmlns:a16="http://schemas.microsoft.com/office/drawing/2014/main" id="{F2E43B62-6A74-1B92-04D3-AF878B4DCB11}"/>
              </a:ext>
            </a:extLst>
          </p:cNvPr>
          <p:cNvSpPr txBox="1"/>
          <p:nvPr/>
        </p:nvSpPr>
        <p:spPr>
          <a:xfrm>
            <a:off x="9293726" y="3259747"/>
            <a:ext cx="2448000" cy="2092881"/>
          </a:xfrm>
          <a:prstGeom prst="rect">
            <a:avLst/>
          </a:prstGeom>
          <a:noFill/>
        </p:spPr>
        <p:txBody>
          <a:bodyPr wrap="square">
            <a:spAutoFit/>
          </a:bodyPr>
          <a:lstStyle/>
          <a:p>
            <a:pPr marL="0" marR="0" lvl="0" indent="0" algn="l" defTabSz="914400" rtl="0" eaLnBrk="1" fontAlgn="auto" latinLnBrk="0" hangingPunct="1">
              <a:lnSpc>
                <a:spcPct val="100000"/>
              </a:lnSpc>
              <a:spcAft>
                <a:spcPts val="1200"/>
              </a:spcAft>
              <a:buClrTx/>
              <a:buSzTx/>
              <a:buFontTx/>
              <a:buNone/>
              <a:tabLst/>
              <a:defRPr/>
            </a:pPr>
            <a:r>
              <a:rPr lang="en-NZ" sz="1200">
                <a:solidFill>
                  <a:schemeClr val="tx2">
                    <a:lumMod val="75000"/>
                  </a:schemeClr>
                </a:solidFill>
                <a:cs typeface="Arial"/>
              </a:rPr>
              <a:t>The Director-General of Health will be required to </a:t>
            </a:r>
            <a:r>
              <a:rPr lang="en-NZ" sz="1200" b="1">
                <a:solidFill>
                  <a:schemeClr val="accent4"/>
                </a:solidFill>
                <a:cs typeface="Arial"/>
              </a:rPr>
              <a:t>review the legislation </a:t>
            </a:r>
            <a:r>
              <a:rPr lang="en-NZ" sz="1200">
                <a:solidFill>
                  <a:schemeClr val="tx2">
                    <a:lumMod val="75000"/>
                  </a:schemeClr>
                </a:solidFill>
                <a:cs typeface="Arial"/>
              </a:rPr>
              <a:t>within 5 years of commencement and then at 5-yearly intervals. </a:t>
            </a:r>
          </a:p>
          <a:p>
            <a:pPr marL="0" marR="0" lvl="0" indent="0" algn="l" defTabSz="914400" rtl="0" eaLnBrk="1" fontAlgn="auto" latinLnBrk="0" hangingPunct="1">
              <a:lnSpc>
                <a:spcPct val="100000"/>
              </a:lnSpc>
              <a:spcAft>
                <a:spcPts val="1200"/>
              </a:spcAft>
              <a:buClrTx/>
              <a:buSzTx/>
              <a:buFontTx/>
              <a:buNone/>
              <a:tabLst/>
              <a:defRPr/>
            </a:pPr>
            <a:r>
              <a:rPr lang="en-NZ" sz="1200">
                <a:solidFill>
                  <a:schemeClr val="tx2">
                    <a:lumMod val="75000"/>
                  </a:schemeClr>
                </a:solidFill>
                <a:cs typeface="Arial"/>
              </a:rPr>
              <a:t>The responsible Minister will be required to establish an advisory committee within 6 months of commencement to advise on the operation of the Bill. </a:t>
            </a:r>
          </a:p>
        </p:txBody>
      </p:sp>
      <p:sp>
        <p:nvSpPr>
          <p:cNvPr id="36" name="Slide Number Placeholder 4">
            <a:extLst>
              <a:ext uri="{FF2B5EF4-FFF2-40B4-BE49-F238E27FC236}">
                <a16:creationId xmlns:a16="http://schemas.microsoft.com/office/drawing/2014/main" id="{0346DCC1-9CBA-AB3D-B621-CA8A82FFCF57}"/>
              </a:ext>
              <a:ext uri="{C183D7F6-B498-43B3-948B-1728B52AA6E4}">
                <adec:decorative xmlns:adec="http://schemas.microsoft.com/office/drawing/2017/decorative" val="1"/>
              </a:ext>
            </a:extLst>
          </p:cNvPr>
          <p:cNvSpPr>
            <a:spLocks noGrp="1"/>
          </p:cNvSpPr>
          <p:nvPr>
            <p:ph type="sldNum" sz="quarter" idx="12"/>
          </p:nvPr>
        </p:nvSpPr>
        <p:spPr>
          <a:xfrm>
            <a:off x="9320019" y="6492875"/>
            <a:ext cx="2204560" cy="365125"/>
          </a:xfrm>
        </p:spPr>
        <p:txBody>
          <a:bodyPr/>
          <a:lstStyle/>
          <a:p>
            <a:fld id="{867A30AC-EEC2-45DD-BBF1-71D2CA05A494}" type="slidenum">
              <a:rPr lang="en-NZ" smtClean="0">
                <a:solidFill>
                  <a:schemeClr val="tx2">
                    <a:lumMod val="75000"/>
                  </a:schemeClr>
                </a:solidFill>
              </a:rPr>
              <a:t>17</a:t>
            </a:fld>
            <a:endParaRPr lang="en-NZ">
              <a:solidFill>
                <a:schemeClr val="tx2">
                  <a:lumMod val="75000"/>
                </a:schemeClr>
              </a:solidFill>
            </a:endParaRPr>
          </a:p>
        </p:txBody>
      </p:sp>
      <p:sp>
        <p:nvSpPr>
          <p:cNvPr id="3" name="Date Placeholder 1">
            <a:extLst>
              <a:ext uri="{FF2B5EF4-FFF2-40B4-BE49-F238E27FC236}">
                <a16:creationId xmlns:a16="http://schemas.microsoft.com/office/drawing/2014/main" id="{2220DF9A-73F2-2194-2E10-09A3F066CF9A}"/>
              </a:ext>
              <a:ext uri="{C183D7F6-B498-43B3-948B-1728B52AA6E4}">
                <adec:decorative xmlns:adec="http://schemas.microsoft.com/office/drawing/2017/decorative" val="1"/>
              </a:ext>
            </a:extLst>
          </p:cNvPr>
          <p:cNvSpPr txBox="1">
            <a:spLocks/>
          </p:cNvSpPr>
          <p:nvPr/>
        </p:nvSpPr>
        <p:spPr>
          <a:xfrm>
            <a:off x="3341375" y="6492875"/>
            <a:ext cx="4634235" cy="365125"/>
          </a:xfrm>
          <a:prstGeom prst="rect">
            <a:avLst/>
          </a:prstGeom>
        </p:spPr>
        <p:txBody>
          <a:bodyPr vert="horz" lIns="0" tIns="45720" rIns="91440" bIns="45720" rtlCol="0" anchor="ctr"/>
          <a:lstStyle>
            <a:defPPr>
              <a:defRPr lang="en-US"/>
            </a:defPPr>
            <a:lvl1pPr marL="0" algn="l" defTabSz="914400" rtl="0" eaLnBrk="1" latinLnBrk="0" hangingPunct="1">
              <a:defRPr sz="9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NZ">
                <a:solidFill>
                  <a:schemeClr val="tx2">
                    <a:lumMod val="75000"/>
                  </a:schemeClr>
                </a:solidFill>
                <a:latin typeface="Arial"/>
              </a:rPr>
              <a:t>Overview of the Mental Health Bill as introduced into the House on 1 October 2024 </a:t>
            </a:r>
          </a:p>
        </p:txBody>
      </p:sp>
    </p:spTree>
    <p:extLst>
      <p:ext uri="{BB962C8B-B14F-4D97-AF65-F5344CB8AC3E}">
        <p14:creationId xmlns:p14="http://schemas.microsoft.com/office/powerpoint/2010/main" val="4174289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79C7D5E-965E-53FE-3606-7C973B194A85}"/>
              </a:ext>
              <a:ext uri="{C183D7F6-B498-43B3-948B-1728B52AA6E4}">
                <adec:decorative xmlns:adec="http://schemas.microsoft.com/office/drawing/2017/decorative" val="1"/>
              </a:ext>
            </a:extLst>
          </p:cNvPr>
          <p:cNvSpPr>
            <a:spLocks noGrp="1"/>
          </p:cNvSpPr>
          <p:nvPr>
            <p:ph type="sldNum" sz="quarter" idx="12"/>
          </p:nvPr>
        </p:nvSpPr>
        <p:spPr>
          <a:xfrm>
            <a:off x="8676000" y="6356350"/>
            <a:ext cx="2743200" cy="365125"/>
          </a:xfrm>
        </p:spPr>
        <p:txBody>
          <a:bodyPr/>
          <a:lstStyle/>
          <a:p>
            <a:fld id="{867A30AC-EEC2-45DD-BBF1-71D2CA05A494}" type="slidenum">
              <a:rPr lang="en-NZ" dirty="0" smtClean="0">
                <a:solidFill>
                  <a:schemeClr val="bg1"/>
                </a:solidFill>
              </a:rPr>
              <a:t>18</a:t>
            </a:fld>
            <a:endParaRPr lang="en-NZ">
              <a:solidFill>
                <a:schemeClr val="bg1"/>
              </a:solidFill>
            </a:endParaRPr>
          </a:p>
        </p:txBody>
      </p:sp>
      <p:sp>
        <p:nvSpPr>
          <p:cNvPr id="6" name="Content Placeholder 1">
            <a:extLst>
              <a:ext uri="{FF2B5EF4-FFF2-40B4-BE49-F238E27FC236}">
                <a16:creationId xmlns:a16="http://schemas.microsoft.com/office/drawing/2014/main" id="{5164278B-30BA-408D-1BA6-06CB4FD9EA87}"/>
              </a:ext>
            </a:extLst>
          </p:cNvPr>
          <p:cNvSpPr txBox="1">
            <a:spLocks noGrp="1"/>
          </p:cNvSpPr>
          <p:nvPr>
            <p:ph type="title" idx="4294967295"/>
          </p:nvPr>
        </p:nvSpPr>
        <p:spPr>
          <a:xfrm>
            <a:off x="1326916" y="2456872"/>
            <a:ext cx="7955629" cy="1753399"/>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kumimoji="0" lang="en-NZ" sz="3600" b="1" i="0" u="none" strike="noStrike" kern="1200" cap="none" spc="0" normalizeH="0" baseline="0" noProof="0" dirty="0">
                <a:ln>
                  <a:noFill/>
                </a:ln>
                <a:solidFill>
                  <a:schemeClr val="bg1"/>
                </a:solidFill>
                <a:effectLst/>
                <a:uLnTx/>
                <a:uFillTx/>
                <a:latin typeface="+mj-lt"/>
                <a:ea typeface="+mn-ea"/>
                <a:cs typeface="+mn-cs"/>
              </a:rPr>
              <a:t>When would the Bill take effect?</a:t>
            </a:r>
          </a:p>
        </p:txBody>
      </p:sp>
      <p:cxnSp>
        <p:nvCxnSpPr>
          <p:cNvPr id="7" name="Straight Arrow Connector 6">
            <a:extLst>
              <a:ext uri="{FF2B5EF4-FFF2-40B4-BE49-F238E27FC236}">
                <a16:creationId xmlns:a16="http://schemas.microsoft.com/office/drawing/2014/main" id="{913EC141-DB61-C860-A923-90AA5C65F607}"/>
              </a:ext>
              <a:ext uri="{C183D7F6-B498-43B3-948B-1728B52AA6E4}">
                <adec:decorative xmlns:adec="http://schemas.microsoft.com/office/drawing/2017/decorative" val="1"/>
              </a:ext>
            </a:extLst>
          </p:cNvPr>
          <p:cNvCxnSpPr>
            <a:cxnSpLocks/>
          </p:cNvCxnSpPr>
          <p:nvPr/>
        </p:nvCxnSpPr>
        <p:spPr>
          <a:xfrm>
            <a:off x="1326916" y="3723816"/>
            <a:ext cx="1908000" cy="0"/>
          </a:xfrm>
          <a:prstGeom prst="straightConnector1">
            <a:avLst/>
          </a:prstGeom>
          <a:ln w="5715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Date Placeholder 1">
            <a:extLst>
              <a:ext uri="{FF2B5EF4-FFF2-40B4-BE49-F238E27FC236}">
                <a16:creationId xmlns:a16="http://schemas.microsoft.com/office/drawing/2014/main" id="{29942DFC-6EE7-3D50-D6D2-28420460E79A}"/>
              </a:ext>
              <a:ext uri="{C183D7F6-B498-43B3-948B-1728B52AA6E4}">
                <adec:decorative xmlns:adec="http://schemas.microsoft.com/office/drawing/2017/decorative" val="1"/>
              </a:ext>
            </a:extLst>
          </p:cNvPr>
          <p:cNvSpPr txBox="1">
            <a:spLocks/>
          </p:cNvSpPr>
          <p:nvPr/>
        </p:nvSpPr>
        <p:spPr>
          <a:xfrm>
            <a:off x="899998" y="6356350"/>
            <a:ext cx="4634235" cy="365125"/>
          </a:xfrm>
          <a:prstGeom prst="rect">
            <a:avLst/>
          </a:prstGeom>
        </p:spPr>
        <p:txBody>
          <a:bodyPr vert="horz" lIns="0" tIns="45720" rIns="91440" bIns="45720" rtlCol="0" anchor="ctr"/>
          <a:lstStyle>
            <a:defPPr>
              <a:defRPr lang="en-US"/>
            </a:defPPr>
            <a:lvl1pPr marL="0" algn="l" defTabSz="914400" rtl="0" eaLnBrk="1" latinLnBrk="0" hangingPunct="1">
              <a:defRPr sz="9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NZ">
                <a:solidFill>
                  <a:schemeClr val="bg1"/>
                </a:solidFill>
                <a:latin typeface="Arial"/>
              </a:rPr>
              <a:t>Overview of the Mental Health Bill as introduced into the House on 1 October 2024 </a:t>
            </a:r>
          </a:p>
        </p:txBody>
      </p:sp>
    </p:spTree>
    <p:extLst>
      <p:ext uri="{BB962C8B-B14F-4D97-AF65-F5344CB8AC3E}">
        <p14:creationId xmlns:p14="http://schemas.microsoft.com/office/powerpoint/2010/main" val="3715793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5A47B35-F0D9-50F5-817D-0094E7FC46DF}"/>
              </a:ext>
              <a:ext uri="{C183D7F6-B498-43B3-948B-1728B52AA6E4}">
                <adec:decorative xmlns:adec="http://schemas.microsoft.com/office/drawing/2017/decorative" val="1"/>
              </a:ext>
            </a:extLst>
          </p:cNvPr>
          <p:cNvSpPr/>
          <p:nvPr/>
        </p:nvSpPr>
        <p:spPr>
          <a:xfrm>
            <a:off x="6818972" y="0"/>
            <a:ext cx="5373028" cy="15229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Slide Number Placeholder 4">
            <a:extLst>
              <a:ext uri="{FF2B5EF4-FFF2-40B4-BE49-F238E27FC236}">
                <a16:creationId xmlns:a16="http://schemas.microsoft.com/office/drawing/2014/main" id="{E79C7D5E-965E-53FE-3606-7C973B194A85}"/>
              </a:ext>
              <a:ext uri="{C183D7F6-B498-43B3-948B-1728B52AA6E4}">
                <adec:decorative xmlns:adec="http://schemas.microsoft.com/office/drawing/2017/decorative" val="1"/>
              </a:ext>
            </a:extLst>
          </p:cNvPr>
          <p:cNvSpPr>
            <a:spLocks noGrp="1"/>
          </p:cNvSpPr>
          <p:nvPr>
            <p:ph type="sldNum" sz="quarter" idx="12"/>
          </p:nvPr>
        </p:nvSpPr>
        <p:spPr>
          <a:xfrm>
            <a:off x="8676000" y="6356350"/>
            <a:ext cx="2743200" cy="365125"/>
          </a:xfrm>
        </p:spPr>
        <p:txBody>
          <a:bodyPr/>
          <a:lstStyle/>
          <a:p>
            <a:fld id="{867A30AC-EEC2-45DD-BBF1-71D2CA05A494}" type="slidenum">
              <a:rPr lang="en-NZ" dirty="0" smtClean="0"/>
              <a:t>19</a:t>
            </a:fld>
            <a:endParaRPr lang="en-NZ"/>
          </a:p>
        </p:txBody>
      </p:sp>
      <p:sp>
        <p:nvSpPr>
          <p:cNvPr id="6" name="Content Placeholder 1">
            <a:extLst>
              <a:ext uri="{FF2B5EF4-FFF2-40B4-BE49-F238E27FC236}">
                <a16:creationId xmlns:a16="http://schemas.microsoft.com/office/drawing/2014/main" id="{5164278B-30BA-408D-1BA6-06CB4FD9EA87}"/>
              </a:ext>
            </a:extLst>
          </p:cNvPr>
          <p:cNvSpPr txBox="1">
            <a:spLocks noGrp="1"/>
          </p:cNvSpPr>
          <p:nvPr>
            <p:ph type="title" idx="4294967295"/>
          </p:nvPr>
        </p:nvSpPr>
        <p:spPr>
          <a:xfrm>
            <a:off x="7490689" y="2959229"/>
            <a:ext cx="4029593" cy="228640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kumimoji="0" lang="en-NZ" sz="3600" b="1" i="0" u="none" strike="noStrike" kern="1200" cap="none" spc="0" normalizeH="0" baseline="0" noProof="0" dirty="0">
                <a:ln>
                  <a:noFill/>
                </a:ln>
                <a:solidFill>
                  <a:srgbClr val="002069">
                    <a:lumMod val="50000"/>
                  </a:srgbClr>
                </a:solidFill>
                <a:effectLst/>
                <a:uLnTx/>
                <a:uFillTx/>
                <a:latin typeface="Arial Bold"/>
                <a:ea typeface="+mn-ea"/>
                <a:cs typeface="+mn-cs"/>
              </a:rPr>
              <a:t>Commencement &amp; implementation </a:t>
            </a:r>
          </a:p>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endParaRPr kumimoji="0" lang="en-NZ" sz="3600" b="1" i="0" u="none" strike="noStrike" kern="1200" cap="none" spc="0" normalizeH="0" baseline="0" noProof="0" dirty="0">
              <a:ln>
                <a:noFill/>
              </a:ln>
              <a:solidFill>
                <a:schemeClr val="accent4"/>
              </a:solidFill>
              <a:effectLst/>
              <a:uLnTx/>
              <a:uFillTx/>
              <a:latin typeface="+mj-lt"/>
              <a:ea typeface="+mn-ea"/>
              <a:cs typeface="+mn-cs"/>
            </a:endParaRPr>
          </a:p>
        </p:txBody>
      </p:sp>
      <p:cxnSp>
        <p:nvCxnSpPr>
          <p:cNvPr id="7" name="Straight Arrow Connector 6">
            <a:extLst>
              <a:ext uri="{FF2B5EF4-FFF2-40B4-BE49-F238E27FC236}">
                <a16:creationId xmlns:a16="http://schemas.microsoft.com/office/drawing/2014/main" id="{913EC141-DB61-C860-A923-90AA5C65F607}"/>
              </a:ext>
              <a:ext uri="{C183D7F6-B498-43B3-948B-1728B52AA6E4}">
                <adec:decorative xmlns:adec="http://schemas.microsoft.com/office/drawing/2017/decorative" val="1"/>
              </a:ext>
            </a:extLst>
          </p:cNvPr>
          <p:cNvCxnSpPr>
            <a:cxnSpLocks/>
          </p:cNvCxnSpPr>
          <p:nvPr/>
        </p:nvCxnSpPr>
        <p:spPr>
          <a:xfrm>
            <a:off x="7573130" y="4501873"/>
            <a:ext cx="1908000" cy="0"/>
          </a:xfrm>
          <a:prstGeom prst="straightConnector1">
            <a:avLst/>
          </a:prstGeom>
          <a:ln w="5715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7B440A7-D948-8199-6081-A1D1A0418830}"/>
              </a:ext>
              <a:ext uri="{C183D7F6-B498-43B3-948B-1728B52AA6E4}">
                <adec:decorative xmlns:adec="http://schemas.microsoft.com/office/drawing/2017/decorative" val="1"/>
              </a:ext>
            </a:extLst>
          </p:cNvPr>
          <p:cNvSpPr/>
          <p:nvPr/>
        </p:nvSpPr>
        <p:spPr>
          <a:xfrm>
            <a:off x="-26190" y="0"/>
            <a:ext cx="7084381" cy="68485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19710" defTabSz="734869">
              <a:lnSpc>
                <a:spcPct val="110000"/>
              </a:lnSpc>
              <a:spcAft>
                <a:spcPts val="804"/>
              </a:spcAft>
              <a:buSzPts val="1000"/>
            </a:pPr>
            <a:endParaRPr lang="en-NZ">
              <a:solidFill>
                <a:schemeClr val="bg2"/>
              </a:solidFill>
            </a:endParaRPr>
          </a:p>
        </p:txBody>
      </p:sp>
      <p:sp>
        <p:nvSpPr>
          <p:cNvPr id="9" name="TextBox 8">
            <a:extLst>
              <a:ext uri="{FF2B5EF4-FFF2-40B4-BE49-F238E27FC236}">
                <a16:creationId xmlns:a16="http://schemas.microsoft.com/office/drawing/2014/main" id="{01C5A573-416F-7B05-0633-CA27466D0C63}"/>
              </a:ext>
            </a:extLst>
          </p:cNvPr>
          <p:cNvSpPr txBox="1"/>
          <p:nvPr/>
        </p:nvSpPr>
        <p:spPr>
          <a:xfrm>
            <a:off x="1371922" y="1082387"/>
            <a:ext cx="5094865" cy="4847481"/>
          </a:xfrm>
          <a:prstGeom prst="rect">
            <a:avLst/>
          </a:prstGeom>
          <a:noFill/>
        </p:spPr>
        <p:txBody>
          <a:bodyPr wrap="square" lIns="91440" tIns="45720" rIns="91440" bIns="45720" rtlCol="0" anchor="t">
            <a:spAutoFit/>
          </a:bodyPr>
          <a:lstStyle/>
          <a:p>
            <a:r>
              <a:rPr lang="en-NZ" sz="1600" b="0">
                <a:solidFill>
                  <a:schemeClr val="bg2"/>
                </a:solidFill>
              </a:rPr>
              <a:t>The Bill has a proposed commencement date of </a:t>
            </a:r>
            <a:br>
              <a:rPr lang="en-NZ" sz="1600" b="0">
                <a:solidFill>
                  <a:schemeClr val="bg2"/>
                </a:solidFill>
              </a:rPr>
            </a:br>
            <a:r>
              <a:rPr lang="en-NZ" sz="1600" b="0">
                <a:solidFill>
                  <a:schemeClr val="bg2"/>
                </a:solidFill>
              </a:rPr>
              <a:t>1 July 2027.</a:t>
            </a:r>
          </a:p>
          <a:p>
            <a:endParaRPr lang="en-NZ" sz="1600">
              <a:solidFill>
                <a:schemeClr val="bg2"/>
              </a:solidFill>
            </a:endParaRPr>
          </a:p>
          <a:p>
            <a:r>
              <a:rPr lang="en-NZ" sz="1600" b="0">
                <a:solidFill>
                  <a:schemeClr val="bg2"/>
                </a:solidFill>
              </a:rPr>
              <a:t>It is important that there is sufficient time to prepare services in the mental health sector as well as other impacted area such as the courts. </a:t>
            </a:r>
          </a:p>
          <a:p>
            <a:endParaRPr lang="en-NZ" sz="1600">
              <a:solidFill>
                <a:schemeClr val="bg2"/>
              </a:solidFill>
            </a:endParaRPr>
          </a:p>
          <a:p>
            <a:r>
              <a:rPr lang="en-NZ" sz="1600" b="0">
                <a:solidFill>
                  <a:schemeClr val="bg2"/>
                </a:solidFill>
              </a:rPr>
              <a:t>The Ministry of Health is progressing a programme of work to prepare and support the mental health sector implement new legislation.</a:t>
            </a:r>
          </a:p>
          <a:p>
            <a:endParaRPr lang="en-NZ" sz="1600">
              <a:solidFill>
                <a:schemeClr val="bg2"/>
              </a:solidFill>
            </a:endParaRPr>
          </a:p>
          <a:p>
            <a:pPr marR="180340" lvl="0">
              <a:spcBef>
                <a:spcPts val="600"/>
              </a:spcBef>
              <a:spcAft>
                <a:spcPts val="600"/>
              </a:spcAft>
              <a:buSzPts val="1000"/>
            </a:pPr>
            <a:r>
              <a:rPr lang="en-NZ" sz="1600">
                <a:solidFill>
                  <a:schemeClr val="bg2"/>
                </a:solidFill>
              </a:rPr>
              <a:t>Other changes taking place in the mental health and addiction system will support the Bill. For example, changes are underway through the mental health and addiction infrastructure programme and investment in growing and upskilling our mental health and addiction workforces.  There is also a move in some districts to implement advanced care directives and supported decision-making.</a:t>
            </a:r>
          </a:p>
        </p:txBody>
      </p:sp>
      <p:pic>
        <p:nvPicPr>
          <p:cNvPr id="16" name="Graphic 15">
            <a:extLst>
              <a:ext uri="{FF2B5EF4-FFF2-40B4-BE49-F238E27FC236}">
                <a16:creationId xmlns:a16="http://schemas.microsoft.com/office/drawing/2014/main" id="{06344A55-B367-BDFC-88DA-E4ADC0AA756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629999" y="1159534"/>
            <a:ext cx="540000" cy="540000"/>
          </a:xfrm>
          <a:prstGeom prst="rect">
            <a:avLst/>
          </a:prstGeom>
        </p:spPr>
      </p:pic>
      <p:pic>
        <p:nvPicPr>
          <p:cNvPr id="10" name="Graphic 9">
            <a:extLst>
              <a:ext uri="{FF2B5EF4-FFF2-40B4-BE49-F238E27FC236}">
                <a16:creationId xmlns:a16="http://schemas.microsoft.com/office/drawing/2014/main" id="{1DCA8024-92AE-9173-3DEA-2550BC1E2C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629999" y="1972793"/>
            <a:ext cx="540000" cy="540000"/>
          </a:xfrm>
          <a:prstGeom prst="rect">
            <a:avLst/>
          </a:prstGeom>
        </p:spPr>
      </p:pic>
      <p:pic>
        <p:nvPicPr>
          <p:cNvPr id="12" name="Graphic 11">
            <a:extLst>
              <a:ext uri="{FF2B5EF4-FFF2-40B4-BE49-F238E27FC236}">
                <a16:creationId xmlns:a16="http://schemas.microsoft.com/office/drawing/2014/main" id="{2CEC7577-9CC3-7347-63EE-825EB4DCC40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629998" y="2936938"/>
            <a:ext cx="540000" cy="540000"/>
          </a:xfrm>
          <a:prstGeom prst="rect">
            <a:avLst/>
          </a:prstGeom>
        </p:spPr>
      </p:pic>
      <p:pic>
        <p:nvPicPr>
          <p:cNvPr id="14" name="Graphic 13">
            <a:extLst>
              <a:ext uri="{FF2B5EF4-FFF2-40B4-BE49-F238E27FC236}">
                <a16:creationId xmlns:a16="http://schemas.microsoft.com/office/drawing/2014/main" id="{EAB84D7B-A6F0-7992-B5D3-755E581314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629998" y="4595738"/>
            <a:ext cx="540000" cy="540000"/>
          </a:xfrm>
          <a:prstGeom prst="rect">
            <a:avLst/>
          </a:prstGeom>
        </p:spPr>
      </p:pic>
      <p:sp>
        <p:nvSpPr>
          <p:cNvPr id="4" name="Date Placeholder 1">
            <a:extLst>
              <a:ext uri="{FF2B5EF4-FFF2-40B4-BE49-F238E27FC236}">
                <a16:creationId xmlns:a16="http://schemas.microsoft.com/office/drawing/2014/main" id="{48BE0C3F-DF59-4247-3819-145E12056394}"/>
              </a:ext>
              <a:ext uri="{C183D7F6-B498-43B3-948B-1728B52AA6E4}">
                <adec:decorative xmlns:adec="http://schemas.microsoft.com/office/drawing/2017/decorative" val="1"/>
              </a:ext>
            </a:extLst>
          </p:cNvPr>
          <p:cNvSpPr txBox="1">
            <a:spLocks/>
          </p:cNvSpPr>
          <p:nvPr/>
        </p:nvSpPr>
        <p:spPr>
          <a:xfrm>
            <a:off x="899998" y="6356350"/>
            <a:ext cx="4634235" cy="365125"/>
          </a:xfrm>
          <a:prstGeom prst="rect">
            <a:avLst/>
          </a:prstGeom>
        </p:spPr>
        <p:txBody>
          <a:bodyPr vert="horz" lIns="0" tIns="45720" rIns="91440" bIns="45720" rtlCol="0" anchor="ctr"/>
          <a:lstStyle>
            <a:defPPr>
              <a:defRPr lang="en-US"/>
            </a:defPPr>
            <a:lvl1pPr marL="0" algn="l" defTabSz="914400" rtl="0" eaLnBrk="1" latinLnBrk="0" hangingPunct="1">
              <a:defRPr sz="9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NZ">
                <a:solidFill>
                  <a:schemeClr val="bg1"/>
                </a:solidFill>
                <a:latin typeface="Arial"/>
              </a:rPr>
              <a:t>Overview of the Mental Health Bill as introduced into the House on 1 October 2024 </a:t>
            </a:r>
          </a:p>
        </p:txBody>
      </p:sp>
    </p:spTree>
    <p:extLst>
      <p:ext uri="{BB962C8B-B14F-4D97-AF65-F5344CB8AC3E}">
        <p14:creationId xmlns:p14="http://schemas.microsoft.com/office/powerpoint/2010/main" val="3775697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47B2EE-6E1D-BA81-8B14-D86519134FCC}"/>
              </a:ext>
              <a:ext uri="{C183D7F6-B498-43B3-948B-1728B52AA6E4}">
                <adec:decorative xmlns:adec="http://schemas.microsoft.com/office/drawing/2017/decorative" val="1"/>
              </a:ext>
            </a:extLst>
          </p:cNvPr>
          <p:cNvSpPr/>
          <p:nvPr/>
        </p:nvSpPr>
        <p:spPr>
          <a:xfrm>
            <a:off x="9596487" y="5191059"/>
            <a:ext cx="2595512" cy="16669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a:extLst>
              <a:ext uri="{FF2B5EF4-FFF2-40B4-BE49-F238E27FC236}">
                <a16:creationId xmlns:a16="http://schemas.microsoft.com/office/drawing/2014/main" id="{37B440A7-D948-8199-6081-A1D1A0418830}"/>
              </a:ext>
              <a:ext uri="{C183D7F6-B498-43B3-948B-1728B52AA6E4}">
                <adec:decorative xmlns:adec="http://schemas.microsoft.com/office/drawing/2017/decorative" val="1"/>
              </a:ext>
            </a:extLst>
          </p:cNvPr>
          <p:cNvSpPr/>
          <p:nvPr/>
        </p:nvSpPr>
        <p:spPr>
          <a:xfrm>
            <a:off x="-26189" y="0"/>
            <a:ext cx="3221876" cy="68485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19710" defTabSz="734869">
              <a:lnSpc>
                <a:spcPct val="110000"/>
              </a:lnSpc>
              <a:spcAft>
                <a:spcPts val="804"/>
              </a:spcAft>
              <a:buSzPts val="1000"/>
            </a:pPr>
            <a:endParaRPr lang="en-NZ">
              <a:solidFill>
                <a:schemeClr val="bg2"/>
              </a:solidFill>
            </a:endParaRPr>
          </a:p>
        </p:txBody>
      </p:sp>
      <p:sp>
        <p:nvSpPr>
          <p:cNvPr id="11" name="Rectangle 10">
            <a:extLst>
              <a:ext uri="{FF2B5EF4-FFF2-40B4-BE49-F238E27FC236}">
                <a16:creationId xmlns:a16="http://schemas.microsoft.com/office/drawing/2014/main" id="{D5A47B35-F0D9-50F5-817D-0094E7FC46DF}"/>
              </a:ext>
              <a:ext uri="{C183D7F6-B498-43B3-948B-1728B52AA6E4}">
                <adec:decorative xmlns:adec="http://schemas.microsoft.com/office/drawing/2017/decorative" val="1"/>
              </a:ext>
            </a:extLst>
          </p:cNvPr>
          <p:cNvSpPr/>
          <p:nvPr/>
        </p:nvSpPr>
        <p:spPr>
          <a:xfrm>
            <a:off x="3902697" y="584463"/>
            <a:ext cx="8289302" cy="56353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Slide Number Placeholder 4">
            <a:extLst>
              <a:ext uri="{FF2B5EF4-FFF2-40B4-BE49-F238E27FC236}">
                <a16:creationId xmlns:a16="http://schemas.microsoft.com/office/drawing/2014/main" id="{E79C7D5E-965E-53FE-3606-7C973B194A85}"/>
              </a:ext>
              <a:ext uri="{C183D7F6-B498-43B3-948B-1728B52AA6E4}">
                <adec:decorative xmlns:adec="http://schemas.microsoft.com/office/drawing/2017/decorative" val="1"/>
              </a:ext>
            </a:extLst>
          </p:cNvPr>
          <p:cNvSpPr>
            <a:spLocks noGrp="1"/>
          </p:cNvSpPr>
          <p:nvPr>
            <p:ph type="sldNum" sz="quarter" idx="12"/>
          </p:nvPr>
        </p:nvSpPr>
        <p:spPr/>
        <p:txBody>
          <a:bodyPr/>
          <a:lstStyle/>
          <a:p>
            <a:fld id="{867A30AC-EEC2-45DD-BBF1-71D2CA05A494}" type="slidenum">
              <a:rPr lang="en-NZ" dirty="0" smtClean="0">
                <a:solidFill>
                  <a:schemeClr val="bg1"/>
                </a:solidFill>
              </a:rPr>
              <a:t>2</a:t>
            </a:fld>
            <a:endParaRPr lang="en-NZ">
              <a:solidFill>
                <a:schemeClr val="bg1"/>
              </a:solidFill>
            </a:endParaRPr>
          </a:p>
        </p:txBody>
      </p:sp>
      <p:sp>
        <p:nvSpPr>
          <p:cNvPr id="6" name="Content Placeholder 1">
            <a:extLst>
              <a:ext uri="{FF2B5EF4-FFF2-40B4-BE49-F238E27FC236}">
                <a16:creationId xmlns:a16="http://schemas.microsoft.com/office/drawing/2014/main" id="{5164278B-30BA-408D-1BA6-06CB4FD9EA87}"/>
              </a:ext>
            </a:extLst>
          </p:cNvPr>
          <p:cNvSpPr txBox="1">
            <a:spLocks noGrp="1"/>
          </p:cNvSpPr>
          <p:nvPr>
            <p:ph type="title" idx="4294967295"/>
          </p:nvPr>
        </p:nvSpPr>
        <p:spPr>
          <a:xfrm>
            <a:off x="571020" y="2468965"/>
            <a:ext cx="2478546" cy="280662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kumimoji="0" lang="en-NZ" sz="3600" b="1" i="0" u="none" strike="noStrike" kern="1200" cap="none" spc="0" normalizeH="0" baseline="0" noProof="0" dirty="0">
                <a:ln>
                  <a:noFill/>
                </a:ln>
                <a:solidFill>
                  <a:schemeClr val="bg1"/>
                </a:solidFill>
                <a:effectLst/>
                <a:uLnTx/>
                <a:uFillTx/>
                <a:latin typeface="+mj-lt"/>
                <a:ea typeface="+mn-ea"/>
                <a:cs typeface="+mn-cs"/>
              </a:rPr>
              <a:t>Purpose of this document</a:t>
            </a:r>
          </a:p>
        </p:txBody>
      </p:sp>
      <p:sp>
        <p:nvSpPr>
          <p:cNvPr id="9" name="TextBox 8">
            <a:extLst>
              <a:ext uri="{FF2B5EF4-FFF2-40B4-BE49-F238E27FC236}">
                <a16:creationId xmlns:a16="http://schemas.microsoft.com/office/drawing/2014/main" id="{01C5A573-416F-7B05-0633-CA27466D0C63}"/>
              </a:ext>
            </a:extLst>
          </p:cNvPr>
          <p:cNvSpPr txBox="1"/>
          <p:nvPr/>
        </p:nvSpPr>
        <p:spPr>
          <a:xfrm>
            <a:off x="4396151" y="1197898"/>
            <a:ext cx="7639210" cy="4722318"/>
          </a:xfrm>
          <a:prstGeom prst="rect">
            <a:avLst/>
          </a:prstGeom>
          <a:noFill/>
        </p:spPr>
        <p:txBody>
          <a:bodyPr wrap="square" lIns="91440" tIns="45720" rIns="91440" bIns="45720" rtlCol="0" anchor="t">
            <a:spAutoFit/>
          </a:bodyPr>
          <a:lstStyle/>
          <a:p>
            <a:pPr marR="119710">
              <a:lnSpc>
                <a:spcPct val="110000"/>
              </a:lnSpc>
              <a:spcAft>
                <a:spcPts val="600"/>
              </a:spcAft>
              <a:buSzPts val="1000"/>
            </a:pPr>
            <a:r>
              <a:rPr lang="en-NZ">
                <a:solidFill>
                  <a:schemeClr val="tx2">
                    <a:lumMod val="50000"/>
                  </a:schemeClr>
                </a:solidFill>
              </a:rPr>
              <a:t>This document has been prepared by the Ministry of Health. It provides an overview of:</a:t>
            </a:r>
          </a:p>
          <a:p>
            <a:pPr marL="442913" marR="119710">
              <a:lnSpc>
                <a:spcPct val="110000"/>
              </a:lnSpc>
              <a:spcAft>
                <a:spcPts val="600"/>
              </a:spcAft>
              <a:buSzPts val="1000"/>
            </a:pPr>
            <a:r>
              <a:rPr lang="en-NZ">
                <a:solidFill>
                  <a:schemeClr val="tx2">
                    <a:lumMod val="50000"/>
                  </a:schemeClr>
                </a:solidFill>
              </a:rPr>
              <a:t>the scope and context for developing the Bill</a:t>
            </a:r>
          </a:p>
          <a:p>
            <a:pPr marL="442913" marR="119710">
              <a:lnSpc>
                <a:spcPct val="110000"/>
              </a:lnSpc>
              <a:spcAft>
                <a:spcPts val="600"/>
              </a:spcAft>
              <a:buSzPts val="1000"/>
            </a:pPr>
            <a:r>
              <a:rPr lang="en-NZ">
                <a:solidFill>
                  <a:schemeClr val="tx2">
                    <a:lumMod val="50000"/>
                  </a:schemeClr>
                </a:solidFill>
              </a:rPr>
              <a:t>what the government heard through public consultation in 2021/22</a:t>
            </a:r>
          </a:p>
          <a:p>
            <a:pPr marL="442913" marR="119710">
              <a:lnSpc>
                <a:spcPct val="110000"/>
              </a:lnSpc>
              <a:spcAft>
                <a:spcPts val="600"/>
              </a:spcAft>
              <a:buSzPts val="1000"/>
            </a:pPr>
            <a:r>
              <a:rPr lang="en-NZ">
                <a:solidFill>
                  <a:schemeClr val="tx2">
                    <a:lumMod val="50000"/>
                  </a:schemeClr>
                </a:solidFill>
              </a:rPr>
              <a:t>what the Bill is seeking to achieve</a:t>
            </a:r>
          </a:p>
          <a:p>
            <a:pPr marL="442913" marR="119710">
              <a:lnSpc>
                <a:spcPct val="110000"/>
              </a:lnSpc>
              <a:spcAft>
                <a:spcPts val="600"/>
              </a:spcAft>
              <a:buSzPts val="1000"/>
            </a:pPr>
            <a:r>
              <a:rPr lang="en-NZ">
                <a:solidFill>
                  <a:schemeClr val="tx2">
                    <a:lumMod val="50000"/>
                  </a:schemeClr>
                </a:solidFill>
              </a:rPr>
              <a:t>the key areas of the Bill</a:t>
            </a:r>
          </a:p>
          <a:p>
            <a:pPr marL="442913" marR="119710">
              <a:lnSpc>
                <a:spcPct val="110000"/>
              </a:lnSpc>
              <a:spcAft>
                <a:spcPts val="600"/>
              </a:spcAft>
              <a:buSzPts val="1000"/>
            </a:pPr>
            <a:r>
              <a:rPr lang="en-NZ">
                <a:solidFill>
                  <a:schemeClr val="tx2">
                    <a:lumMod val="50000"/>
                  </a:schemeClr>
                </a:solidFill>
              </a:rPr>
              <a:t>when the Bill will take effect.</a:t>
            </a:r>
          </a:p>
          <a:p>
            <a:pPr marR="119710">
              <a:lnSpc>
                <a:spcPct val="110000"/>
              </a:lnSpc>
              <a:spcAft>
                <a:spcPts val="600"/>
              </a:spcAft>
              <a:buSzPts val="1000"/>
            </a:pPr>
            <a:endParaRPr lang="en-NZ">
              <a:solidFill>
                <a:schemeClr val="tx2">
                  <a:lumMod val="50000"/>
                </a:schemeClr>
              </a:solidFill>
            </a:endParaRPr>
          </a:p>
          <a:p>
            <a:pPr marR="119710">
              <a:lnSpc>
                <a:spcPct val="110000"/>
              </a:lnSpc>
              <a:spcAft>
                <a:spcPts val="600"/>
              </a:spcAft>
              <a:buSzPts val="1000"/>
            </a:pPr>
            <a:r>
              <a:rPr lang="en-NZ">
                <a:solidFill>
                  <a:schemeClr val="tx2">
                    <a:lumMod val="50000"/>
                  </a:schemeClr>
                </a:solidFill>
              </a:rPr>
              <a:t>Because this document only provides a summary of what is in the Bill, the best document to see the full details is still the Bill itself. </a:t>
            </a:r>
          </a:p>
          <a:p>
            <a:pPr marR="119710">
              <a:lnSpc>
                <a:spcPct val="110000"/>
              </a:lnSpc>
              <a:spcAft>
                <a:spcPts val="600"/>
              </a:spcAft>
              <a:buSzPts val="1000"/>
            </a:pPr>
            <a:endParaRPr lang="en-NZ">
              <a:solidFill>
                <a:schemeClr val="tx2">
                  <a:lumMod val="50000"/>
                </a:schemeClr>
              </a:solidFill>
            </a:endParaRPr>
          </a:p>
          <a:p>
            <a:pPr marR="119710">
              <a:lnSpc>
                <a:spcPct val="110000"/>
              </a:lnSpc>
              <a:spcAft>
                <a:spcPts val="600"/>
              </a:spcAft>
              <a:buSzPts val="1000"/>
            </a:pPr>
            <a:r>
              <a:rPr lang="en-NZ">
                <a:solidFill>
                  <a:schemeClr val="tx2">
                    <a:lumMod val="50000"/>
                  </a:schemeClr>
                </a:solidFill>
              </a:rPr>
              <a:t>Links to the Bill and further information are set out at the end of this document. </a:t>
            </a:r>
          </a:p>
        </p:txBody>
      </p:sp>
      <p:sp>
        <p:nvSpPr>
          <p:cNvPr id="4" name="Date Placeholder 1">
            <a:extLst>
              <a:ext uri="{FF2B5EF4-FFF2-40B4-BE49-F238E27FC236}">
                <a16:creationId xmlns:a16="http://schemas.microsoft.com/office/drawing/2014/main" id="{29942DFC-6EE7-3D50-D6D2-28420460E79A}"/>
              </a:ext>
              <a:ext uri="{C183D7F6-B498-43B3-948B-1728B52AA6E4}">
                <adec:decorative xmlns:adec="http://schemas.microsoft.com/office/drawing/2017/decorative" val="1"/>
              </a:ext>
            </a:extLst>
          </p:cNvPr>
          <p:cNvSpPr txBox="1">
            <a:spLocks/>
          </p:cNvSpPr>
          <p:nvPr/>
        </p:nvSpPr>
        <p:spPr>
          <a:xfrm>
            <a:off x="3581521" y="6492875"/>
            <a:ext cx="4634235" cy="365125"/>
          </a:xfrm>
          <a:prstGeom prst="rect">
            <a:avLst/>
          </a:prstGeom>
        </p:spPr>
        <p:txBody>
          <a:bodyPr vert="horz" lIns="0" tIns="45720" rIns="91440" bIns="45720" rtlCol="0" anchor="ctr"/>
          <a:lstStyle>
            <a:defPPr>
              <a:defRPr lang="en-US"/>
            </a:defPPr>
            <a:lvl1pPr marL="0" algn="l" defTabSz="914400" rtl="0" eaLnBrk="1" latinLnBrk="0" hangingPunct="1">
              <a:defRPr sz="9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NZ">
                <a:solidFill>
                  <a:schemeClr val="tx2">
                    <a:lumMod val="50000"/>
                  </a:schemeClr>
                </a:solidFill>
                <a:latin typeface="Arial"/>
              </a:rPr>
              <a:t>Overview of the Mental Health Bill as introduced into the House on 1 October 2024 </a:t>
            </a:r>
          </a:p>
        </p:txBody>
      </p:sp>
      <p:pic>
        <p:nvPicPr>
          <p:cNvPr id="20" name="Graphic 19">
            <a:extLst>
              <a:ext uri="{FF2B5EF4-FFF2-40B4-BE49-F238E27FC236}">
                <a16:creationId xmlns:a16="http://schemas.microsoft.com/office/drawing/2014/main" id="{39AB0432-24BF-D4A7-6833-218A40F2A51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4498131" y="1930436"/>
            <a:ext cx="324000" cy="324000"/>
          </a:xfrm>
          <a:prstGeom prst="rect">
            <a:avLst/>
          </a:prstGeom>
        </p:spPr>
      </p:pic>
      <p:pic>
        <p:nvPicPr>
          <p:cNvPr id="24" name="Graphic 23">
            <a:extLst>
              <a:ext uri="{FF2B5EF4-FFF2-40B4-BE49-F238E27FC236}">
                <a16:creationId xmlns:a16="http://schemas.microsoft.com/office/drawing/2014/main" id="{4ED8EF7C-50B2-624C-7D5D-3A374807B6C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4498131" y="2311275"/>
            <a:ext cx="324000" cy="324000"/>
          </a:xfrm>
          <a:prstGeom prst="rect">
            <a:avLst/>
          </a:prstGeom>
        </p:spPr>
      </p:pic>
      <p:pic>
        <p:nvPicPr>
          <p:cNvPr id="25" name="Graphic 24">
            <a:extLst>
              <a:ext uri="{FF2B5EF4-FFF2-40B4-BE49-F238E27FC236}">
                <a16:creationId xmlns:a16="http://schemas.microsoft.com/office/drawing/2014/main" id="{D7720C14-3620-92CA-6493-81766C7FC98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4498131" y="2692114"/>
            <a:ext cx="324000" cy="324000"/>
          </a:xfrm>
          <a:prstGeom prst="rect">
            <a:avLst/>
          </a:prstGeom>
        </p:spPr>
      </p:pic>
      <p:pic>
        <p:nvPicPr>
          <p:cNvPr id="26" name="Graphic 25">
            <a:extLst>
              <a:ext uri="{FF2B5EF4-FFF2-40B4-BE49-F238E27FC236}">
                <a16:creationId xmlns:a16="http://schemas.microsoft.com/office/drawing/2014/main" id="{A6FB5C68-D1EC-94B0-BE6D-6602633CA82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4498131" y="3072953"/>
            <a:ext cx="324000" cy="324000"/>
          </a:xfrm>
          <a:prstGeom prst="rect">
            <a:avLst/>
          </a:prstGeom>
        </p:spPr>
      </p:pic>
      <p:pic>
        <p:nvPicPr>
          <p:cNvPr id="27" name="Graphic 26">
            <a:extLst>
              <a:ext uri="{FF2B5EF4-FFF2-40B4-BE49-F238E27FC236}">
                <a16:creationId xmlns:a16="http://schemas.microsoft.com/office/drawing/2014/main" id="{B8F63254-6D4B-2F1D-6252-384BE94171F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4498132" y="3453792"/>
            <a:ext cx="324000" cy="324000"/>
          </a:xfrm>
          <a:prstGeom prst="rect">
            <a:avLst/>
          </a:prstGeom>
        </p:spPr>
      </p:pic>
    </p:spTree>
    <p:extLst>
      <p:ext uri="{BB962C8B-B14F-4D97-AF65-F5344CB8AC3E}">
        <p14:creationId xmlns:p14="http://schemas.microsoft.com/office/powerpoint/2010/main" val="2383717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04BD42-D58D-A9BC-03DD-BFBB595FF4F6}"/>
              </a:ext>
              <a:ext uri="{C183D7F6-B498-43B3-948B-1728B52AA6E4}">
                <adec:decorative xmlns:adec="http://schemas.microsoft.com/office/drawing/2017/decorative" val="1"/>
              </a:ext>
            </a:extLst>
          </p:cNvPr>
          <p:cNvSpPr/>
          <p:nvPr/>
        </p:nvSpPr>
        <p:spPr>
          <a:xfrm>
            <a:off x="9596487" y="5191059"/>
            <a:ext cx="2595512" cy="16669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a:extLst>
              <a:ext uri="{FF2B5EF4-FFF2-40B4-BE49-F238E27FC236}">
                <a16:creationId xmlns:a16="http://schemas.microsoft.com/office/drawing/2014/main" id="{2B61A8D4-003E-EAE8-7FBF-B6D0CC8191D0}"/>
              </a:ext>
              <a:ext uri="{C183D7F6-B498-43B3-948B-1728B52AA6E4}">
                <adec:decorative xmlns:adec="http://schemas.microsoft.com/office/drawing/2017/decorative" val="1"/>
              </a:ext>
            </a:extLst>
          </p:cNvPr>
          <p:cNvSpPr/>
          <p:nvPr/>
        </p:nvSpPr>
        <p:spPr>
          <a:xfrm>
            <a:off x="3902697" y="584463"/>
            <a:ext cx="8289302" cy="56353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a:extLst>
              <a:ext uri="{FF2B5EF4-FFF2-40B4-BE49-F238E27FC236}">
                <a16:creationId xmlns:a16="http://schemas.microsoft.com/office/drawing/2014/main" id="{37E747A6-1BBB-6569-E3C0-853575FE5C41}"/>
              </a:ext>
              <a:ext uri="{C183D7F6-B498-43B3-948B-1728B52AA6E4}">
                <adec:decorative xmlns:adec="http://schemas.microsoft.com/office/drawing/2017/decorative" val="1"/>
              </a:ext>
            </a:extLst>
          </p:cNvPr>
          <p:cNvSpPr/>
          <p:nvPr/>
        </p:nvSpPr>
        <p:spPr>
          <a:xfrm>
            <a:off x="-26189" y="0"/>
            <a:ext cx="3372704" cy="68485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19710" defTabSz="734869">
              <a:lnSpc>
                <a:spcPct val="110000"/>
              </a:lnSpc>
              <a:spcAft>
                <a:spcPts val="804"/>
              </a:spcAft>
              <a:buSzPts val="1000"/>
            </a:pPr>
            <a:endParaRPr lang="en-NZ">
              <a:solidFill>
                <a:schemeClr val="bg2"/>
              </a:solidFill>
            </a:endParaRPr>
          </a:p>
        </p:txBody>
      </p:sp>
      <p:sp>
        <p:nvSpPr>
          <p:cNvPr id="5" name="Slide Number Placeholder 4">
            <a:extLst>
              <a:ext uri="{FF2B5EF4-FFF2-40B4-BE49-F238E27FC236}">
                <a16:creationId xmlns:a16="http://schemas.microsoft.com/office/drawing/2014/main" id="{E79C7D5E-965E-53FE-3606-7C973B194A85}"/>
              </a:ext>
              <a:ext uri="{C183D7F6-B498-43B3-948B-1728B52AA6E4}">
                <adec:decorative xmlns:adec="http://schemas.microsoft.com/office/drawing/2017/decorative" val="1"/>
              </a:ext>
            </a:extLst>
          </p:cNvPr>
          <p:cNvSpPr>
            <a:spLocks noGrp="1"/>
          </p:cNvSpPr>
          <p:nvPr>
            <p:ph type="sldNum" sz="quarter" idx="12"/>
          </p:nvPr>
        </p:nvSpPr>
        <p:spPr>
          <a:xfrm>
            <a:off x="8676000" y="6356350"/>
            <a:ext cx="2743200" cy="365125"/>
          </a:xfrm>
        </p:spPr>
        <p:txBody>
          <a:bodyPr/>
          <a:lstStyle/>
          <a:p>
            <a:fld id="{867A30AC-EEC2-45DD-BBF1-71D2CA05A494}" type="slidenum">
              <a:rPr lang="en-NZ" dirty="0" smtClean="0">
                <a:solidFill>
                  <a:schemeClr val="bg2"/>
                </a:solidFill>
              </a:rPr>
              <a:t>20</a:t>
            </a:fld>
            <a:endParaRPr lang="en-NZ">
              <a:solidFill>
                <a:schemeClr val="bg2"/>
              </a:solidFill>
            </a:endParaRPr>
          </a:p>
        </p:txBody>
      </p:sp>
      <p:sp>
        <p:nvSpPr>
          <p:cNvPr id="2" name="Content Placeholder 1">
            <a:extLst>
              <a:ext uri="{FF2B5EF4-FFF2-40B4-BE49-F238E27FC236}">
                <a16:creationId xmlns:a16="http://schemas.microsoft.com/office/drawing/2014/main" id="{F5718DB6-619F-D821-2C40-7EF8C1C153AF}"/>
              </a:ext>
            </a:extLst>
          </p:cNvPr>
          <p:cNvSpPr txBox="1">
            <a:spLocks noGrp="1"/>
          </p:cNvSpPr>
          <p:nvPr>
            <p:ph type="title" idx="4294967295"/>
          </p:nvPr>
        </p:nvSpPr>
        <p:spPr>
          <a:xfrm>
            <a:off x="331509" y="2247280"/>
            <a:ext cx="3015006" cy="20880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kumimoji="0" lang="en-NZ" sz="3600" b="1" i="0" u="none" strike="noStrike" kern="1200" cap="none" spc="0" normalizeH="0" baseline="0" noProof="0" dirty="0">
                <a:ln>
                  <a:noFill/>
                </a:ln>
                <a:solidFill>
                  <a:schemeClr val="bg1"/>
                </a:solidFill>
                <a:effectLst/>
                <a:uLnTx/>
                <a:uFillTx/>
                <a:latin typeface="+mj-lt"/>
                <a:ea typeface="+mn-ea"/>
                <a:cs typeface="+mn-cs"/>
              </a:rPr>
              <a:t>Where can </a:t>
            </a:r>
            <a:br>
              <a:rPr kumimoji="0" lang="en-NZ" sz="3600" b="1" i="0" u="none" strike="noStrike" kern="1200" cap="none" spc="0" normalizeH="0" baseline="0" noProof="0" dirty="0">
                <a:ln>
                  <a:noFill/>
                </a:ln>
                <a:solidFill>
                  <a:schemeClr val="bg1"/>
                </a:solidFill>
                <a:effectLst/>
                <a:uLnTx/>
                <a:uFillTx/>
                <a:latin typeface="+mj-lt"/>
                <a:ea typeface="+mn-ea"/>
                <a:cs typeface="+mn-cs"/>
              </a:rPr>
            </a:br>
            <a:r>
              <a:rPr kumimoji="0" lang="en-NZ" sz="3600" b="1" i="0" u="none" strike="noStrike" kern="1200" cap="none" spc="0" normalizeH="0" baseline="0" noProof="0" dirty="0">
                <a:ln>
                  <a:noFill/>
                </a:ln>
                <a:solidFill>
                  <a:schemeClr val="bg1"/>
                </a:solidFill>
                <a:effectLst/>
                <a:uLnTx/>
                <a:uFillTx/>
                <a:latin typeface="+mj-lt"/>
                <a:ea typeface="+mn-ea"/>
                <a:cs typeface="+mn-cs"/>
              </a:rPr>
              <a:t>I find more information?</a:t>
            </a:r>
          </a:p>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endParaRPr kumimoji="0" lang="en-NZ" sz="3600" b="1" i="0" u="none" strike="noStrike" kern="1200" cap="none" spc="0" normalizeH="0" baseline="0" noProof="0" dirty="0">
              <a:ln>
                <a:noFill/>
              </a:ln>
              <a:solidFill>
                <a:schemeClr val="bg1"/>
              </a:solidFill>
              <a:effectLst/>
              <a:uLnTx/>
              <a:uFillTx/>
              <a:latin typeface="+mj-lt"/>
              <a:ea typeface="+mn-ea"/>
              <a:cs typeface="+mn-cs"/>
            </a:endParaRPr>
          </a:p>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endParaRPr kumimoji="0" lang="en-NZ" sz="1400" b="0" i="0" u="none" strike="noStrike" kern="1200" cap="none" spc="0" normalizeH="0" baseline="0" noProof="0" dirty="0">
              <a:ln>
                <a:noFill/>
              </a:ln>
              <a:solidFill>
                <a:schemeClr val="accent4"/>
              </a:solidFill>
              <a:effectLst/>
              <a:uLnTx/>
              <a:uFillTx/>
              <a:latin typeface="+mn-lt"/>
              <a:ea typeface="+mn-ea"/>
              <a:cs typeface="+mn-cs"/>
            </a:endParaRPr>
          </a:p>
        </p:txBody>
      </p:sp>
      <p:sp>
        <p:nvSpPr>
          <p:cNvPr id="6" name="Content Placeholder 1">
            <a:extLst>
              <a:ext uri="{FF2B5EF4-FFF2-40B4-BE49-F238E27FC236}">
                <a16:creationId xmlns:a16="http://schemas.microsoft.com/office/drawing/2014/main" id="{5164278B-30BA-408D-1BA6-06CB4FD9EA87}"/>
              </a:ext>
            </a:extLst>
          </p:cNvPr>
          <p:cNvSpPr txBox="1">
            <a:spLocks/>
          </p:cNvSpPr>
          <p:nvPr/>
        </p:nvSpPr>
        <p:spPr>
          <a:xfrm>
            <a:off x="4319744" y="957461"/>
            <a:ext cx="7199811" cy="5067068"/>
          </a:xfrm>
          <a:prstGeom prst="rect">
            <a:avLst/>
          </a:prstGeom>
        </p:spPr>
        <p:txBody>
          <a:bodyPr vert="horz" lIns="0" tIns="45720" rIns="91440" bIns="45720" rtlCol="0" anchor="t">
            <a:noAutofit/>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600" b="0">
                <a:solidFill>
                  <a:schemeClr val="tx2">
                    <a:lumMod val="50000"/>
                  </a:schemeClr>
                </a:solidFill>
                <a:latin typeface="+mn-lt"/>
              </a:rPr>
              <a:t>The Health Committee has invited public submissions on the Bill. The closing date is </a:t>
            </a:r>
            <a:r>
              <a:rPr lang="en-NZ" sz="1600">
                <a:solidFill>
                  <a:schemeClr val="tx2">
                    <a:lumMod val="50000"/>
                  </a:schemeClr>
                </a:solidFill>
                <a:latin typeface="+mn-lt"/>
              </a:rPr>
              <a:t>Friday</a:t>
            </a:r>
            <a:r>
              <a:rPr lang="en-NZ" sz="1600" b="0">
                <a:solidFill>
                  <a:schemeClr val="tx2">
                    <a:lumMod val="50000"/>
                  </a:schemeClr>
                </a:solidFill>
                <a:latin typeface="+mn-lt"/>
              </a:rPr>
              <a:t> </a:t>
            </a:r>
            <a:r>
              <a:rPr lang="en-NZ" sz="1600">
                <a:solidFill>
                  <a:schemeClr val="tx2">
                    <a:lumMod val="50000"/>
                  </a:schemeClr>
                </a:solidFill>
                <a:latin typeface="+mn-lt"/>
              </a:rPr>
              <a:t>20 December 2024.</a:t>
            </a:r>
            <a:endParaRPr lang="en-NZ" sz="1600" b="0">
              <a:solidFill>
                <a:schemeClr val="tx2">
                  <a:lumMod val="50000"/>
                </a:schemeClr>
              </a:solidFill>
              <a:latin typeface="+mn-lt"/>
            </a:endParaRPr>
          </a:p>
          <a:p>
            <a:pPr marL="358775"/>
            <a:r>
              <a:rPr lang="en-NZ" sz="1400" b="0">
                <a:solidFill>
                  <a:schemeClr val="tx2">
                    <a:lumMod val="50000"/>
                  </a:schemeClr>
                </a:solidFill>
                <a:latin typeface="+mn-lt"/>
              </a:rPr>
              <a:t>You can find out more information about making a submission here: </a:t>
            </a:r>
            <a:r>
              <a:rPr lang="en-NZ" sz="1400" b="0">
                <a:solidFill>
                  <a:schemeClr val="accent4"/>
                </a:solidFill>
                <a:latin typeface="+mn-lt"/>
                <a:hlinkClick r:id="rId3">
                  <a:extLst>
                    <a:ext uri="{A12FA001-AC4F-418D-AE19-62706E023703}">
                      <ahyp:hlinkClr xmlns:ahyp="http://schemas.microsoft.com/office/drawing/2018/hyperlinkcolor" val="tx"/>
                    </a:ext>
                  </a:extLst>
                </a:hlinkClick>
              </a:rPr>
              <a:t>https://www.parliament.nz/en/pb/sc/make-a-submission/document/54SCHEA_SCF_538751B7-FEA5-4DCC-CCE2-08DCE18E31B4/mental-health-bill</a:t>
            </a:r>
            <a:r>
              <a:rPr lang="en-NZ" sz="1400" b="0">
                <a:solidFill>
                  <a:schemeClr val="accent4"/>
                </a:solidFill>
                <a:latin typeface="+mn-lt"/>
              </a:rPr>
              <a:t> </a:t>
            </a:r>
          </a:p>
          <a:p>
            <a:pPr marL="358775"/>
            <a:r>
              <a:rPr lang="en-NZ" sz="1400" b="0">
                <a:solidFill>
                  <a:schemeClr val="tx2">
                    <a:lumMod val="50000"/>
                  </a:schemeClr>
                </a:solidFill>
                <a:latin typeface="+mn-lt"/>
              </a:rPr>
              <a:t>If you have any questions about making a submission, you can contact the Health Committee Secretariat at: </a:t>
            </a:r>
            <a:r>
              <a:rPr lang="en-NZ" sz="1400" b="0">
                <a:solidFill>
                  <a:schemeClr val="accent4"/>
                </a:solidFill>
                <a:latin typeface="+mn-lt"/>
                <a:hlinkClick r:id="rId4">
                  <a:extLst>
                    <a:ext uri="{A12FA001-AC4F-418D-AE19-62706E023703}">
                      <ahyp:hlinkClr xmlns:ahyp="http://schemas.microsoft.com/office/drawing/2018/hyperlinkcolor" val="tx"/>
                    </a:ext>
                  </a:extLst>
                </a:hlinkClick>
              </a:rPr>
              <a:t>health@parliament.govt.nz</a:t>
            </a:r>
            <a:r>
              <a:rPr lang="en-NZ" sz="1400" b="0">
                <a:solidFill>
                  <a:schemeClr val="accent4"/>
                </a:solidFill>
                <a:latin typeface="+mn-lt"/>
              </a:rPr>
              <a:t> </a:t>
            </a:r>
          </a:p>
          <a:p>
            <a:pPr marL="358775"/>
            <a:endParaRPr lang="en-NZ" sz="1400" b="0">
              <a:solidFill>
                <a:schemeClr val="bg1"/>
              </a:solidFill>
              <a:latin typeface="+mn-lt"/>
            </a:endParaRPr>
          </a:p>
          <a:p>
            <a:pPr marL="358775"/>
            <a:r>
              <a:rPr lang="en-NZ" sz="1400" b="0">
                <a:solidFill>
                  <a:schemeClr val="tx2">
                    <a:lumMod val="50000"/>
                  </a:schemeClr>
                </a:solidFill>
                <a:latin typeface="+mn-lt"/>
              </a:rPr>
              <a:t>You can read the Bill here: </a:t>
            </a:r>
            <a:r>
              <a:rPr lang="en-NZ" sz="1400" b="0">
                <a:solidFill>
                  <a:schemeClr val="accent4"/>
                </a:solidFill>
                <a:latin typeface="+mn-lt"/>
                <a:hlinkClick r:id="rId5">
                  <a:extLst>
                    <a:ext uri="{A12FA001-AC4F-418D-AE19-62706E023703}">
                      <ahyp:hlinkClr xmlns:ahyp="http://schemas.microsoft.com/office/drawing/2018/hyperlinkcolor" val="tx"/>
                    </a:ext>
                  </a:extLst>
                </a:hlinkClick>
              </a:rPr>
              <a:t>https://legislation.govt.nz/bill/government/2024/0087/latest/whole.html#LMS994889</a:t>
            </a:r>
            <a:r>
              <a:rPr lang="en-NZ" sz="1400" b="0">
                <a:solidFill>
                  <a:schemeClr val="accent4"/>
                </a:solidFill>
                <a:latin typeface="+mn-lt"/>
              </a:rPr>
              <a:t> </a:t>
            </a:r>
          </a:p>
          <a:p>
            <a:pPr marL="358775"/>
            <a:r>
              <a:rPr lang="en-NZ" sz="1400" b="0">
                <a:solidFill>
                  <a:schemeClr val="tx2">
                    <a:lumMod val="50000"/>
                  </a:schemeClr>
                </a:solidFill>
                <a:latin typeface="+mn-lt"/>
              </a:rPr>
              <a:t>You can read the briefing notes developed for the Minister for Mental Health to support the Government to prepare for the introduction and first reading of the Bill here: </a:t>
            </a:r>
            <a:r>
              <a:rPr lang="en-NZ" sz="1400" b="0">
                <a:solidFill>
                  <a:schemeClr val="accent4"/>
                </a:solidFill>
                <a:latin typeface="+mn-lt"/>
                <a:hlinkClick r:id="rId6">
                  <a:extLst>
                    <a:ext uri="{A12FA001-AC4F-418D-AE19-62706E023703}">
                      <ahyp:hlinkClr xmlns:ahyp="http://schemas.microsoft.com/office/drawing/2018/hyperlinkcolor" val="tx"/>
                    </a:ext>
                  </a:extLst>
                </a:hlinkClick>
              </a:rPr>
              <a:t>https://www.health.govt.nz/information-releases/advice-to-minister-for-mental-health-mental-health-bill-briefing-notes-to-support-introduction-and</a:t>
            </a:r>
            <a:r>
              <a:rPr lang="en-NZ" sz="1400" b="0">
                <a:solidFill>
                  <a:schemeClr val="accent4"/>
                </a:solidFill>
                <a:latin typeface="+mn-lt"/>
              </a:rPr>
              <a:t> </a:t>
            </a:r>
          </a:p>
          <a:p>
            <a:pPr marL="358775"/>
            <a:r>
              <a:rPr lang="en-NZ" sz="1400" b="0">
                <a:solidFill>
                  <a:schemeClr val="tx2">
                    <a:lumMod val="50000"/>
                  </a:schemeClr>
                </a:solidFill>
                <a:latin typeface="+mn-lt"/>
              </a:rPr>
              <a:t>You can track the progress of the Bill through the Parliamentary stages here: </a:t>
            </a:r>
            <a:r>
              <a:rPr lang="en-NZ" sz="1400" b="0">
                <a:solidFill>
                  <a:schemeClr val="accent4"/>
                </a:solidFill>
                <a:latin typeface="+mn-lt"/>
                <a:hlinkClick r:id="rId7">
                  <a:extLst>
                    <a:ext uri="{A12FA001-AC4F-418D-AE19-62706E023703}">
                      <ahyp:hlinkClr xmlns:ahyp="http://schemas.microsoft.com/office/drawing/2018/hyperlinkcolor" val="tx"/>
                    </a:ext>
                  </a:extLst>
                </a:hlinkClick>
              </a:rPr>
              <a:t>https://bills.parliament.nz/v/6/538751b7-fea5-4dcc-cce2-08dce18e31b4?Tab=history</a:t>
            </a:r>
            <a:r>
              <a:rPr lang="en-NZ" sz="1400" b="0">
                <a:solidFill>
                  <a:schemeClr val="accent4"/>
                </a:solidFill>
                <a:latin typeface="+mn-lt"/>
              </a:rPr>
              <a:t> </a:t>
            </a:r>
          </a:p>
        </p:txBody>
      </p:sp>
      <p:sp>
        <p:nvSpPr>
          <p:cNvPr id="4" name="Date Placeholder 1">
            <a:extLst>
              <a:ext uri="{FF2B5EF4-FFF2-40B4-BE49-F238E27FC236}">
                <a16:creationId xmlns:a16="http://schemas.microsoft.com/office/drawing/2014/main" id="{29942DFC-6EE7-3D50-D6D2-28420460E79A}"/>
              </a:ext>
              <a:ext uri="{C183D7F6-B498-43B3-948B-1728B52AA6E4}">
                <adec:decorative xmlns:adec="http://schemas.microsoft.com/office/drawing/2017/decorative" val="1"/>
              </a:ext>
            </a:extLst>
          </p:cNvPr>
          <p:cNvSpPr txBox="1">
            <a:spLocks/>
          </p:cNvSpPr>
          <p:nvPr/>
        </p:nvSpPr>
        <p:spPr>
          <a:xfrm>
            <a:off x="3902697" y="6356350"/>
            <a:ext cx="4634235" cy="365125"/>
          </a:xfrm>
          <a:prstGeom prst="rect">
            <a:avLst/>
          </a:prstGeom>
        </p:spPr>
        <p:txBody>
          <a:bodyPr vert="horz" lIns="0" tIns="45720" rIns="91440" bIns="45720" rtlCol="0" anchor="ctr"/>
          <a:lstStyle>
            <a:defPPr>
              <a:defRPr lang="en-US"/>
            </a:defPPr>
            <a:lvl1pPr marL="0" algn="l" defTabSz="914400" rtl="0" eaLnBrk="1" latinLnBrk="0" hangingPunct="1">
              <a:defRPr sz="9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NZ">
                <a:solidFill>
                  <a:schemeClr val="tx2">
                    <a:lumMod val="50000"/>
                  </a:schemeClr>
                </a:solidFill>
                <a:latin typeface="Arial"/>
              </a:rPr>
              <a:t>Overview of the Mental Health Bill as introduced into the House on 1 October 2024 </a:t>
            </a:r>
          </a:p>
        </p:txBody>
      </p:sp>
      <p:pic>
        <p:nvPicPr>
          <p:cNvPr id="11" name="Graphic 10">
            <a:extLst>
              <a:ext uri="{FF2B5EF4-FFF2-40B4-BE49-F238E27FC236}">
                <a16:creationId xmlns:a16="http://schemas.microsoft.com/office/drawing/2014/main" id="{9C0B0947-B85E-A402-3E54-A147D379E1A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4277321" y="1644499"/>
            <a:ext cx="324000" cy="324000"/>
          </a:xfrm>
          <a:prstGeom prst="rect">
            <a:avLst/>
          </a:prstGeom>
        </p:spPr>
      </p:pic>
      <p:pic>
        <p:nvPicPr>
          <p:cNvPr id="12" name="Graphic 11">
            <a:extLst>
              <a:ext uri="{FF2B5EF4-FFF2-40B4-BE49-F238E27FC236}">
                <a16:creationId xmlns:a16="http://schemas.microsoft.com/office/drawing/2014/main" id="{F0BF21FC-B3B8-C963-871A-50926942281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4277321" y="2699224"/>
            <a:ext cx="324000" cy="324000"/>
          </a:xfrm>
          <a:prstGeom prst="rect">
            <a:avLst/>
          </a:prstGeom>
        </p:spPr>
      </p:pic>
      <p:pic>
        <p:nvPicPr>
          <p:cNvPr id="13" name="Graphic 12">
            <a:extLst>
              <a:ext uri="{FF2B5EF4-FFF2-40B4-BE49-F238E27FC236}">
                <a16:creationId xmlns:a16="http://schemas.microsoft.com/office/drawing/2014/main" id="{FA6BF422-5611-0959-9BBB-1D41E66E6F3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4277322" y="3672514"/>
            <a:ext cx="324000" cy="324000"/>
          </a:xfrm>
          <a:prstGeom prst="rect">
            <a:avLst/>
          </a:prstGeom>
        </p:spPr>
      </p:pic>
      <p:pic>
        <p:nvPicPr>
          <p:cNvPr id="14" name="Graphic 13">
            <a:extLst>
              <a:ext uri="{FF2B5EF4-FFF2-40B4-BE49-F238E27FC236}">
                <a16:creationId xmlns:a16="http://schemas.microsoft.com/office/drawing/2014/main" id="{4183EF9F-BAB8-C69C-42C5-554BA5B38E2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4277322" y="4264075"/>
            <a:ext cx="324000" cy="324000"/>
          </a:xfrm>
          <a:prstGeom prst="rect">
            <a:avLst/>
          </a:prstGeom>
        </p:spPr>
      </p:pic>
      <p:pic>
        <p:nvPicPr>
          <p:cNvPr id="15" name="Graphic 14">
            <a:extLst>
              <a:ext uri="{FF2B5EF4-FFF2-40B4-BE49-F238E27FC236}">
                <a16:creationId xmlns:a16="http://schemas.microsoft.com/office/drawing/2014/main" id="{87ED4880-6C04-BF07-3D90-3B4B11C71F3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4277322" y="5324111"/>
            <a:ext cx="324000" cy="324000"/>
          </a:xfrm>
          <a:prstGeom prst="rect">
            <a:avLst/>
          </a:prstGeom>
        </p:spPr>
      </p:pic>
    </p:spTree>
    <p:extLst>
      <p:ext uri="{BB962C8B-B14F-4D97-AF65-F5344CB8AC3E}">
        <p14:creationId xmlns:p14="http://schemas.microsoft.com/office/powerpoint/2010/main" val="1261929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79C7D5E-965E-53FE-3606-7C973B194A85}"/>
              </a:ext>
              <a:ext uri="{C183D7F6-B498-43B3-948B-1728B52AA6E4}">
                <adec:decorative xmlns:adec="http://schemas.microsoft.com/office/drawing/2017/decorative" val="1"/>
              </a:ext>
            </a:extLst>
          </p:cNvPr>
          <p:cNvSpPr>
            <a:spLocks noGrp="1"/>
          </p:cNvSpPr>
          <p:nvPr>
            <p:ph type="sldNum" sz="quarter" idx="12"/>
          </p:nvPr>
        </p:nvSpPr>
        <p:spPr/>
        <p:txBody>
          <a:bodyPr/>
          <a:lstStyle/>
          <a:p>
            <a:fld id="{867A30AC-EEC2-45DD-BBF1-71D2CA05A494}" type="slidenum">
              <a:rPr lang="en-NZ" dirty="0" smtClean="0">
                <a:solidFill>
                  <a:schemeClr val="bg2"/>
                </a:solidFill>
              </a:rPr>
              <a:t>3</a:t>
            </a:fld>
            <a:endParaRPr lang="en-NZ">
              <a:solidFill>
                <a:schemeClr val="bg2"/>
              </a:solidFill>
            </a:endParaRPr>
          </a:p>
        </p:txBody>
      </p:sp>
      <p:sp>
        <p:nvSpPr>
          <p:cNvPr id="6" name="Content Placeholder 1">
            <a:extLst>
              <a:ext uri="{FF2B5EF4-FFF2-40B4-BE49-F238E27FC236}">
                <a16:creationId xmlns:a16="http://schemas.microsoft.com/office/drawing/2014/main" id="{5164278B-30BA-408D-1BA6-06CB4FD9EA87}"/>
              </a:ext>
            </a:extLst>
          </p:cNvPr>
          <p:cNvSpPr txBox="1">
            <a:spLocks noGrp="1"/>
          </p:cNvSpPr>
          <p:nvPr>
            <p:ph type="title" idx="4294967295"/>
          </p:nvPr>
        </p:nvSpPr>
        <p:spPr>
          <a:xfrm>
            <a:off x="1326916" y="2456872"/>
            <a:ext cx="7955629" cy="1753399"/>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kumimoji="0" lang="en-NZ" sz="3600" b="1" i="0" u="none" strike="noStrike" kern="1200" cap="none" spc="0" normalizeH="0" baseline="0" noProof="0" dirty="0">
                <a:ln>
                  <a:noFill/>
                </a:ln>
                <a:solidFill>
                  <a:schemeClr val="bg1"/>
                </a:solidFill>
                <a:effectLst/>
                <a:uLnTx/>
                <a:uFillTx/>
                <a:latin typeface="+mj-lt"/>
                <a:ea typeface="+mn-ea"/>
                <a:cs typeface="+mn-cs"/>
              </a:rPr>
              <a:t>What is the scope and context for developing the Mental Health Bill?</a:t>
            </a:r>
          </a:p>
        </p:txBody>
      </p:sp>
      <p:cxnSp>
        <p:nvCxnSpPr>
          <p:cNvPr id="7" name="Straight Arrow Connector 6">
            <a:extLst>
              <a:ext uri="{FF2B5EF4-FFF2-40B4-BE49-F238E27FC236}">
                <a16:creationId xmlns:a16="http://schemas.microsoft.com/office/drawing/2014/main" id="{913EC141-DB61-C860-A923-90AA5C65F607}"/>
              </a:ext>
              <a:ext uri="{C183D7F6-B498-43B3-948B-1728B52AA6E4}">
                <adec:decorative xmlns:adec="http://schemas.microsoft.com/office/drawing/2017/decorative" val="1"/>
              </a:ext>
            </a:extLst>
          </p:cNvPr>
          <p:cNvCxnSpPr>
            <a:cxnSpLocks/>
          </p:cNvCxnSpPr>
          <p:nvPr/>
        </p:nvCxnSpPr>
        <p:spPr>
          <a:xfrm>
            <a:off x="1379370" y="4203428"/>
            <a:ext cx="1908000" cy="0"/>
          </a:xfrm>
          <a:prstGeom prst="straightConnector1">
            <a:avLst/>
          </a:prstGeom>
          <a:ln w="5715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Date Placeholder 1">
            <a:extLst>
              <a:ext uri="{FF2B5EF4-FFF2-40B4-BE49-F238E27FC236}">
                <a16:creationId xmlns:a16="http://schemas.microsoft.com/office/drawing/2014/main" id="{29942DFC-6EE7-3D50-D6D2-28420460E79A}"/>
              </a:ext>
              <a:ext uri="{C183D7F6-B498-43B3-948B-1728B52AA6E4}">
                <adec:decorative xmlns:adec="http://schemas.microsoft.com/office/drawing/2017/decorative" val="1"/>
              </a:ext>
            </a:extLst>
          </p:cNvPr>
          <p:cNvSpPr txBox="1">
            <a:spLocks/>
          </p:cNvSpPr>
          <p:nvPr/>
        </p:nvSpPr>
        <p:spPr>
          <a:xfrm>
            <a:off x="899998" y="6356350"/>
            <a:ext cx="4634235" cy="365125"/>
          </a:xfrm>
          <a:prstGeom prst="rect">
            <a:avLst/>
          </a:prstGeom>
        </p:spPr>
        <p:txBody>
          <a:bodyPr vert="horz" lIns="0" tIns="45720" rIns="91440" bIns="45720" rtlCol="0" anchor="ctr"/>
          <a:lstStyle>
            <a:defPPr>
              <a:defRPr lang="en-US"/>
            </a:defPPr>
            <a:lvl1pPr marL="0" algn="l" defTabSz="914400" rtl="0" eaLnBrk="1" latinLnBrk="0" hangingPunct="1">
              <a:defRPr sz="9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NZ">
                <a:solidFill>
                  <a:schemeClr val="bg1"/>
                </a:solidFill>
                <a:latin typeface="Arial"/>
              </a:rPr>
              <a:t>Overview of the Mental Health Bill as introduced into the House on 1 October 2024 </a:t>
            </a:r>
          </a:p>
        </p:txBody>
      </p:sp>
    </p:spTree>
    <p:extLst>
      <p:ext uri="{BB962C8B-B14F-4D97-AF65-F5344CB8AC3E}">
        <p14:creationId xmlns:p14="http://schemas.microsoft.com/office/powerpoint/2010/main" val="1273089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F1D504D6-E90D-76D5-4AC2-5D5AE31AFCC2}"/>
              </a:ext>
              <a:ext uri="{C183D7F6-B498-43B3-948B-1728B52AA6E4}">
                <adec:decorative xmlns:adec="http://schemas.microsoft.com/office/drawing/2017/decorative" val="1"/>
              </a:ext>
            </a:extLst>
          </p:cNvPr>
          <p:cNvSpPr/>
          <p:nvPr/>
        </p:nvSpPr>
        <p:spPr>
          <a:xfrm>
            <a:off x="5755383" y="3698307"/>
            <a:ext cx="3026637" cy="262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D5A47B35-F0D9-50F5-817D-0094E7FC46DF}"/>
              </a:ext>
              <a:ext uri="{C183D7F6-B498-43B3-948B-1728B52AA6E4}">
                <adec:decorative xmlns:adec="http://schemas.microsoft.com/office/drawing/2017/decorative" val="1"/>
              </a:ext>
            </a:extLst>
          </p:cNvPr>
          <p:cNvSpPr/>
          <p:nvPr/>
        </p:nvSpPr>
        <p:spPr>
          <a:xfrm>
            <a:off x="2400410" y="964447"/>
            <a:ext cx="5795081" cy="262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Rectangle 36">
            <a:extLst>
              <a:ext uri="{FF2B5EF4-FFF2-40B4-BE49-F238E27FC236}">
                <a16:creationId xmlns:a16="http://schemas.microsoft.com/office/drawing/2014/main" id="{B35FC5D8-FE57-8545-13B1-1A7880A617C8}"/>
              </a:ext>
              <a:ext uri="{C183D7F6-B498-43B3-948B-1728B52AA6E4}">
                <adec:decorative xmlns:adec="http://schemas.microsoft.com/office/drawing/2017/decorative" val="1"/>
              </a:ext>
            </a:extLst>
          </p:cNvPr>
          <p:cNvSpPr/>
          <p:nvPr/>
        </p:nvSpPr>
        <p:spPr>
          <a:xfrm>
            <a:off x="2400410" y="3698307"/>
            <a:ext cx="3237030" cy="262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2" name="Rectangle 41">
            <a:extLst>
              <a:ext uri="{FF2B5EF4-FFF2-40B4-BE49-F238E27FC236}">
                <a16:creationId xmlns:a16="http://schemas.microsoft.com/office/drawing/2014/main" id="{EB7E2E59-D2EE-34E3-03FF-08B0BCD1B442}"/>
              </a:ext>
              <a:ext uri="{C183D7F6-B498-43B3-948B-1728B52AA6E4}">
                <adec:decorative xmlns:adec="http://schemas.microsoft.com/office/drawing/2017/decorative" val="1"/>
              </a:ext>
            </a:extLst>
          </p:cNvPr>
          <p:cNvSpPr/>
          <p:nvPr/>
        </p:nvSpPr>
        <p:spPr>
          <a:xfrm>
            <a:off x="8899964" y="3698307"/>
            <a:ext cx="2934964" cy="262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6" name="Rectangle 35">
            <a:extLst>
              <a:ext uri="{FF2B5EF4-FFF2-40B4-BE49-F238E27FC236}">
                <a16:creationId xmlns:a16="http://schemas.microsoft.com/office/drawing/2014/main" id="{0D8F7193-041F-4DD6-8F2E-7235E1B43E32}"/>
              </a:ext>
              <a:ext uri="{C183D7F6-B498-43B3-948B-1728B52AA6E4}">
                <adec:decorative xmlns:adec="http://schemas.microsoft.com/office/drawing/2017/decorative" val="1"/>
              </a:ext>
            </a:extLst>
          </p:cNvPr>
          <p:cNvSpPr/>
          <p:nvPr/>
        </p:nvSpPr>
        <p:spPr>
          <a:xfrm>
            <a:off x="8301620" y="964447"/>
            <a:ext cx="3533308" cy="262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Slide Number Placeholder 4">
            <a:extLst>
              <a:ext uri="{FF2B5EF4-FFF2-40B4-BE49-F238E27FC236}">
                <a16:creationId xmlns:a16="http://schemas.microsoft.com/office/drawing/2014/main" id="{E79C7D5E-965E-53FE-3606-7C973B194A85}"/>
              </a:ext>
              <a:ext uri="{C183D7F6-B498-43B3-948B-1728B52AA6E4}">
                <adec:decorative xmlns:adec="http://schemas.microsoft.com/office/drawing/2017/decorative" val="1"/>
              </a:ext>
            </a:extLst>
          </p:cNvPr>
          <p:cNvSpPr>
            <a:spLocks noGrp="1"/>
          </p:cNvSpPr>
          <p:nvPr>
            <p:ph type="sldNum" sz="quarter" idx="12"/>
          </p:nvPr>
        </p:nvSpPr>
        <p:spPr/>
        <p:txBody>
          <a:bodyPr/>
          <a:lstStyle/>
          <a:p>
            <a:fld id="{867A30AC-EEC2-45DD-BBF1-71D2CA05A494}" type="slidenum">
              <a:rPr lang="en-NZ" dirty="0" smtClean="0"/>
              <a:t>4</a:t>
            </a:fld>
            <a:endParaRPr lang="en-NZ"/>
          </a:p>
        </p:txBody>
      </p:sp>
      <p:sp>
        <p:nvSpPr>
          <p:cNvPr id="8" name="Rectangle 7">
            <a:extLst>
              <a:ext uri="{FF2B5EF4-FFF2-40B4-BE49-F238E27FC236}">
                <a16:creationId xmlns:a16="http://schemas.microsoft.com/office/drawing/2014/main" id="{37B440A7-D948-8199-6081-A1D1A0418830}"/>
              </a:ext>
              <a:ext uri="{C183D7F6-B498-43B3-948B-1728B52AA6E4}">
                <adec:decorative xmlns:adec="http://schemas.microsoft.com/office/drawing/2017/decorative" val="1"/>
              </a:ext>
            </a:extLst>
          </p:cNvPr>
          <p:cNvSpPr/>
          <p:nvPr/>
        </p:nvSpPr>
        <p:spPr>
          <a:xfrm>
            <a:off x="0" y="-9892"/>
            <a:ext cx="12192000" cy="86412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19710" defTabSz="734869">
              <a:lnSpc>
                <a:spcPct val="110000"/>
              </a:lnSpc>
              <a:spcAft>
                <a:spcPts val="804"/>
              </a:spcAft>
              <a:buSzPts val="1000"/>
            </a:pPr>
            <a:endParaRPr lang="en-NZ">
              <a:solidFill>
                <a:schemeClr val="bg2"/>
              </a:solidFill>
            </a:endParaRPr>
          </a:p>
        </p:txBody>
      </p:sp>
      <p:sp>
        <p:nvSpPr>
          <p:cNvPr id="2" name="Date Placeholder 1">
            <a:extLst>
              <a:ext uri="{FF2B5EF4-FFF2-40B4-BE49-F238E27FC236}">
                <a16:creationId xmlns:a16="http://schemas.microsoft.com/office/drawing/2014/main" id="{DEAA603A-3816-A6B3-B63E-15C8F33AF18A}"/>
              </a:ext>
              <a:ext uri="{C183D7F6-B498-43B3-948B-1728B52AA6E4}">
                <adec:decorative xmlns:adec="http://schemas.microsoft.com/office/drawing/2017/decorative" val="1"/>
              </a:ext>
            </a:extLst>
          </p:cNvPr>
          <p:cNvSpPr txBox="1">
            <a:spLocks/>
          </p:cNvSpPr>
          <p:nvPr/>
        </p:nvSpPr>
        <p:spPr>
          <a:xfrm>
            <a:off x="899998" y="6356350"/>
            <a:ext cx="4634235" cy="365125"/>
          </a:xfrm>
          <a:prstGeom prst="rect">
            <a:avLst/>
          </a:prstGeom>
        </p:spPr>
        <p:txBody>
          <a:bodyPr vert="horz" lIns="0" tIns="45720" rIns="91440" bIns="45720" rtlCol="0" anchor="ctr"/>
          <a:lstStyle>
            <a:defPPr>
              <a:defRPr lang="en-US"/>
            </a:defPPr>
            <a:lvl1pPr marL="0" algn="l" defTabSz="914400" rtl="0" eaLnBrk="1" latinLnBrk="0" hangingPunct="1">
              <a:defRPr sz="9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NZ">
                <a:solidFill>
                  <a:schemeClr val="tx2">
                    <a:lumMod val="75000"/>
                  </a:schemeClr>
                </a:solidFill>
                <a:latin typeface="Arial"/>
              </a:rPr>
              <a:t>Overview of the Mental Health Bill as introduced into the House on 1 October 2024 </a:t>
            </a:r>
          </a:p>
        </p:txBody>
      </p:sp>
      <p:sp>
        <p:nvSpPr>
          <p:cNvPr id="6" name="Content Placeholder 1">
            <a:extLst>
              <a:ext uri="{FF2B5EF4-FFF2-40B4-BE49-F238E27FC236}">
                <a16:creationId xmlns:a16="http://schemas.microsoft.com/office/drawing/2014/main" id="{5164278B-30BA-408D-1BA6-06CB4FD9EA87}"/>
              </a:ext>
            </a:extLst>
          </p:cNvPr>
          <p:cNvSpPr txBox="1">
            <a:spLocks noGrp="1"/>
          </p:cNvSpPr>
          <p:nvPr>
            <p:ph type="title" idx="4294967295"/>
          </p:nvPr>
        </p:nvSpPr>
        <p:spPr>
          <a:xfrm>
            <a:off x="106129" y="121391"/>
            <a:ext cx="11942436" cy="1404001"/>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kumimoji="0" lang="en-NZ" sz="3600" b="1" i="0" u="none" strike="noStrike" kern="1200" cap="none" spc="0" normalizeH="0" baseline="0" noProof="0" dirty="0">
                <a:ln>
                  <a:noFill/>
                </a:ln>
                <a:solidFill>
                  <a:schemeClr val="bg1"/>
                </a:solidFill>
                <a:effectLst/>
                <a:uLnTx/>
                <a:uFillTx/>
                <a:latin typeface="Arial Bold"/>
                <a:ea typeface="+mn-ea"/>
                <a:cs typeface="+mn-cs"/>
              </a:rPr>
              <a:t>Scope of the Mental Health Bill</a:t>
            </a:r>
            <a:endParaRPr kumimoji="0" lang="en-NZ" sz="3600" b="1" i="0" u="none" strike="noStrike" kern="1200" cap="none" spc="0" normalizeH="0" baseline="0" noProof="0" dirty="0">
              <a:ln>
                <a:noFill/>
              </a:ln>
              <a:solidFill>
                <a:schemeClr val="accent4"/>
              </a:solidFill>
              <a:effectLst/>
              <a:uLnTx/>
              <a:uFillTx/>
              <a:latin typeface="+mj-lt"/>
              <a:ea typeface="+mn-ea"/>
              <a:cs typeface="+mn-cs"/>
            </a:endParaRPr>
          </a:p>
        </p:txBody>
      </p:sp>
      <p:sp>
        <p:nvSpPr>
          <p:cNvPr id="13" name="TextBox 12">
            <a:extLst>
              <a:ext uri="{FF2B5EF4-FFF2-40B4-BE49-F238E27FC236}">
                <a16:creationId xmlns:a16="http://schemas.microsoft.com/office/drawing/2014/main" id="{700F833F-799E-325E-0525-2A5DFE85F131}"/>
              </a:ext>
            </a:extLst>
          </p:cNvPr>
          <p:cNvSpPr txBox="1"/>
          <p:nvPr/>
        </p:nvSpPr>
        <p:spPr>
          <a:xfrm>
            <a:off x="350828" y="1059487"/>
            <a:ext cx="1908000" cy="273921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kumimoji="0" lang="en-NZ" b="0" i="0" u="none" strike="noStrike" kern="1200" cap="none" spc="0" normalizeH="0" baseline="0" noProof="0">
                <a:ln>
                  <a:noFill/>
                </a:ln>
                <a:solidFill>
                  <a:schemeClr val="accent5">
                    <a:lumMod val="50000"/>
                  </a:schemeClr>
                </a:solidFill>
                <a:effectLst/>
                <a:uLnTx/>
                <a:uFillTx/>
                <a:latin typeface="Arial Black" panose="020B0A04020102020204" pitchFamily="34" charset="0"/>
                <a:cs typeface="Arial"/>
              </a:rPr>
              <a:t>The Mental Health Bill (the Bill) will repeal and replace the current Mental Health Act </a:t>
            </a:r>
          </a:p>
          <a:p>
            <a:pPr>
              <a:spcAft>
                <a:spcPts val="1200"/>
              </a:spcAft>
            </a:pPr>
            <a:endParaRPr lang="en-NZ" b="0">
              <a:solidFill>
                <a:schemeClr val="accent5">
                  <a:lumMod val="50000"/>
                </a:schemeClr>
              </a:solidFill>
              <a:latin typeface="Arial Black" panose="020B0A04020102020204" pitchFamily="34" charset="0"/>
            </a:endParaRPr>
          </a:p>
        </p:txBody>
      </p:sp>
      <p:sp>
        <p:nvSpPr>
          <p:cNvPr id="51" name="TextBox 50">
            <a:extLst>
              <a:ext uri="{FF2B5EF4-FFF2-40B4-BE49-F238E27FC236}">
                <a16:creationId xmlns:a16="http://schemas.microsoft.com/office/drawing/2014/main" id="{6E74A744-72CF-D7EF-A28E-E94BCFFDB045}"/>
              </a:ext>
            </a:extLst>
          </p:cNvPr>
          <p:cNvSpPr txBox="1"/>
          <p:nvPr/>
        </p:nvSpPr>
        <p:spPr>
          <a:xfrm>
            <a:off x="350828" y="4060091"/>
            <a:ext cx="1908000" cy="2169825"/>
          </a:xfrm>
          <a:prstGeom prst="rect">
            <a:avLst/>
          </a:prstGeom>
          <a:noFill/>
        </p:spPr>
        <p:txBody>
          <a:bodyPr wrap="square">
            <a:spAutoFit/>
          </a:bodyPr>
          <a:lstStyle/>
          <a:p>
            <a:pPr marL="0" marR="0" lvl="0" indent="0" defTabSz="914400" rtl="0" eaLnBrk="1" fontAlgn="auto" latinLnBrk="0" hangingPunct="1">
              <a:lnSpc>
                <a:spcPct val="100000"/>
              </a:lnSpc>
              <a:spcBef>
                <a:spcPts val="600"/>
              </a:spcBef>
              <a:spcAft>
                <a:spcPts val="1200"/>
              </a:spcAft>
              <a:buClrTx/>
              <a:buSzTx/>
              <a:buFontTx/>
              <a:buNone/>
              <a:tabLst/>
              <a:defRPr/>
            </a:pPr>
            <a:r>
              <a:rPr kumimoji="0" lang="en-NZ" sz="1200" i="0" u="none" strike="noStrike" kern="1200" cap="none" spc="0" normalizeH="0" baseline="0" noProof="0">
                <a:ln>
                  <a:noFill/>
                </a:ln>
                <a:solidFill>
                  <a:schemeClr val="tx2">
                    <a:lumMod val="75000"/>
                  </a:schemeClr>
                </a:solidFill>
                <a:effectLst/>
                <a:uLnTx/>
                <a:uFillTx/>
                <a:latin typeface="Arial Nova" panose="020B0504020202020204" pitchFamily="34" charset="0"/>
                <a:cs typeface="Arial"/>
              </a:rPr>
              <a:t>People who are subject to the legislation come from all walks of life. </a:t>
            </a:r>
          </a:p>
          <a:p>
            <a:pPr marL="0" marR="0" lvl="0" indent="0" defTabSz="914400" rtl="0" eaLnBrk="1" fontAlgn="auto" latinLnBrk="0" hangingPunct="1">
              <a:lnSpc>
                <a:spcPct val="100000"/>
              </a:lnSpc>
              <a:spcBef>
                <a:spcPts val="600"/>
              </a:spcBef>
              <a:spcAft>
                <a:spcPts val="1200"/>
              </a:spcAft>
              <a:buClrTx/>
              <a:buSzTx/>
              <a:buFontTx/>
              <a:buNone/>
              <a:tabLst/>
              <a:defRPr/>
            </a:pPr>
            <a:r>
              <a:rPr kumimoji="0" lang="en-NZ" sz="1200" i="0" u="none" strike="noStrike" kern="1200" cap="none" spc="0" normalizeH="0" baseline="0" noProof="0">
                <a:ln>
                  <a:noFill/>
                </a:ln>
                <a:solidFill>
                  <a:schemeClr val="tx2">
                    <a:lumMod val="75000"/>
                  </a:schemeClr>
                </a:solidFill>
                <a:effectLst/>
                <a:uLnTx/>
                <a:uFillTx/>
                <a:latin typeface="Arial Nova" panose="020B0504020202020204" pitchFamily="34" charset="0"/>
                <a:cs typeface="Arial"/>
              </a:rPr>
              <a:t>They represent every day New Zealanders experiencing mental distress at a level requiring State intervention to support their recovery</a:t>
            </a:r>
          </a:p>
        </p:txBody>
      </p:sp>
      <p:pic>
        <p:nvPicPr>
          <p:cNvPr id="17" name="Graphic 16">
            <a:extLst>
              <a:ext uri="{FF2B5EF4-FFF2-40B4-BE49-F238E27FC236}">
                <a16:creationId xmlns:a16="http://schemas.microsoft.com/office/drawing/2014/main" id="{70F83D64-7B01-D98A-904E-6745561E0D1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2673000" y="1329657"/>
            <a:ext cx="1080000" cy="1080000"/>
          </a:xfrm>
          <a:prstGeom prst="rect">
            <a:avLst/>
          </a:prstGeom>
        </p:spPr>
      </p:pic>
      <p:pic>
        <p:nvPicPr>
          <p:cNvPr id="19" name="Graphic 18">
            <a:extLst>
              <a:ext uri="{FF2B5EF4-FFF2-40B4-BE49-F238E27FC236}">
                <a16:creationId xmlns:a16="http://schemas.microsoft.com/office/drawing/2014/main" id="{12D41208-9F19-3A41-19EA-D4E866A7365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85573" y="2495136"/>
            <a:ext cx="914400" cy="914400"/>
          </a:xfrm>
          <a:prstGeom prst="rect">
            <a:avLst/>
          </a:prstGeom>
        </p:spPr>
      </p:pic>
      <p:pic>
        <p:nvPicPr>
          <p:cNvPr id="21" name="Graphic 20">
            <a:extLst>
              <a:ext uri="{FF2B5EF4-FFF2-40B4-BE49-F238E27FC236}">
                <a16:creationId xmlns:a16="http://schemas.microsoft.com/office/drawing/2014/main" id="{9E410F64-536E-D4EA-E4DE-8A1DF5B0E4A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79666" y="2535163"/>
            <a:ext cx="914400" cy="914400"/>
          </a:xfrm>
          <a:prstGeom prst="rect">
            <a:avLst/>
          </a:prstGeom>
        </p:spPr>
      </p:pic>
      <p:pic>
        <p:nvPicPr>
          <p:cNvPr id="23" name="Graphic 22">
            <a:extLst>
              <a:ext uri="{FF2B5EF4-FFF2-40B4-BE49-F238E27FC236}">
                <a16:creationId xmlns:a16="http://schemas.microsoft.com/office/drawing/2014/main" id="{31CDDB5B-D1CA-93EF-0B34-71EDF49C6C8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31357" y="1701097"/>
            <a:ext cx="914400" cy="914400"/>
          </a:xfrm>
          <a:prstGeom prst="rect">
            <a:avLst/>
          </a:prstGeom>
        </p:spPr>
      </p:pic>
      <p:sp>
        <p:nvSpPr>
          <p:cNvPr id="25" name="TextBox 24">
            <a:extLst>
              <a:ext uri="{FF2B5EF4-FFF2-40B4-BE49-F238E27FC236}">
                <a16:creationId xmlns:a16="http://schemas.microsoft.com/office/drawing/2014/main" id="{DD8CEF47-80A6-58F5-1374-2BAA8406DFCA}"/>
              </a:ext>
            </a:extLst>
          </p:cNvPr>
          <p:cNvSpPr txBox="1"/>
          <p:nvPr/>
        </p:nvSpPr>
        <p:spPr>
          <a:xfrm>
            <a:off x="3548085" y="1327028"/>
            <a:ext cx="2105023" cy="2062103"/>
          </a:xfrm>
          <a:prstGeom prst="rect">
            <a:avLst/>
          </a:prstGeom>
          <a:noFill/>
        </p:spPr>
        <p:txBody>
          <a:bodyPr wrap="square">
            <a:spAutoFit/>
          </a:bodyPr>
          <a:lstStyle/>
          <a:p>
            <a:pPr marL="0" marR="0" lvl="0" indent="0" algn="r" defTabSz="914400" rtl="0" eaLnBrk="1" fontAlgn="auto" latinLnBrk="0" hangingPunct="1">
              <a:lnSpc>
                <a:spcPct val="100000"/>
              </a:lnSpc>
              <a:spcBef>
                <a:spcPts val="600"/>
              </a:spcBef>
              <a:spcAft>
                <a:spcPts val="1200"/>
              </a:spcAft>
              <a:buClrTx/>
              <a:buSzTx/>
              <a:buFontTx/>
              <a:buNone/>
              <a:tabLst/>
              <a:defRPr/>
            </a:pPr>
            <a:r>
              <a:rPr kumimoji="0" lang="en-NZ" sz="1600" b="1" i="0" u="none" strike="noStrike" kern="1200" cap="none" spc="0" normalizeH="0" baseline="0" noProof="0" dirty="0">
                <a:ln>
                  <a:noFill/>
                </a:ln>
                <a:solidFill>
                  <a:schemeClr val="tx2">
                    <a:lumMod val="75000"/>
                  </a:schemeClr>
                </a:solidFill>
                <a:effectLst/>
                <a:uLnTx/>
                <a:uFillTx/>
                <a:latin typeface="Arial Nova" panose="020B0504020202020204" pitchFamily="34" charset="0"/>
                <a:cs typeface="Arial"/>
              </a:rPr>
              <a:t>The Bill sets out the rules for when the State may intervene in a person’s life to provide mental health treatment without their consent</a:t>
            </a:r>
          </a:p>
        </p:txBody>
      </p:sp>
      <p:sp>
        <p:nvSpPr>
          <p:cNvPr id="26" name="TextBox 25">
            <a:extLst>
              <a:ext uri="{FF2B5EF4-FFF2-40B4-BE49-F238E27FC236}">
                <a16:creationId xmlns:a16="http://schemas.microsoft.com/office/drawing/2014/main" id="{425D7199-01BE-D9C2-4C22-EDDA27365637}"/>
              </a:ext>
            </a:extLst>
          </p:cNvPr>
          <p:cNvSpPr txBox="1"/>
          <p:nvPr/>
        </p:nvSpPr>
        <p:spPr>
          <a:xfrm>
            <a:off x="5755383" y="1349547"/>
            <a:ext cx="2105023"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NZ" sz="1200" dirty="0">
                <a:solidFill>
                  <a:schemeClr val="tx2">
                    <a:lumMod val="75000"/>
                  </a:schemeClr>
                </a:solidFill>
                <a:latin typeface="Arial Nova" panose="020B0504020202020204" pitchFamily="34" charset="0"/>
                <a:cs typeface="Arial"/>
              </a:rPr>
              <a:t>This is called </a:t>
            </a:r>
            <a:r>
              <a:rPr lang="en-NZ" sz="1200" b="1" dirty="0">
                <a:solidFill>
                  <a:schemeClr val="accent4"/>
                </a:solidFill>
                <a:latin typeface="Arial Nova" panose="020B0504020202020204" pitchFamily="34" charset="0"/>
                <a:cs typeface="Arial"/>
              </a:rPr>
              <a:t>COMPULSORY MENTAL HEALTH CARE</a:t>
            </a:r>
            <a:r>
              <a:rPr lang="en-NZ" sz="1200" dirty="0">
                <a:solidFill>
                  <a:schemeClr val="tx2">
                    <a:lumMod val="75000"/>
                  </a:schemeClr>
                </a:solidFill>
                <a:latin typeface="Arial Nova" panose="020B0504020202020204" pitchFamily="34" charset="0"/>
                <a:cs typeface="Arial"/>
              </a:rPr>
              <a:t>. It is intended to be a critical </a:t>
            </a:r>
            <a:r>
              <a:rPr lang="en-NZ" sz="1200" b="1" dirty="0">
                <a:solidFill>
                  <a:schemeClr val="tx2">
                    <a:lumMod val="75000"/>
                  </a:schemeClr>
                </a:solidFill>
                <a:latin typeface="Arial Nova" panose="020B0504020202020204" pitchFamily="34" charset="0"/>
                <a:cs typeface="Arial"/>
              </a:rPr>
              <a:t>safety net </a:t>
            </a:r>
            <a:r>
              <a:rPr lang="en-NZ" sz="1200" dirty="0">
                <a:solidFill>
                  <a:schemeClr val="tx2">
                    <a:lumMod val="75000"/>
                  </a:schemeClr>
                </a:solidFill>
                <a:latin typeface="Arial Nova" panose="020B0504020202020204" pitchFamily="34" charset="0"/>
                <a:cs typeface="Arial"/>
              </a:rPr>
              <a:t>for people when </a:t>
            </a:r>
            <a:r>
              <a:rPr lang="en-NZ" sz="1200" b="1" dirty="0">
                <a:solidFill>
                  <a:schemeClr val="tx2">
                    <a:lumMod val="75000"/>
                  </a:schemeClr>
                </a:solidFill>
                <a:latin typeface="Arial Nova" panose="020B0504020202020204" pitchFamily="34" charset="0"/>
                <a:cs typeface="Arial"/>
              </a:rPr>
              <a:t>urgent intervention </a:t>
            </a:r>
            <a:r>
              <a:rPr lang="en-NZ" sz="1200" dirty="0">
                <a:solidFill>
                  <a:schemeClr val="tx2">
                    <a:lumMod val="75000"/>
                  </a:schemeClr>
                </a:solidFill>
                <a:latin typeface="Arial Nova" panose="020B0504020202020204" pitchFamily="34" charset="0"/>
                <a:cs typeface="Arial"/>
              </a:rPr>
              <a:t>is needed</a:t>
            </a:r>
            <a:endParaRPr kumimoji="0" lang="en-NZ" sz="1200" b="0" i="0" u="none" strike="noStrike" kern="1200" cap="none" spc="0" normalizeH="0" baseline="0" noProof="0" dirty="0">
              <a:ln>
                <a:noFill/>
              </a:ln>
              <a:solidFill>
                <a:schemeClr val="tx2">
                  <a:lumMod val="75000"/>
                </a:schemeClr>
              </a:solidFill>
              <a:effectLst/>
              <a:uLnTx/>
              <a:uFillTx/>
              <a:latin typeface="Arial Nova" panose="020B0504020202020204" pitchFamily="34" charset="0"/>
              <a:cs typeface="Arial"/>
            </a:endParaRPr>
          </a:p>
        </p:txBody>
      </p:sp>
      <p:sp>
        <p:nvSpPr>
          <p:cNvPr id="45" name="TextBox 44">
            <a:extLst>
              <a:ext uri="{FF2B5EF4-FFF2-40B4-BE49-F238E27FC236}">
                <a16:creationId xmlns:a16="http://schemas.microsoft.com/office/drawing/2014/main" id="{7F531354-E6F3-23AB-F3E9-5A0C8A4A581E}"/>
              </a:ext>
            </a:extLst>
          </p:cNvPr>
          <p:cNvSpPr txBox="1"/>
          <p:nvPr/>
        </p:nvSpPr>
        <p:spPr>
          <a:xfrm>
            <a:off x="8537055" y="1287766"/>
            <a:ext cx="312995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NZ" sz="1200">
                <a:solidFill>
                  <a:schemeClr val="tx2">
                    <a:lumMod val="75000"/>
                  </a:schemeClr>
                </a:solidFill>
                <a:latin typeface="Arial Nova" panose="020B0504020202020204" pitchFamily="34" charset="0"/>
                <a:cs typeface="Arial"/>
              </a:rPr>
              <a:t>When people are subject to compulsory care they will either receive that care… </a:t>
            </a:r>
          </a:p>
        </p:txBody>
      </p:sp>
      <p:sp>
        <p:nvSpPr>
          <p:cNvPr id="27" name="TextBox 26">
            <a:extLst>
              <a:ext uri="{FF2B5EF4-FFF2-40B4-BE49-F238E27FC236}">
                <a16:creationId xmlns:a16="http://schemas.microsoft.com/office/drawing/2014/main" id="{050484E3-2F8D-61B0-D5EA-4B12B5263BE9}"/>
              </a:ext>
            </a:extLst>
          </p:cNvPr>
          <p:cNvSpPr txBox="1"/>
          <p:nvPr/>
        </p:nvSpPr>
        <p:spPr>
          <a:xfrm>
            <a:off x="9394066" y="1976091"/>
            <a:ext cx="2272943" cy="1431161"/>
          </a:xfrm>
          <a:prstGeom prst="rect">
            <a:avLst/>
          </a:prstGeom>
          <a:noFill/>
        </p:spPr>
        <p:txBody>
          <a:bodyPr wrap="square">
            <a:spAutoFit/>
          </a:bodyPr>
          <a:lstStyle/>
          <a:p>
            <a:pPr marL="0" marR="0" lvl="0" indent="0" algn="r" defTabSz="914400" rtl="0" eaLnBrk="1" fontAlgn="auto" latinLnBrk="0" hangingPunct="1">
              <a:lnSpc>
                <a:spcPct val="100000"/>
              </a:lnSpc>
              <a:spcBef>
                <a:spcPts val="600"/>
              </a:spcBef>
              <a:spcAft>
                <a:spcPts val="1200"/>
              </a:spcAft>
              <a:buClrTx/>
              <a:buSzTx/>
              <a:buFontTx/>
              <a:buNone/>
              <a:tabLst/>
              <a:defRPr/>
            </a:pPr>
            <a:r>
              <a:rPr lang="en-NZ" sz="1200">
                <a:solidFill>
                  <a:schemeClr val="tx2">
                    <a:lumMod val="75000"/>
                  </a:schemeClr>
                </a:solidFill>
                <a:latin typeface="Arial Nova" panose="020B0504020202020204" pitchFamily="34" charset="0"/>
                <a:cs typeface="Arial"/>
              </a:rPr>
              <a:t>in the </a:t>
            </a:r>
            <a:r>
              <a:rPr lang="en-NZ" sz="1200" b="1">
                <a:solidFill>
                  <a:schemeClr val="accent4"/>
                </a:solidFill>
                <a:latin typeface="Arial Nova" panose="020B0504020202020204" pitchFamily="34" charset="0"/>
                <a:cs typeface="Arial"/>
              </a:rPr>
              <a:t>COMMUNITY</a:t>
            </a:r>
            <a:r>
              <a:rPr lang="en-NZ" sz="1200">
                <a:solidFill>
                  <a:schemeClr val="tx2">
                    <a:lumMod val="75000"/>
                  </a:schemeClr>
                </a:solidFill>
                <a:latin typeface="Arial Nova" panose="020B0504020202020204" pitchFamily="34" charset="0"/>
                <a:cs typeface="Arial"/>
              </a:rPr>
              <a:t> – </a:t>
            </a:r>
            <a:br>
              <a:rPr lang="en-NZ" sz="1200">
                <a:solidFill>
                  <a:schemeClr val="tx2">
                    <a:lumMod val="75000"/>
                  </a:schemeClr>
                </a:solidFill>
                <a:latin typeface="Arial Nova" panose="020B0504020202020204" pitchFamily="34" charset="0"/>
                <a:cs typeface="Arial"/>
              </a:rPr>
            </a:br>
            <a:r>
              <a:rPr lang="en-NZ" sz="1200">
                <a:solidFill>
                  <a:schemeClr val="tx2">
                    <a:lumMod val="75000"/>
                  </a:schemeClr>
                </a:solidFill>
                <a:latin typeface="Arial Nova" panose="020B0504020202020204" pitchFamily="34" charset="0"/>
                <a:cs typeface="Arial"/>
              </a:rPr>
              <a:t>usually at their home</a:t>
            </a:r>
          </a:p>
          <a:p>
            <a:pPr marL="0" marR="0" lvl="0" indent="0" algn="l" defTabSz="914400" rtl="0" eaLnBrk="1" fontAlgn="auto" latinLnBrk="0" hangingPunct="1">
              <a:lnSpc>
                <a:spcPct val="100000"/>
              </a:lnSpc>
              <a:spcBef>
                <a:spcPts val="600"/>
              </a:spcBef>
              <a:spcAft>
                <a:spcPts val="1200"/>
              </a:spcAft>
              <a:buClrTx/>
              <a:buSzTx/>
              <a:buFontTx/>
              <a:buNone/>
              <a:tabLst/>
              <a:defRPr/>
            </a:pPr>
            <a:r>
              <a:rPr lang="en-NZ" sz="1200">
                <a:solidFill>
                  <a:schemeClr val="tx2">
                    <a:lumMod val="75000"/>
                  </a:schemeClr>
                </a:solidFill>
                <a:latin typeface="Arial Nova" panose="020B0504020202020204" pitchFamily="34" charset="0"/>
                <a:cs typeface="Arial"/>
              </a:rPr>
              <a:t>or if they cannot be cared for in the community, they will be in an </a:t>
            </a:r>
            <a:r>
              <a:rPr lang="en-NZ" sz="1200" b="1">
                <a:solidFill>
                  <a:schemeClr val="accent4"/>
                </a:solidFill>
                <a:latin typeface="Arial Nova" panose="020B0504020202020204" pitchFamily="34" charset="0"/>
                <a:cs typeface="Arial"/>
              </a:rPr>
              <a:t>INPATIENT SETTING </a:t>
            </a:r>
            <a:r>
              <a:rPr lang="en-NZ" sz="1200">
                <a:solidFill>
                  <a:schemeClr val="tx2">
                    <a:lumMod val="75000"/>
                  </a:schemeClr>
                </a:solidFill>
                <a:latin typeface="Arial Nova" panose="020B0504020202020204" pitchFamily="34" charset="0"/>
                <a:cs typeface="Arial"/>
              </a:rPr>
              <a:t>– usually a hospital </a:t>
            </a:r>
          </a:p>
        </p:txBody>
      </p:sp>
      <p:sp>
        <p:nvSpPr>
          <p:cNvPr id="28" name="TextBox 27">
            <a:extLst>
              <a:ext uri="{FF2B5EF4-FFF2-40B4-BE49-F238E27FC236}">
                <a16:creationId xmlns:a16="http://schemas.microsoft.com/office/drawing/2014/main" id="{2B35F60B-649D-0AE6-EF9C-9309019922C8}"/>
              </a:ext>
            </a:extLst>
          </p:cNvPr>
          <p:cNvSpPr txBox="1"/>
          <p:nvPr/>
        </p:nvSpPr>
        <p:spPr>
          <a:xfrm>
            <a:off x="2763157" y="4068347"/>
            <a:ext cx="2105023" cy="186204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NZ" sz="1200">
                <a:solidFill>
                  <a:schemeClr val="tx2">
                    <a:lumMod val="75000"/>
                  </a:schemeClr>
                </a:solidFill>
                <a:latin typeface="Arial Nova" panose="020B0504020202020204" pitchFamily="34" charset="0"/>
                <a:cs typeface="Arial"/>
              </a:rPr>
              <a:t>The legislation also sets out the processes for ‘</a:t>
            </a:r>
            <a:r>
              <a:rPr lang="en-NZ" sz="1400" b="1">
                <a:solidFill>
                  <a:schemeClr val="accent4"/>
                </a:solidFill>
                <a:latin typeface="Arial Nova" panose="020B0504020202020204" pitchFamily="34" charset="0"/>
                <a:cs typeface="Arial"/>
              </a:rPr>
              <a:t>forensic patients</a:t>
            </a:r>
            <a:r>
              <a:rPr lang="en-NZ" sz="1200">
                <a:solidFill>
                  <a:schemeClr val="tx2">
                    <a:lumMod val="75000"/>
                  </a:schemeClr>
                </a:solidFill>
                <a:latin typeface="Arial Nova" panose="020B0504020202020204" pitchFamily="34" charset="0"/>
                <a:cs typeface="Arial"/>
              </a:rPr>
              <a:t>’. These are patients that enter the health system via the criminal justice system</a:t>
            </a:r>
          </a:p>
          <a:p>
            <a:pPr>
              <a:spcBef>
                <a:spcPts val="600"/>
              </a:spcBef>
              <a:spcAft>
                <a:spcPts val="1200"/>
              </a:spcAft>
              <a:defRPr/>
            </a:pPr>
            <a:r>
              <a:rPr lang="en-NZ" sz="1200">
                <a:solidFill>
                  <a:schemeClr val="tx2">
                    <a:lumMod val="75000"/>
                  </a:schemeClr>
                </a:solidFill>
                <a:latin typeface="Arial Nova" panose="020B0504020202020204" pitchFamily="34" charset="0"/>
                <a:cs typeface="Arial"/>
              </a:rPr>
              <a:t>In 2022/23 there were </a:t>
            </a:r>
            <a:r>
              <a:rPr lang="en-NZ" sz="1400" b="1">
                <a:solidFill>
                  <a:schemeClr val="tx2">
                    <a:lumMod val="75000"/>
                  </a:schemeClr>
                </a:solidFill>
                <a:latin typeface="Arial Nova" panose="020B0504020202020204" pitchFamily="34" charset="0"/>
                <a:cs typeface="Arial"/>
              </a:rPr>
              <a:t>384</a:t>
            </a:r>
            <a:r>
              <a:rPr lang="en-NZ" sz="1200">
                <a:solidFill>
                  <a:schemeClr val="tx2">
                    <a:lumMod val="75000"/>
                  </a:schemeClr>
                </a:solidFill>
                <a:latin typeface="Arial Nova" panose="020B0504020202020204" pitchFamily="34" charset="0"/>
                <a:cs typeface="Arial"/>
              </a:rPr>
              <a:t> forensic patients nationally</a:t>
            </a:r>
          </a:p>
        </p:txBody>
      </p:sp>
      <p:sp>
        <p:nvSpPr>
          <p:cNvPr id="29" name="TextBox 28">
            <a:extLst>
              <a:ext uri="{FF2B5EF4-FFF2-40B4-BE49-F238E27FC236}">
                <a16:creationId xmlns:a16="http://schemas.microsoft.com/office/drawing/2014/main" id="{22D678F4-27F7-8654-D962-BD85D7221711}"/>
              </a:ext>
            </a:extLst>
          </p:cNvPr>
          <p:cNvSpPr txBox="1"/>
          <p:nvPr/>
        </p:nvSpPr>
        <p:spPr>
          <a:xfrm>
            <a:off x="6000187" y="3905156"/>
            <a:ext cx="2094942" cy="226215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NZ" sz="1200" dirty="0">
                <a:solidFill>
                  <a:schemeClr val="tx2">
                    <a:lumMod val="75000"/>
                  </a:schemeClr>
                </a:solidFill>
                <a:latin typeface="Arial Nova" panose="020B0504020202020204" pitchFamily="34" charset="0"/>
                <a:cs typeface="Arial"/>
              </a:rPr>
              <a:t>In 2022/23 there </a:t>
            </a:r>
            <a:r>
              <a:rPr lang="en-NZ" sz="1200" b="1" dirty="0">
                <a:solidFill>
                  <a:schemeClr val="tx2">
                    <a:lumMod val="75000"/>
                  </a:schemeClr>
                </a:solidFill>
                <a:latin typeface="Arial Nova" panose="020B0504020202020204" pitchFamily="34" charset="0"/>
                <a:cs typeface="Arial"/>
              </a:rPr>
              <a:t>were just over </a:t>
            </a:r>
            <a:r>
              <a:rPr lang="en-NZ" sz="1600" b="1" dirty="0">
                <a:solidFill>
                  <a:schemeClr val="accent4"/>
                </a:solidFill>
                <a:latin typeface="Arial Nova" panose="020B0504020202020204" pitchFamily="34" charset="0"/>
                <a:cs typeface="Arial"/>
              </a:rPr>
              <a:t>11,00 people </a:t>
            </a:r>
            <a:r>
              <a:rPr lang="en-NZ" sz="1200" dirty="0">
                <a:solidFill>
                  <a:schemeClr val="tx2">
                    <a:lumMod val="75000"/>
                  </a:schemeClr>
                </a:solidFill>
                <a:latin typeface="Arial Nova" panose="020B0504020202020204" pitchFamily="34" charset="0"/>
                <a:cs typeface="Arial"/>
              </a:rPr>
              <a:t>subject to the current legislation</a:t>
            </a:r>
          </a:p>
          <a:p>
            <a:pPr marL="0" marR="0" lvl="0" indent="0" algn="l" defTabSz="914400" rtl="0" eaLnBrk="1" fontAlgn="auto" latinLnBrk="0" hangingPunct="1">
              <a:lnSpc>
                <a:spcPct val="100000"/>
              </a:lnSpc>
              <a:spcBef>
                <a:spcPts val="600"/>
              </a:spcBef>
              <a:spcAft>
                <a:spcPts val="1200"/>
              </a:spcAft>
              <a:buClrTx/>
              <a:buSzTx/>
              <a:buFontTx/>
              <a:buNone/>
              <a:tabLst/>
              <a:defRPr/>
            </a:pPr>
            <a:r>
              <a:rPr lang="en-NZ" sz="1200" dirty="0">
                <a:solidFill>
                  <a:schemeClr val="tx2">
                    <a:lumMod val="75000"/>
                  </a:schemeClr>
                </a:solidFill>
                <a:latin typeface="Arial Nova" panose="020B0504020202020204" pitchFamily="34" charset="0"/>
                <a:cs typeface="Arial"/>
              </a:rPr>
              <a:t>This represents approx. </a:t>
            </a:r>
            <a:r>
              <a:rPr lang="en-NZ" sz="1400" b="1" dirty="0">
                <a:solidFill>
                  <a:schemeClr val="accent4"/>
                </a:solidFill>
                <a:latin typeface="Arial Nova" panose="020B0504020202020204" pitchFamily="34" charset="0"/>
                <a:cs typeface="Arial"/>
              </a:rPr>
              <a:t>6.2%</a:t>
            </a:r>
            <a:r>
              <a:rPr lang="en-NZ" sz="1200" dirty="0">
                <a:solidFill>
                  <a:schemeClr val="accent4"/>
                </a:solidFill>
                <a:latin typeface="Arial Nova" panose="020B0504020202020204" pitchFamily="34" charset="0"/>
                <a:cs typeface="Arial"/>
              </a:rPr>
              <a:t> </a:t>
            </a:r>
            <a:r>
              <a:rPr lang="en-NZ" sz="1200" dirty="0">
                <a:solidFill>
                  <a:schemeClr val="tx2">
                    <a:lumMod val="75000"/>
                  </a:schemeClr>
                </a:solidFill>
                <a:latin typeface="Arial Nova" panose="020B0504020202020204" pitchFamily="34" charset="0"/>
                <a:cs typeface="Arial"/>
              </a:rPr>
              <a:t>of the total 178,520 people who accessed </a:t>
            </a:r>
            <a:r>
              <a:rPr lang="en-NZ" sz="1200" b="1" dirty="0">
                <a:solidFill>
                  <a:schemeClr val="tx2">
                    <a:lumMod val="75000"/>
                  </a:schemeClr>
                </a:solidFill>
                <a:latin typeface="Arial Nova" panose="020B0504020202020204" pitchFamily="34" charset="0"/>
                <a:cs typeface="Arial"/>
              </a:rPr>
              <a:t>specialist mental health and addiction services </a:t>
            </a:r>
            <a:r>
              <a:rPr lang="en-NZ" sz="1200" dirty="0">
                <a:solidFill>
                  <a:schemeClr val="tx2">
                    <a:lumMod val="75000"/>
                  </a:schemeClr>
                </a:solidFill>
                <a:latin typeface="Arial Nova" panose="020B0504020202020204" pitchFamily="34" charset="0"/>
                <a:cs typeface="Arial"/>
              </a:rPr>
              <a:t>in that period</a:t>
            </a:r>
          </a:p>
        </p:txBody>
      </p:sp>
      <p:pic>
        <p:nvPicPr>
          <p:cNvPr id="31" name="Graphic 30">
            <a:extLst>
              <a:ext uri="{FF2B5EF4-FFF2-40B4-BE49-F238E27FC236}">
                <a16:creationId xmlns:a16="http://schemas.microsoft.com/office/drawing/2014/main" id="{8D8DAB5C-7EE9-E8BF-86E7-A8EE77E1DF05}"/>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19834" y="4754298"/>
            <a:ext cx="914400" cy="914400"/>
          </a:xfrm>
          <a:prstGeom prst="rect">
            <a:avLst/>
          </a:prstGeom>
        </p:spPr>
      </p:pic>
      <p:cxnSp>
        <p:nvCxnSpPr>
          <p:cNvPr id="7" name="Straight Arrow Connector 6">
            <a:extLst>
              <a:ext uri="{FF2B5EF4-FFF2-40B4-BE49-F238E27FC236}">
                <a16:creationId xmlns:a16="http://schemas.microsoft.com/office/drawing/2014/main" id="{913EC141-DB61-C860-A923-90AA5C65F607}"/>
              </a:ext>
              <a:ext uri="{C183D7F6-B498-43B3-948B-1728B52AA6E4}">
                <adec:decorative xmlns:adec="http://schemas.microsoft.com/office/drawing/2017/decorative" val="1"/>
              </a:ext>
            </a:extLst>
          </p:cNvPr>
          <p:cNvCxnSpPr>
            <a:cxnSpLocks/>
          </p:cNvCxnSpPr>
          <p:nvPr/>
        </p:nvCxnSpPr>
        <p:spPr>
          <a:xfrm>
            <a:off x="478008" y="3739915"/>
            <a:ext cx="1800000" cy="0"/>
          </a:xfrm>
          <a:prstGeom prst="straightConnector1">
            <a:avLst/>
          </a:prstGeom>
          <a:ln w="5715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06A2CEA-4C80-9BF4-1B0E-7939B3DCF133}"/>
              </a:ext>
            </a:extLst>
          </p:cNvPr>
          <p:cNvSpPr txBox="1"/>
          <p:nvPr/>
        </p:nvSpPr>
        <p:spPr>
          <a:xfrm>
            <a:off x="9049036" y="3905156"/>
            <a:ext cx="2105023"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NZ" sz="1200">
                <a:solidFill>
                  <a:schemeClr val="tx2">
                    <a:lumMod val="75000"/>
                  </a:schemeClr>
                </a:solidFill>
                <a:latin typeface="Arial Nova" panose="020B0504020202020204" pitchFamily="34" charset="0"/>
                <a:cs typeface="Arial"/>
              </a:rPr>
              <a:t>In 2022/23…</a:t>
            </a:r>
          </a:p>
          <a:p>
            <a:pPr marL="0" marR="0" lvl="0" indent="0" algn="l" defTabSz="914400" rtl="0" eaLnBrk="1" fontAlgn="auto" latinLnBrk="0" hangingPunct="1">
              <a:lnSpc>
                <a:spcPct val="100000"/>
              </a:lnSpc>
              <a:spcBef>
                <a:spcPts val="600"/>
              </a:spcBef>
              <a:spcAft>
                <a:spcPts val="1200"/>
              </a:spcAft>
              <a:buClrTx/>
              <a:buSzTx/>
              <a:buFontTx/>
              <a:buNone/>
              <a:tabLst/>
              <a:defRPr/>
            </a:pPr>
            <a:r>
              <a:rPr lang="en-NZ" sz="1400" b="1">
                <a:solidFill>
                  <a:schemeClr val="tx2"/>
                </a:solidFill>
                <a:latin typeface="Arial Nova" panose="020B0504020202020204" pitchFamily="34" charset="0"/>
                <a:cs typeface="Arial"/>
              </a:rPr>
              <a:t>Māori</a:t>
            </a:r>
            <a:r>
              <a:rPr lang="en-NZ" sz="1200">
                <a:solidFill>
                  <a:schemeClr val="tx2">
                    <a:lumMod val="75000"/>
                  </a:schemeClr>
                </a:solidFill>
                <a:latin typeface="Arial Nova" panose="020B0504020202020204" pitchFamily="34" charset="0"/>
                <a:cs typeface="Arial"/>
              </a:rPr>
              <a:t> were </a:t>
            </a:r>
            <a:r>
              <a:rPr lang="en-NZ" sz="1400" b="1">
                <a:solidFill>
                  <a:schemeClr val="accent4"/>
                </a:solidFill>
                <a:latin typeface="Arial Nova" panose="020B0504020202020204" pitchFamily="34" charset="0"/>
                <a:cs typeface="Arial"/>
              </a:rPr>
              <a:t>3 times </a:t>
            </a:r>
            <a:r>
              <a:rPr lang="en-NZ" sz="1200">
                <a:solidFill>
                  <a:schemeClr val="tx2">
                    <a:lumMod val="75000"/>
                  </a:schemeClr>
                </a:solidFill>
                <a:latin typeface="Arial Nova" panose="020B0504020202020204" pitchFamily="34" charset="0"/>
                <a:cs typeface="Arial"/>
              </a:rPr>
              <a:t>more likely to be subject to compulsory assessment or treatment than other ethnicities</a:t>
            </a:r>
          </a:p>
          <a:p>
            <a:pPr marL="0" marR="0" lvl="0" indent="0" algn="l" defTabSz="914400" rtl="0" eaLnBrk="1" fontAlgn="auto" latinLnBrk="0" hangingPunct="1">
              <a:lnSpc>
                <a:spcPct val="100000"/>
              </a:lnSpc>
              <a:spcBef>
                <a:spcPts val="600"/>
              </a:spcBef>
              <a:spcAft>
                <a:spcPts val="1200"/>
              </a:spcAft>
              <a:buClrTx/>
              <a:buSzTx/>
              <a:buFontTx/>
              <a:buNone/>
              <a:tabLst/>
              <a:defRPr/>
            </a:pPr>
            <a:r>
              <a:rPr lang="en-NZ" sz="1200">
                <a:solidFill>
                  <a:schemeClr val="tx2">
                    <a:lumMod val="75000"/>
                  </a:schemeClr>
                </a:solidFill>
                <a:latin typeface="Arial Nova" panose="020B0504020202020204" pitchFamily="34" charset="0"/>
                <a:cs typeface="Arial"/>
              </a:rPr>
              <a:t>There were </a:t>
            </a:r>
            <a:r>
              <a:rPr lang="en-NZ" sz="1400" b="1">
                <a:solidFill>
                  <a:schemeClr val="accent4"/>
                </a:solidFill>
                <a:latin typeface="Arial Nova" panose="020B0504020202020204" pitchFamily="34" charset="0"/>
                <a:cs typeface="Arial"/>
              </a:rPr>
              <a:t>408 people </a:t>
            </a:r>
            <a:r>
              <a:rPr lang="en-NZ" sz="1400" b="1">
                <a:solidFill>
                  <a:schemeClr val="tx2"/>
                </a:solidFill>
                <a:latin typeface="Arial Nova" panose="020B0504020202020204" pitchFamily="34" charset="0"/>
                <a:cs typeface="Arial"/>
              </a:rPr>
              <a:t>under the age of 18 </a:t>
            </a:r>
            <a:r>
              <a:rPr lang="en-NZ" sz="1200">
                <a:solidFill>
                  <a:schemeClr val="tx2">
                    <a:lumMod val="75000"/>
                  </a:schemeClr>
                </a:solidFill>
                <a:latin typeface="Arial Nova" panose="020B0504020202020204" pitchFamily="34" charset="0"/>
                <a:cs typeface="Arial"/>
              </a:rPr>
              <a:t>subject to the legislation</a:t>
            </a:r>
          </a:p>
        </p:txBody>
      </p:sp>
      <p:pic>
        <p:nvPicPr>
          <p:cNvPr id="44" name="Graphic 43">
            <a:extLst>
              <a:ext uri="{FF2B5EF4-FFF2-40B4-BE49-F238E27FC236}">
                <a16:creationId xmlns:a16="http://schemas.microsoft.com/office/drawing/2014/main" id="{213A6697-81D2-2B17-1C7F-A82E76FCC9B3}"/>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25945" y="5268441"/>
            <a:ext cx="914400" cy="914400"/>
          </a:xfrm>
          <a:prstGeom prst="rect">
            <a:avLst/>
          </a:prstGeom>
        </p:spPr>
      </p:pic>
      <p:pic>
        <p:nvPicPr>
          <p:cNvPr id="46" name="Graphic 45">
            <a:extLst>
              <a:ext uri="{FF2B5EF4-FFF2-40B4-BE49-F238E27FC236}">
                <a16:creationId xmlns:a16="http://schemas.microsoft.com/office/drawing/2014/main" id="{2C8884A5-B68C-DC78-824F-D7C680947A16}"/>
              </a:ext>
              <a:ext uri="{C183D7F6-B498-43B3-948B-1728B52AA6E4}">
                <adec:decorative xmlns:adec="http://schemas.microsoft.com/office/drawing/2017/decorative" val="1"/>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45247" t="9205" b="47816"/>
          <a:stretch/>
        </p:blipFill>
        <p:spPr>
          <a:xfrm>
            <a:off x="2419657" y="2288081"/>
            <a:ext cx="1661701" cy="1304366"/>
          </a:xfrm>
          <a:prstGeom prst="rect">
            <a:avLst/>
          </a:prstGeom>
        </p:spPr>
      </p:pic>
      <p:pic>
        <p:nvPicPr>
          <p:cNvPr id="47" name="Graphic 46">
            <a:extLst>
              <a:ext uri="{FF2B5EF4-FFF2-40B4-BE49-F238E27FC236}">
                <a16:creationId xmlns:a16="http://schemas.microsoft.com/office/drawing/2014/main" id="{000451C3-1B89-33CE-DAA5-A0D5BE392378}"/>
              </a:ext>
              <a:ext uri="{C183D7F6-B498-43B3-948B-1728B52AA6E4}">
                <adec:decorative xmlns:adec="http://schemas.microsoft.com/office/drawing/2017/decorative" val="1"/>
              </a:ext>
            </a:extLst>
          </p:cNvPr>
          <p:cNvPicPr>
            <a:picLocks noChangeAspect="1"/>
          </p:cNvPicPr>
          <p:nvPr/>
        </p:nvPicPr>
        <p:blipFill rotWithShape="1">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t="19355" r="58794" b="48397"/>
          <a:stretch/>
        </p:blipFill>
        <p:spPr>
          <a:xfrm>
            <a:off x="10490143" y="3739687"/>
            <a:ext cx="1347493" cy="1054574"/>
          </a:xfrm>
          <a:prstGeom prst="rect">
            <a:avLst/>
          </a:prstGeom>
        </p:spPr>
      </p:pic>
      <p:pic>
        <p:nvPicPr>
          <p:cNvPr id="49" name="Graphic 48">
            <a:extLst>
              <a:ext uri="{FF2B5EF4-FFF2-40B4-BE49-F238E27FC236}">
                <a16:creationId xmlns:a16="http://schemas.microsoft.com/office/drawing/2014/main" id="{D5799D7A-1ED3-AD39-2DEC-CC709943D92A}"/>
              </a:ext>
              <a:ext uri="{C183D7F6-B498-43B3-948B-1728B52AA6E4}">
                <adec:decorative xmlns:adec="http://schemas.microsoft.com/office/drawing/2017/decorative" val="1"/>
              </a:ext>
            </a:extLst>
          </p:cNvPr>
          <p:cNvPicPr>
            <a:picLocks noChangeAspect="1"/>
          </p:cNvPicPr>
          <p:nvPr/>
        </p:nvPicPr>
        <p: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t="44006" r="40219"/>
          <a:stretch/>
        </p:blipFill>
        <p:spPr>
          <a:xfrm>
            <a:off x="4430658" y="3752096"/>
            <a:ext cx="1209003" cy="1132396"/>
          </a:xfrm>
          <a:prstGeom prst="rect">
            <a:avLst/>
          </a:prstGeom>
        </p:spPr>
      </p:pic>
      <p:pic>
        <p:nvPicPr>
          <p:cNvPr id="50" name="Graphic 49">
            <a:extLst>
              <a:ext uri="{FF2B5EF4-FFF2-40B4-BE49-F238E27FC236}">
                <a16:creationId xmlns:a16="http://schemas.microsoft.com/office/drawing/2014/main" id="{BE86D666-22AA-31DD-13D5-5198676939B7}"/>
              </a:ext>
              <a:ext uri="{C183D7F6-B498-43B3-948B-1728B52AA6E4}">
                <adec:decorative xmlns:adec="http://schemas.microsoft.com/office/drawing/2017/decorative" val="1"/>
              </a:ext>
            </a:extLst>
          </p:cNvPr>
          <p:cNvPicPr>
            <a:picLocks noChangeAspect="1"/>
          </p:cNvPicPr>
          <p:nvPr/>
        </p:nvPicPr>
        <p:blipFill rotWithShape="1">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r="66107"/>
          <a:stretch/>
        </p:blipFill>
        <p:spPr>
          <a:xfrm>
            <a:off x="7528987" y="3119643"/>
            <a:ext cx="1267033" cy="3738358"/>
          </a:xfrm>
          <a:prstGeom prst="rect">
            <a:avLst/>
          </a:prstGeom>
        </p:spPr>
      </p:pic>
      <p:pic>
        <p:nvPicPr>
          <p:cNvPr id="41" name="Graphic 40">
            <a:extLst>
              <a:ext uri="{FF2B5EF4-FFF2-40B4-BE49-F238E27FC236}">
                <a16:creationId xmlns:a16="http://schemas.microsoft.com/office/drawing/2014/main" id="{A58843F1-68F6-4188-AEE8-73AAD936E3E8}"/>
              </a:ext>
              <a:ext uri="{C183D7F6-B498-43B3-948B-1728B52AA6E4}">
                <adec:decorative xmlns:adec="http://schemas.microsoft.com/office/drawing/2017/decorative" val="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641416" y="4240186"/>
            <a:ext cx="1044000" cy="1044000"/>
          </a:xfrm>
          <a:prstGeom prst="rect">
            <a:avLst/>
          </a:prstGeom>
        </p:spPr>
      </p:pic>
    </p:spTree>
    <p:extLst>
      <p:ext uri="{BB962C8B-B14F-4D97-AF65-F5344CB8AC3E}">
        <p14:creationId xmlns:p14="http://schemas.microsoft.com/office/powerpoint/2010/main" val="3182647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5A47B35-F0D9-50F5-817D-0094E7FC46DF}"/>
              </a:ext>
              <a:ext uri="{C183D7F6-B498-43B3-948B-1728B52AA6E4}">
                <adec:decorative xmlns:adec="http://schemas.microsoft.com/office/drawing/2017/decorative" val="1"/>
              </a:ext>
            </a:extLst>
          </p:cNvPr>
          <p:cNvSpPr/>
          <p:nvPr/>
        </p:nvSpPr>
        <p:spPr>
          <a:xfrm>
            <a:off x="6818972" y="0"/>
            <a:ext cx="5373028" cy="15229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Slide Number Placeholder 4">
            <a:extLst>
              <a:ext uri="{FF2B5EF4-FFF2-40B4-BE49-F238E27FC236}">
                <a16:creationId xmlns:a16="http://schemas.microsoft.com/office/drawing/2014/main" id="{E79C7D5E-965E-53FE-3606-7C973B194A85}"/>
              </a:ext>
              <a:ext uri="{C183D7F6-B498-43B3-948B-1728B52AA6E4}">
                <adec:decorative xmlns:adec="http://schemas.microsoft.com/office/drawing/2017/decorative" val="1"/>
              </a:ext>
            </a:extLst>
          </p:cNvPr>
          <p:cNvSpPr>
            <a:spLocks noGrp="1"/>
          </p:cNvSpPr>
          <p:nvPr>
            <p:ph type="sldNum" sz="quarter" idx="12"/>
          </p:nvPr>
        </p:nvSpPr>
        <p:spPr/>
        <p:txBody>
          <a:bodyPr/>
          <a:lstStyle/>
          <a:p>
            <a:fld id="{867A30AC-EEC2-45DD-BBF1-71D2CA05A494}" type="slidenum">
              <a:rPr lang="en-NZ" dirty="0" smtClean="0"/>
              <a:t>5</a:t>
            </a:fld>
            <a:endParaRPr lang="en-NZ"/>
          </a:p>
        </p:txBody>
      </p:sp>
      <p:sp>
        <p:nvSpPr>
          <p:cNvPr id="6" name="Content Placeholder 1">
            <a:extLst>
              <a:ext uri="{FF2B5EF4-FFF2-40B4-BE49-F238E27FC236}">
                <a16:creationId xmlns:a16="http://schemas.microsoft.com/office/drawing/2014/main" id="{5164278B-30BA-408D-1BA6-06CB4FD9EA87}"/>
              </a:ext>
            </a:extLst>
          </p:cNvPr>
          <p:cNvSpPr txBox="1">
            <a:spLocks noGrp="1"/>
          </p:cNvSpPr>
          <p:nvPr>
            <p:ph type="title" idx="4294967295"/>
          </p:nvPr>
        </p:nvSpPr>
        <p:spPr>
          <a:xfrm>
            <a:off x="7532408" y="2235201"/>
            <a:ext cx="3780397" cy="267970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kumimoji="0" lang="en-NZ" sz="3600" b="1" i="0" u="none" strike="noStrike" kern="1200" cap="none" spc="0" normalizeH="0" baseline="0" noProof="0" dirty="0">
                <a:ln>
                  <a:noFill/>
                </a:ln>
                <a:solidFill>
                  <a:schemeClr val="accent5">
                    <a:lumMod val="50000"/>
                  </a:schemeClr>
                </a:solidFill>
                <a:effectLst/>
                <a:uLnTx/>
                <a:uFillTx/>
                <a:latin typeface="+mj-lt"/>
                <a:ea typeface="+mn-ea"/>
                <a:cs typeface="+mn-cs"/>
              </a:rPr>
              <a:t>Strategic context for developing </a:t>
            </a:r>
            <a:br>
              <a:rPr kumimoji="0" lang="en-NZ" sz="3600" b="1" i="0" u="none" strike="noStrike" kern="1200" cap="none" spc="0" normalizeH="0" baseline="0" noProof="0" dirty="0">
                <a:ln>
                  <a:noFill/>
                </a:ln>
                <a:solidFill>
                  <a:schemeClr val="accent5">
                    <a:lumMod val="50000"/>
                  </a:schemeClr>
                </a:solidFill>
                <a:effectLst/>
                <a:uLnTx/>
                <a:uFillTx/>
                <a:latin typeface="+mj-lt"/>
                <a:ea typeface="+mn-ea"/>
                <a:cs typeface="+mn-cs"/>
              </a:rPr>
            </a:br>
            <a:r>
              <a:rPr kumimoji="0" lang="en-NZ" sz="3600" b="1" i="0" u="none" strike="noStrike" kern="1200" cap="none" spc="0" normalizeH="0" baseline="0" noProof="0" dirty="0">
                <a:ln>
                  <a:noFill/>
                </a:ln>
                <a:solidFill>
                  <a:schemeClr val="accent5">
                    <a:lumMod val="50000"/>
                  </a:schemeClr>
                </a:solidFill>
                <a:effectLst/>
                <a:uLnTx/>
                <a:uFillTx/>
                <a:latin typeface="+mj-lt"/>
                <a:ea typeface="+mn-ea"/>
                <a:cs typeface="+mn-cs"/>
              </a:rPr>
              <a:t>the Bill</a:t>
            </a:r>
          </a:p>
        </p:txBody>
      </p:sp>
      <p:cxnSp>
        <p:nvCxnSpPr>
          <p:cNvPr id="7" name="Straight Arrow Connector 6">
            <a:extLst>
              <a:ext uri="{FF2B5EF4-FFF2-40B4-BE49-F238E27FC236}">
                <a16:creationId xmlns:a16="http://schemas.microsoft.com/office/drawing/2014/main" id="{913EC141-DB61-C860-A923-90AA5C65F607}"/>
              </a:ext>
              <a:ext uri="{C183D7F6-B498-43B3-948B-1728B52AA6E4}">
                <adec:decorative xmlns:adec="http://schemas.microsoft.com/office/drawing/2017/decorative" val="1"/>
              </a:ext>
            </a:extLst>
          </p:cNvPr>
          <p:cNvCxnSpPr>
            <a:cxnSpLocks/>
          </p:cNvCxnSpPr>
          <p:nvPr/>
        </p:nvCxnSpPr>
        <p:spPr>
          <a:xfrm>
            <a:off x="7532408" y="5032279"/>
            <a:ext cx="1908000" cy="0"/>
          </a:xfrm>
          <a:prstGeom prst="straightConnector1">
            <a:avLst/>
          </a:prstGeom>
          <a:ln w="5715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7B440A7-D948-8199-6081-A1D1A0418830}"/>
              </a:ext>
              <a:ext uri="{C183D7F6-B498-43B3-948B-1728B52AA6E4}">
                <adec:decorative xmlns:adec="http://schemas.microsoft.com/office/drawing/2017/decorative" val="1"/>
              </a:ext>
            </a:extLst>
          </p:cNvPr>
          <p:cNvSpPr/>
          <p:nvPr/>
        </p:nvSpPr>
        <p:spPr>
          <a:xfrm>
            <a:off x="-26190" y="0"/>
            <a:ext cx="7084381" cy="68485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19710" defTabSz="734869">
              <a:lnSpc>
                <a:spcPct val="110000"/>
              </a:lnSpc>
              <a:spcAft>
                <a:spcPts val="804"/>
              </a:spcAft>
              <a:buSzPts val="1000"/>
            </a:pPr>
            <a:endParaRPr lang="en-NZ">
              <a:solidFill>
                <a:schemeClr val="bg2"/>
              </a:solidFill>
            </a:endParaRPr>
          </a:p>
        </p:txBody>
      </p:sp>
      <p:sp>
        <p:nvSpPr>
          <p:cNvPr id="9" name="TextBox 8">
            <a:extLst>
              <a:ext uri="{FF2B5EF4-FFF2-40B4-BE49-F238E27FC236}">
                <a16:creationId xmlns:a16="http://schemas.microsoft.com/office/drawing/2014/main" id="{01C5A573-416F-7B05-0633-CA27466D0C63}"/>
              </a:ext>
            </a:extLst>
          </p:cNvPr>
          <p:cNvSpPr txBox="1"/>
          <p:nvPr/>
        </p:nvSpPr>
        <p:spPr>
          <a:xfrm>
            <a:off x="899998" y="876278"/>
            <a:ext cx="5939777" cy="5812873"/>
          </a:xfrm>
          <a:prstGeom prst="rect">
            <a:avLst/>
          </a:prstGeom>
          <a:noFill/>
        </p:spPr>
        <p:txBody>
          <a:bodyPr wrap="square" lIns="91440" tIns="45720" rIns="91440" bIns="45720" rtlCol="0" anchor="t">
            <a:spAutoFit/>
          </a:bodyPr>
          <a:lstStyle/>
          <a:p>
            <a:r>
              <a:rPr lang="en-NZ" sz="1400" b="0">
                <a:solidFill>
                  <a:schemeClr val="bg2"/>
                </a:solidFill>
              </a:rPr>
              <a:t>The current Mental Health Act has been criticised for not reflecting contemporary approaches to mental health care and for being out of step with New Zealand’s international human rights commitments. </a:t>
            </a:r>
            <a:endParaRPr lang="en-NZ" sz="1400">
              <a:solidFill>
                <a:schemeClr val="bg2"/>
              </a:solidFill>
            </a:endParaRPr>
          </a:p>
          <a:p>
            <a:endParaRPr lang="en-NZ" sz="1400" b="0">
              <a:solidFill>
                <a:schemeClr val="bg2"/>
              </a:solidFill>
            </a:endParaRPr>
          </a:p>
          <a:p>
            <a:r>
              <a:rPr lang="en-NZ" sz="1400" b="0">
                <a:solidFill>
                  <a:schemeClr val="bg2"/>
                </a:solidFill>
              </a:rPr>
              <a:t>The Bill is intended to be a critical safety net for people that may need urgent intervention as a last resort. </a:t>
            </a:r>
          </a:p>
          <a:p>
            <a:endParaRPr lang="en-NZ" sz="1400">
              <a:solidFill>
                <a:schemeClr val="bg2"/>
              </a:solidFill>
            </a:endParaRPr>
          </a:p>
          <a:p>
            <a:r>
              <a:rPr lang="en-NZ" sz="1400">
                <a:solidFill>
                  <a:schemeClr val="bg2"/>
                </a:solidFill>
              </a:rPr>
              <a:t>Legislation is one of many levers government can use to shift behaviours and improve outcomes. There are many factors that affect a person’s mental health and wellbeing that cannot be addressed by legislation, such as expanding and improving access to mental health and addiction services. </a:t>
            </a:r>
          </a:p>
          <a:p>
            <a:endParaRPr lang="en-NZ" sz="1400">
              <a:solidFill>
                <a:schemeClr val="bg2"/>
              </a:solidFill>
            </a:endParaRPr>
          </a:p>
          <a:p>
            <a:r>
              <a:rPr lang="en-NZ" sz="1400">
                <a:solidFill>
                  <a:schemeClr val="bg2"/>
                </a:solidFill>
              </a:rPr>
              <a:t>The Bill forms part of the response to </a:t>
            </a:r>
            <a:r>
              <a:rPr lang="en-NZ" sz="1400" i="1">
                <a:solidFill>
                  <a:schemeClr val="bg2"/>
                </a:solidFill>
              </a:rPr>
              <a:t>He Ara </a:t>
            </a:r>
            <a:r>
              <a:rPr lang="en-NZ" sz="1400" i="1" err="1">
                <a:solidFill>
                  <a:schemeClr val="bg2"/>
                </a:solidFill>
              </a:rPr>
              <a:t>Oranga</a:t>
            </a:r>
            <a:r>
              <a:rPr lang="en-NZ" sz="1400" i="1">
                <a:solidFill>
                  <a:schemeClr val="bg2"/>
                </a:solidFill>
              </a:rPr>
              <a:t>: Report of the Government Inquiry into Mental Health and Addiction. </a:t>
            </a:r>
            <a:r>
              <a:rPr lang="en-NZ" sz="1400">
                <a:solidFill>
                  <a:schemeClr val="bg2"/>
                </a:solidFill>
              </a:rPr>
              <a:t>It also forms part of the Government’s response to the </a:t>
            </a:r>
            <a:r>
              <a:rPr lang="en-NZ" sz="1400" i="1">
                <a:solidFill>
                  <a:schemeClr val="bg2"/>
                </a:solidFill>
              </a:rPr>
              <a:t>Royal Commission of Inquiry into Historical Abuse in State Care and in the Care of Faith-based Institutions.</a:t>
            </a:r>
          </a:p>
          <a:p>
            <a:pPr marR="119710">
              <a:lnSpc>
                <a:spcPct val="110000"/>
              </a:lnSpc>
              <a:spcAft>
                <a:spcPts val="804"/>
              </a:spcAft>
              <a:buSzPts val="1000"/>
            </a:pPr>
            <a:endParaRPr lang="en-NZ" sz="1400">
              <a:solidFill>
                <a:schemeClr val="bg2"/>
              </a:solidFill>
            </a:endParaRPr>
          </a:p>
          <a:p>
            <a:pPr marR="119710">
              <a:lnSpc>
                <a:spcPct val="110000"/>
              </a:lnSpc>
              <a:spcAft>
                <a:spcPts val="804"/>
              </a:spcAft>
              <a:buSzPts val="1000"/>
            </a:pPr>
            <a:r>
              <a:rPr lang="en-NZ" sz="1400">
                <a:solidFill>
                  <a:schemeClr val="bg2"/>
                </a:solidFill>
              </a:rPr>
              <a:t>The Bill is part of the broad programme underway to improve effectiveness of our mental health and addiction system which will support people accessing interventions and support earlier, to help prevent the need for entry or re-entry into compulsory mental health care.</a:t>
            </a:r>
          </a:p>
          <a:p>
            <a:endParaRPr lang="en-NZ" sz="1400" b="0">
              <a:solidFill>
                <a:schemeClr val="bg2"/>
              </a:solidFill>
            </a:endParaRPr>
          </a:p>
        </p:txBody>
      </p:sp>
      <p:pic>
        <p:nvPicPr>
          <p:cNvPr id="16" name="Graphic 15">
            <a:extLst>
              <a:ext uri="{FF2B5EF4-FFF2-40B4-BE49-F238E27FC236}">
                <a16:creationId xmlns:a16="http://schemas.microsoft.com/office/drawing/2014/main" id="{06344A55-B367-BDFC-88DA-E4ADC0AA756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339090" y="1002902"/>
            <a:ext cx="540000" cy="540000"/>
          </a:xfrm>
          <a:prstGeom prst="rect">
            <a:avLst/>
          </a:prstGeom>
        </p:spPr>
      </p:pic>
      <p:pic>
        <p:nvPicPr>
          <p:cNvPr id="10" name="Graphic 9">
            <a:extLst>
              <a:ext uri="{FF2B5EF4-FFF2-40B4-BE49-F238E27FC236}">
                <a16:creationId xmlns:a16="http://schemas.microsoft.com/office/drawing/2014/main" id="{1DCA8024-92AE-9173-3DEA-2550BC1E2C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339089" y="1716358"/>
            <a:ext cx="540000" cy="540000"/>
          </a:xfrm>
          <a:prstGeom prst="rect">
            <a:avLst/>
          </a:prstGeom>
        </p:spPr>
      </p:pic>
      <p:pic>
        <p:nvPicPr>
          <p:cNvPr id="12" name="Graphic 11">
            <a:extLst>
              <a:ext uri="{FF2B5EF4-FFF2-40B4-BE49-F238E27FC236}">
                <a16:creationId xmlns:a16="http://schemas.microsoft.com/office/drawing/2014/main" id="{2CEC7577-9CC3-7347-63EE-825EB4DCC40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339089" y="2689933"/>
            <a:ext cx="540000" cy="540000"/>
          </a:xfrm>
          <a:prstGeom prst="rect">
            <a:avLst/>
          </a:prstGeom>
        </p:spPr>
      </p:pic>
      <p:pic>
        <p:nvPicPr>
          <p:cNvPr id="14" name="Graphic 13">
            <a:extLst>
              <a:ext uri="{FF2B5EF4-FFF2-40B4-BE49-F238E27FC236}">
                <a16:creationId xmlns:a16="http://schemas.microsoft.com/office/drawing/2014/main" id="{EAB84D7B-A6F0-7992-B5D3-755E581314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339090" y="3871977"/>
            <a:ext cx="540000" cy="540000"/>
          </a:xfrm>
          <a:prstGeom prst="rect">
            <a:avLst/>
          </a:prstGeom>
        </p:spPr>
      </p:pic>
      <p:sp>
        <p:nvSpPr>
          <p:cNvPr id="4" name="Date Placeholder 1">
            <a:extLst>
              <a:ext uri="{FF2B5EF4-FFF2-40B4-BE49-F238E27FC236}">
                <a16:creationId xmlns:a16="http://schemas.microsoft.com/office/drawing/2014/main" id="{29942DFC-6EE7-3D50-D6D2-28420460E79A}"/>
              </a:ext>
              <a:ext uri="{C183D7F6-B498-43B3-948B-1728B52AA6E4}">
                <adec:decorative xmlns:adec="http://schemas.microsoft.com/office/drawing/2017/decorative" val="1"/>
              </a:ext>
            </a:extLst>
          </p:cNvPr>
          <p:cNvSpPr txBox="1">
            <a:spLocks/>
          </p:cNvSpPr>
          <p:nvPr/>
        </p:nvSpPr>
        <p:spPr>
          <a:xfrm>
            <a:off x="899998" y="6356350"/>
            <a:ext cx="4634235" cy="365125"/>
          </a:xfrm>
          <a:prstGeom prst="rect">
            <a:avLst/>
          </a:prstGeom>
        </p:spPr>
        <p:txBody>
          <a:bodyPr vert="horz" lIns="0" tIns="45720" rIns="91440" bIns="45720" rtlCol="0" anchor="ctr"/>
          <a:lstStyle>
            <a:defPPr>
              <a:defRPr lang="en-US"/>
            </a:defPPr>
            <a:lvl1pPr marL="0" algn="l" defTabSz="914400" rtl="0" eaLnBrk="1" latinLnBrk="0" hangingPunct="1">
              <a:defRPr sz="9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NZ">
                <a:solidFill>
                  <a:schemeClr val="bg1"/>
                </a:solidFill>
                <a:latin typeface="Arial"/>
              </a:rPr>
              <a:t>Overview of the Mental Health Bill as introduced into the House on 1 October 2024 </a:t>
            </a:r>
          </a:p>
        </p:txBody>
      </p:sp>
      <p:pic>
        <p:nvPicPr>
          <p:cNvPr id="13" name="Graphic 12">
            <a:extLst>
              <a:ext uri="{FF2B5EF4-FFF2-40B4-BE49-F238E27FC236}">
                <a16:creationId xmlns:a16="http://schemas.microsoft.com/office/drawing/2014/main" id="{A678AB51-963D-5FCD-FFF4-670186B6C6F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339089" y="5191059"/>
            <a:ext cx="540000" cy="540000"/>
          </a:xfrm>
          <a:prstGeom prst="rect">
            <a:avLst/>
          </a:prstGeom>
        </p:spPr>
      </p:pic>
    </p:spTree>
    <p:extLst>
      <p:ext uri="{BB962C8B-B14F-4D97-AF65-F5344CB8AC3E}">
        <p14:creationId xmlns:p14="http://schemas.microsoft.com/office/powerpoint/2010/main" val="3901492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063779-3820-4A07-91D2-4D3F910497BC}"/>
              </a:ext>
              <a:ext uri="{C183D7F6-B498-43B3-948B-1728B52AA6E4}">
                <adec:decorative xmlns:adec="http://schemas.microsoft.com/office/drawing/2017/decorative" val="1"/>
              </a:ext>
            </a:extLst>
          </p:cNvPr>
          <p:cNvSpPr/>
          <p:nvPr/>
        </p:nvSpPr>
        <p:spPr>
          <a:xfrm>
            <a:off x="880555" y="612592"/>
            <a:ext cx="10358529" cy="85977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Content Placeholder 1">
            <a:extLst>
              <a:ext uri="{FF2B5EF4-FFF2-40B4-BE49-F238E27FC236}">
                <a16:creationId xmlns:a16="http://schemas.microsoft.com/office/drawing/2014/main" id="{0A2A2CD0-7073-4C7A-0C3B-AE35CBF4EF03}"/>
              </a:ext>
            </a:extLst>
          </p:cNvPr>
          <p:cNvSpPr txBox="1">
            <a:spLocks noGrp="1"/>
          </p:cNvSpPr>
          <p:nvPr>
            <p:ph type="title" idx="4294967295"/>
          </p:nvPr>
        </p:nvSpPr>
        <p:spPr>
          <a:xfrm>
            <a:off x="880555" y="725213"/>
            <a:ext cx="10358529" cy="690926"/>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kumimoji="0" lang="en-NZ" sz="3200" b="1" i="0" u="none" strike="noStrike" kern="1200" cap="none" spc="0" normalizeH="0" baseline="0" noProof="0" dirty="0">
                <a:ln>
                  <a:noFill/>
                </a:ln>
                <a:solidFill>
                  <a:schemeClr val="bg1"/>
                </a:solidFill>
                <a:effectLst/>
                <a:uLnTx/>
                <a:uFillTx/>
                <a:latin typeface="Arial"/>
                <a:ea typeface="+mj-ea"/>
                <a:cs typeface="Arial"/>
              </a:rPr>
              <a:t>Key inputs for developing the Bill</a:t>
            </a:r>
            <a:endParaRPr kumimoji="0" lang="en-US" sz="3200" b="1" i="0" u="none" strike="noStrike" kern="1200" cap="none" spc="0" normalizeH="0" baseline="0" noProof="0" dirty="0">
              <a:ln>
                <a:noFill/>
              </a:ln>
              <a:solidFill>
                <a:schemeClr val="bg1"/>
              </a:solidFill>
              <a:effectLst/>
              <a:uLnTx/>
              <a:uFillTx/>
              <a:latin typeface="Arial"/>
              <a:ea typeface="+mj-ea"/>
              <a:cs typeface="Arial"/>
            </a:endParaRPr>
          </a:p>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endParaRPr kumimoji="0" lang="en-NZ" sz="2800" b="1" i="0" u="none" strike="noStrike" kern="1200" cap="none" spc="0" normalizeH="0" baseline="0" noProof="0" dirty="0">
              <a:ln>
                <a:noFill/>
              </a:ln>
              <a:solidFill>
                <a:schemeClr val="bg1"/>
              </a:solidFill>
              <a:effectLst/>
              <a:uLnTx/>
              <a:uFillTx/>
              <a:latin typeface="+mj-lt"/>
              <a:ea typeface="+mn-ea"/>
              <a:cs typeface="+mn-cs"/>
            </a:endParaRPr>
          </a:p>
        </p:txBody>
      </p:sp>
      <p:sp>
        <p:nvSpPr>
          <p:cNvPr id="11" name="Rectangle 10">
            <a:extLst>
              <a:ext uri="{FF2B5EF4-FFF2-40B4-BE49-F238E27FC236}">
                <a16:creationId xmlns:a16="http://schemas.microsoft.com/office/drawing/2014/main" id="{0CD13D7C-6DE2-5537-F952-1DC890C8A41D}"/>
              </a:ext>
              <a:ext uri="{C183D7F6-B498-43B3-948B-1728B52AA6E4}">
                <adec:decorative xmlns:adec="http://schemas.microsoft.com/office/drawing/2017/decorative" val="1"/>
              </a:ext>
            </a:extLst>
          </p:cNvPr>
          <p:cNvSpPr/>
          <p:nvPr/>
        </p:nvSpPr>
        <p:spPr>
          <a:xfrm>
            <a:off x="-1067" y="1485116"/>
            <a:ext cx="12192000" cy="53755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a:extLst>
              <a:ext uri="{FF2B5EF4-FFF2-40B4-BE49-F238E27FC236}">
                <a16:creationId xmlns:a16="http://schemas.microsoft.com/office/drawing/2014/main" id="{B5D1AE1E-D1E9-E84C-869A-8FCAACB95FD6}"/>
              </a:ext>
            </a:extLst>
          </p:cNvPr>
          <p:cNvSpPr txBox="1"/>
          <p:nvPr/>
        </p:nvSpPr>
        <p:spPr>
          <a:xfrm>
            <a:off x="880555" y="1556209"/>
            <a:ext cx="10358530" cy="307777"/>
          </a:xfrm>
          <a:prstGeom prst="rect">
            <a:avLst/>
          </a:prstGeom>
          <a:noFill/>
        </p:spPr>
        <p:txBody>
          <a:bodyPr wrap="square">
            <a:spAutoFit/>
          </a:bodyPr>
          <a:lstStyle/>
          <a:p>
            <a:pPr algn="ctr"/>
            <a:r>
              <a:rPr lang="en-NZ" sz="1400" b="1" dirty="0">
                <a:solidFill>
                  <a:schemeClr val="tx2"/>
                </a:solidFill>
                <a:latin typeface="Arial" panose="020B0604020202020204" pitchFamily="34" charset="0"/>
                <a:cs typeface="Arial" panose="020B0604020202020204" pitchFamily="34" charset="0"/>
              </a:rPr>
              <a:t>Developing the Bill has involved considering and balancing a range of information sources</a:t>
            </a:r>
          </a:p>
        </p:txBody>
      </p:sp>
      <p:graphicFrame>
        <p:nvGraphicFramePr>
          <p:cNvPr id="18" name="Table 17">
            <a:extLst>
              <a:ext uri="{FF2B5EF4-FFF2-40B4-BE49-F238E27FC236}">
                <a16:creationId xmlns:a16="http://schemas.microsoft.com/office/drawing/2014/main" id="{C4C89047-4F47-ACBB-4C9B-D912941122DA}"/>
              </a:ext>
            </a:extLst>
          </p:cNvPr>
          <p:cNvGraphicFramePr>
            <a:graphicFrameLocks noGrp="1"/>
          </p:cNvGraphicFramePr>
          <p:nvPr>
            <p:extLst>
              <p:ext uri="{D42A27DB-BD31-4B8C-83A1-F6EECF244321}">
                <p14:modId xmlns:p14="http://schemas.microsoft.com/office/powerpoint/2010/main" val="3447760782"/>
              </p:ext>
            </p:extLst>
          </p:nvPr>
        </p:nvGraphicFramePr>
        <p:xfrm>
          <a:off x="982071" y="2580353"/>
          <a:ext cx="10260000" cy="4209960"/>
        </p:xfrm>
        <a:graphic>
          <a:graphicData uri="http://schemas.openxmlformats.org/drawingml/2006/table">
            <a:tbl>
              <a:tblPr firstRow="1" bandRow="1">
                <a:tableStyleId>{2D5ABB26-0587-4C30-8999-92F81FD0307C}</a:tableStyleId>
              </a:tblPr>
              <a:tblGrid>
                <a:gridCol w="3060000">
                  <a:extLst>
                    <a:ext uri="{9D8B030D-6E8A-4147-A177-3AD203B41FA5}">
                      <a16:colId xmlns:a16="http://schemas.microsoft.com/office/drawing/2014/main" val="913135190"/>
                    </a:ext>
                  </a:extLst>
                </a:gridCol>
                <a:gridCol w="540000">
                  <a:extLst>
                    <a:ext uri="{9D8B030D-6E8A-4147-A177-3AD203B41FA5}">
                      <a16:colId xmlns:a16="http://schemas.microsoft.com/office/drawing/2014/main" val="1795898555"/>
                    </a:ext>
                  </a:extLst>
                </a:gridCol>
                <a:gridCol w="3060000">
                  <a:extLst>
                    <a:ext uri="{9D8B030D-6E8A-4147-A177-3AD203B41FA5}">
                      <a16:colId xmlns:a16="http://schemas.microsoft.com/office/drawing/2014/main" val="1074620106"/>
                    </a:ext>
                  </a:extLst>
                </a:gridCol>
                <a:gridCol w="540000">
                  <a:extLst>
                    <a:ext uri="{9D8B030D-6E8A-4147-A177-3AD203B41FA5}">
                      <a16:colId xmlns:a16="http://schemas.microsoft.com/office/drawing/2014/main" val="2377892189"/>
                    </a:ext>
                  </a:extLst>
                </a:gridCol>
                <a:gridCol w="3060000">
                  <a:extLst>
                    <a:ext uri="{9D8B030D-6E8A-4147-A177-3AD203B41FA5}">
                      <a16:colId xmlns:a16="http://schemas.microsoft.com/office/drawing/2014/main" val="3414608166"/>
                    </a:ext>
                  </a:extLst>
                </a:gridCol>
              </a:tblGrid>
              <a:tr h="213126">
                <a:tc>
                  <a:txBody>
                    <a:bodyPr/>
                    <a:lstStyle/>
                    <a:p>
                      <a:pPr marL="0" marR="0" lvl="0" indent="0" algn="l" defTabSz="914400" rtl="0" eaLnBrk="1" fontAlgn="auto" latinLnBrk="0" hangingPunct="1">
                        <a:lnSpc>
                          <a:spcPct val="100000"/>
                        </a:lnSpc>
                        <a:spcBef>
                          <a:spcPts val="1200"/>
                        </a:spcBef>
                        <a:spcAft>
                          <a:spcPts val="600"/>
                        </a:spcAft>
                        <a:buClrTx/>
                        <a:buSzTx/>
                        <a:buFontTx/>
                        <a:buNone/>
                        <a:tabLst/>
                        <a:defRPr/>
                      </a:pPr>
                      <a:r>
                        <a:rPr kumimoji="0" lang="en-NZ" sz="1600" b="1" i="0" u="none" strike="noStrike" kern="1200" cap="none" spc="0" normalizeH="0" baseline="0">
                          <a:ln>
                            <a:noFill/>
                          </a:ln>
                          <a:solidFill>
                            <a:srgbClr val="ED6C77"/>
                          </a:solidFill>
                          <a:effectLst/>
                          <a:uLnTx/>
                          <a:uFillTx/>
                          <a:latin typeface="Arial Black" panose="020B0A04020102020204" pitchFamily="34" charset="0"/>
                          <a:ea typeface="+mn-ea"/>
                          <a:cs typeface="+mn-cs"/>
                        </a:rPr>
                        <a:t>STRATEGIC DIRECTION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The strategic direction for new legislation, for example the findings of </a:t>
                      </a:r>
                      <a:r>
                        <a:rPr kumimoji="0" lang="en-NZ" sz="1400" b="0" i="1"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He Ara </a:t>
                      </a:r>
                      <a:r>
                        <a:rPr kumimoji="0" lang="en-NZ" sz="1400" b="0" i="1" u="none" strike="noStrike" kern="1200" cap="none" spc="0" normalizeH="0" baseline="0" noProof="0" err="1">
                          <a:ln>
                            <a:noFill/>
                          </a:ln>
                          <a:solidFill>
                            <a:srgbClr val="5D6260">
                              <a:lumMod val="75000"/>
                            </a:srgbClr>
                          </a:solidFill>
                          <a:effectLst/>
                          <a:uLnTx/>
                          <a:uFillTx/>
                          <a:latin typeface="+mn-lt"/>
                          <a:ea typeface="Calibri" panose="020F0502020204030204" pitchFamily="34" charset="0"/>
                          <a:cs typeface="+mn-cs"/>
                        </a:rPr>
                        <a:t>Oranga</a:t>
                      </a:r>
                      <a:r>
                        <a:rPr kumimoji="0" lang="en-NZ" sz="1400" b="0" i="1"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 Report of the Government Inquiry into Mental Health and Addiction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600" i="1">
                        <a:solidFill>
                          <a:schemeClr val="tx2">
                            <a:lumMod val="75000"/>
                          </a:schemeClr>
                        </a:solidFill>
                        <a:latin typeface="+mn-lt"/>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1200"/>
                        </a:spcBef>
                        <a:spcAft>
                          <a:spcPts val="600"/>
                        </a:spcAft>
                        <a:buClrTx/>
                        <a:buSzTx/>
                        <a:buFontTx/>
                        <a:buNone/>
                        <a:tabLst/>
                        <a:defRPr/>
                      </a:pPr>
                      <a:r>
                        <a:rPr kumimoji="0" lang="en-NZ" sz="1600" b="1" i="0" u="none" strike="noStrike" kern="1200" cap="none" spc="0" normalizeH="0" baseline="0">
                          <a:ln>
                            <a:noFill/>
                          </a:ln>
                          <a:solidFill>
                            <a:srgbClr val="ED6C77"/>
                          </a:solidFill>
                          <a:effectLst/>
                          <a:uLnTx/>
                          <a:uFillTx/>
                          <a:latin typeface="Arial Black" panose="020B0A04020102020204" pitchFamily="34" charset="0"/>
                          <a:ea typeface="+mn-ea"/>
                          <a:cs typeface="+mn-cs"/>
                        </a:rPr>
                        <a:t>KNOWN ISSUES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The longstanding issues and criticisms with the current Mental Health Act and how people experience it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1200"/>
                        </a:spcBef>
                        <a:spcAft>
                          <a:spcPts val="600"/>
                        </a:spcAft>
                        <a:buClrTx/>
                        <a:buSzTx/>
                        <a:buFontTx/>
                        <a:buNone/>
                        <a:tabLst/>
                        <a:defRPr/>
                      </a:pPr>
                      <a:endParaRPr kumimoji="0" lang="en-NZ" sz="1000" b="0" i="0" u="none" strike="noStrike" kern="1200" cap="none" spc="0" normalizeH="0" baseline="0" noProof="0">
                        <a:ln>
                          <a:noFill/>
                        </a:ln>
                        <a:solidFill>
                          <a:srgbClr val="ED6C77"/>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1200"/>
                        </a:spcBef>
                        <a:spcAft>
                          <a:spcPts val="600"/>
                        </a:spcAft>
                        <a:buClrTx/>
                        <a:buSzTx/>
                        <a:buFontTx/>
                        <a:buNone/>
                        <a:tabLst/>
                        <a:defRPr/>
                      </a:pPr>
                      <a:r>
                        <a:rPr kumimoji="0" lang="en-NZ" sz="1600" b="1" i="0" u="none" strike="noStrike" kern="1200" cap="none" spc="0" normalizeH="0" baseline="0" noProof="0">
                          <a:ln>
                            <a:noFill/>
                          </a:ln>
                          <a:solidFill>
                            <a:srgbClr val="ED6C77"/>
                          </a:solidFill>
                          <a:effectLst/>
                          <a:uLnTx/>
                          <a:uFillTx/>
                          <a:latin typeface="Arial Black" panose="020B0A04020102020204" pitchFamily="34" charset="0"/>
                          <a:ea typeface="+mn-ea"/>
                          <a:cs typeface="+mn-cs"/>
                        </a:rPr>
                        <a:t>AVAILABLE EVIDENCE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Available evidence from </a:t>
                      </a:r>
                      <a:br>
                        <a:rPr kumimoji="0" lang="en-NZ" sz="14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br>
                      <a:r>
                        <a:rPr kumimoji="0" lang="en-NZ" sz="14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New Zealand and from comparable overseas jurisdictions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600">
                        <a:solidFill>
                          <a:schemeClr val="tx2">
                            <a:lumMod val="75000"/>
                          </a:schemeClr>
                        </a:solidFill>
                        <a:latin typeface="+mn-lt"/>
                        <a:ea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4466286"/>
                  </a:ext>
                </a:extLst>
              </a:tr>
              <a:tr h="720000">
                <a:tc>
                  <a:txBody>
                    <a:bodyPr/>
                    <a:lstStyle/>
                    <a:p>
                      <a:pPr algn="l"/>
                      <a:endParaRPr lang="en-NZ" sz="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NZ" sz="1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NZ" sz="1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NZ"/>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NZ" sz="1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8315026"/>
                  </a:ext>
                </a:extLst>
              </a:tr>
              <a:tr h="370840">
                <a:tc>
                  <a:txBody>
                    <a:bodyPr/>
                    <a:lstStyle/>
                    <a:p>
                      <a:pPr marL="0" marR="0" lvl="0" indent="0" algn="l" defTabSz="914400" rtl="0" eaLnBrk="1" fontAlgn="auto" latinLnBrk="0" hangingPunct="1">
                        <a:lnSpc>
                          <a:spcPct val="100000"/>
                        </a:lnSpc>
                        <a:spcBef>
                          <a:spcPts val="1200"/>
                        </a:spcBef>
                        <a:spcAft>
                          <a:spcPts val="600"/>
                        </a:spcAft>
                        <a:buClrTx/>
                        <a:buSzTx/>
                        <a:buFontTx/>
                        <a:buNone/>
                        <a:tabLst/>
                        <a:defRPr/>
                      </a:pPr>
                      <a:r>
                        <a:rPr kumimoji="0" lang="en-NZ" sz="1600" b="1" i="0" u="none" strike="noStrike" kern="1200" cap="none" spc="0" normalizeH="0" baseline="0" noProof="0">
                          <a:ln>
                            <a:noFill/>
                          </a:ln>
                          <a:solidFill>
                            <a:srgbClr val="ED6C77"/>
                          </a:solidFill>
                          <a:effectLst/>
                          <a:uLnTx/>
                          <a:uFillTx/>
                          <a:latin typeface="Arial Black" panose="020B0A04020102020204" pitchFamily="34" charset="0"/>
                          <a:ea typeface="+mn-ea"/>
                          <a:cs typeface="+mn-cs"/>
                        </a:rPr>
                        <a:t>PUBLIC CONSULTATION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a:ln>
                            <a:noFill/>
                          </a:ln>
                          <a:solidFill>
                            <a:srgbClr val="5D6260">
                              <a:lumMod val="75000"/>
                            </a:srgbClr>
                          </a:solidFill>
                          <a:effectLst/>
                          <a:uLnTx/>
                          <a:uFillTx/>
                          <a:latin typeface="+mn-lt"/>
                          <a:ea typeface="Calibri" panose="020F0502020204030204" pitchFamily="34" charset="0"/>
                          <a:cs typeface="+mn-cs"/>
                        </a:rPr>
                        <a:t>Feedback received through extensive public consultation on what new mental health legislation should look like in New Zealand</a:t>
                      </a:r>
                    </a:p>
                    <a:p>
                      <a:pPr marL="0" marR="0" lvl="0" indent="0" algn="l" defTabSz="914400" rtl="0" eaLnBrk="1" fontAlgn="auto" latinLnBrk="0" hangingPunct="1">
                        <a:lnSpc>
                          <a:spcPct val="100000"/>
                        </a:lnSpc>
                        <a:spcBef>
                          <a:spcPts val="1200"/>
                        </a:spcBef>
                        <a:spcAft>
                          <a:spcPts val="600"/>
                        </a:spcAft>
                        <a:buClrTx/>
                        <a:buSzTx/>
                        <a:buFontTx/>
                        <a:buNone/>
                        <a:tabLst/>
                        <a:defRPr/>
                      </a:pPr>
                      <a:endParaRPr kumimoji="0" lang="en-NZ" sz="1600" b="1" i="0" u="none" strike="noStrike" kern="1200" cap="none" spc="0" normalizeH="0" baseline="0">
                        <a:ln>
                          <a:noFill/>
                        </a:ln>
                        <a:solidFill>
                          <a:srgbClr val="ED6C77"/>
                        </a:solidFill>
                        <a:effectLst/>
                        <a:uLnTx/>
                        <a:uFillTx/>
                        <a:latin typeface="Arial Black" panose="020B0A040201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600">
                        <a:solidFill>
                          <a:schemeClr val="tx2">
                            <a:lumMod val="75000"/>
                          </a:schemeClr>
                        </a:solidFill>
                        <a:latin typeface="+mn-lt"/>
                        <a:ea typeface="+mn-e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1200"/>
                        </a:spcBef>
                        <a:spcAft>
                          <a:spcPts val="600"/>
                        </a:spcAft>
                        <a:buClrTx/>
                        <a:buSzTx/>
                        <a:buFontTx/>
                        <a:buNone/>
                        <a:tabLst/>
                        <a:defRPr/>
                      </a:pPr>
                      <a:r>
                        <a:rPr kumimoji="0" lang="en-NZ" sz="1600" b="1" i="0" u="none" strike="noStrike" kern="1200" cap="none" spc="0" normalizeH="0" baseline="0" noProof="0">
                          <a:ln>
                            <a:noFill/>
                          </a:ln>
                          <a:solidFill>
                            <a:srgbClr val="ED6C77"/>
                          </a:solidFill>
                          <a:effectLst/>
                          <a:uLnTx/>
                          <a:uFillTx/>
                          <a:latin typeface="Arial Black" panose="020B0A04020102020204" pitchFamily="34" charset="0"/>
                          <a:ea typeface="+mn-ea"/>
                          <a:cs typeface="+mn-cs"/>
                        </a:rPr>
                        <a:t>EXPERT ADVISORY 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a:ln>
                            <a:noFill/>
                          </a:ln>
                          <a:solidFill>
                            <a:srgbClr val="5D6260">
                              <a:lumMod val="75000"/>
                            </a:srgbClr>
                          </a:solidFill>
                          <a:effectLst/>
                          <a:uLnTx/>
                          <a:uFillTx/>
                          <a:latin typeface="+mn-lt"/>
                          <a:ea typeface="+mn-ea"/>
                          <a:cs typeface="+mn-cs"/>
                        </a:rPr>
                        <a:t>Feedback and advice from a Mental Health Act Expert Advisory Group, established to help test and refine policy proposals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1200"/>
                        </a:spcBef>
                        <a:spcAft>
                          <a:spcPts val="600"/>
                        </a:spcAft>
                        <a:buClrTx/>
                        <a:buSzTx/>
                        <a:buFontTx/>
                        <a:buNone/>
                        <a:tabLst/>
                        <a:defRPr/>
                      </a:pPr>
                      <a:endParaRPr kumimoji="0" lang="en-NZ" sz="1000" b="0" i="0" u="none" strike="noStrike" kern="1200" cap="none" spc="0" normalizeH="0" baseline="0" noProof="0">
                        <a:ln>
                          <a:noFill/>
                        </a:ln>
                        <a:solidFill>
                          <a:srgbClr val="ED6C77"/>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1200"/>
                        </a:spcBef>
                        <a:spcAft>
                          <a:spcPts val="600"/>
                        </a:spcAft>
                        <a:buClrTx/>
                        <a:buSzTx/>
                        <a:buFontTx/>
                        <a:buNone/>
                        <a:tabLst/>
                        <a:defRPr/>
                      </a:pPr>
                      <a:r>
                        <a:rPr kumimoji="0" lang="en-NZ" sz="1600" b="1" i="0" u="none" strike="noStrike" kern="1200" cap="none" spc="0" normalizeH="0" baseline="0" noProof="0" dirty="0">
                          <a:ln>
                            <a:noFill/>
                          </a:ln>
                          <a:solidFill>
                            <a:srgbClr val="ED6C77"/>
                          </a:solidFill>
                          <a:effectLst/>
                          <a:uLnTx/>
                          <a:uFillTx/>
                          <a:latin typeface="Arial Black" panose="020B0A04020102020204" pitchFamily="34" charset="0"/>
                          <a:ea typeface="+mn-ea"/>
                          <a:cs typeface="+mn-cs"/>
                        </a:rPr>
                        <a:t>CONSULTATION WITH AGENCIES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400" b="0" i="0" u="none" strike="noStrike" kern="1200" cap="none" spc="0" normalizeH="0" baseline="0" noProof="0" dirty="0">
                          <a:ln>
                            <a:noFill/>
                          </a:ln>
                          <a:solidFill>
                            <a:srgbClr val="5D6260">
                              <a:lumMod val="75000"/>
                            </a:srgbClr>
                          </a:solidFill>
                          <a:effectLst/>
                          <a:uLnTx/>
                          <a:uFillTx/>
                          <a:latin typeface="+mn-lt"/>
                          <a:ea typeface="Calibri" panose="020F0502020204030204" pitchFamily="34" charset="0"/>
                          <a:cs typeface="+mn-cs"/>
                        </a:rPr>
                        <a:t>Engagement with government agencies who are impacted by the legislation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400" b="0" i="0" u="none" strike="noStrike" kern="1200" cap="none" spc="0" normalizeH="0" baseline="0" noProof="0" dirty="0">
                          <a:ln>
                            <a:noFill/>
                          </a:ln>
                          <a:solidFill>
                            <a:srgbClr val="5D6260">
                              <a:lumMod val="75000"/>
                            </a:srgbClr>
                          </a:solidFill>
                          <a:effectLst/>
                          <a:uLnTx/>
                          <a:uFillTx/>
                          <a:latin typeface="+mn-lt"/>
                          <a:ea typeface="Calibri" panose="020F0502020204030204" pitchFamily="34" charset="0"/>
                          <a:cs typeface="+mn-cs"/>
                        </a:rPr>
                        <a:t>Consultation with organisations in the wider public sector and members of the judiciary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4160369"/>
                  </a:ext>
                </a:extLst>
              </a:tr>
            </a:tbl>
          </a:graphicData>
        </a:graphic>
      </p:graphicFrame>
      <p:pic>
        <p:nvPicPr>
          <p:cNvPr id="20" name="Graphic 19">
            <a:extLst>
              <a:ext uri="{FF2B5EF4-FFF2-40B4-BE49-F238E27FC236}">
                <a16:creationId xmlns:a16="http://schemas.microsoft.com/office/drawing/2014/main" id="{3CE3D803-C24A-1882-0EDD-BC22390ED50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8667" y="4067648"/>
            <a:ext cx="720000" cy="720000"/>
          </a:xfrm>
          <a:prstGeom prst="rect">
            <a:avLst/>
          </a:prstGeom>
        </p:spPr>
      </p:pic>
      <p:pic>
        <p:nvPicPr>
          <p:cNvPr id="26" name="Graphic 25">
            <a:extLst>
              <a:ext uri="{FF2B5EF4-FFF2-40B4-BE49-F238E27FC236}">
                <a16:creationId xmlns:a16="http://schemas.microsoft.com/office/drawing/2014/main" id="{3D7D33EE-FF7D-285C-1E6B-10AFFFD44A1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73981" y="4067648"/>
            <a:ext cx="720000" cy="720000"/>
          </a:xfrm>
          <a:prstGeom prst="rect">
            <a:avLst/>
          </a:prstGeom>
        </p:spPr>
      </p:pic>
      <p:pic>
        <p:nvPicPr>
          <p:cNvPr id="28" name="Graphic 27">
            <a:extLst>
              <a:ext uri="{FF2B5EF4-FFF2-40B4-BE49-F238E27FC236}">
                <a16:creationId xmlns:a16="http://schemas.microsoft.com/office/drawing/2014/main" id="{3B71A283-F692-369A-B5FA-FE3DE683E4D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4433" y="4060224"/>
            <a:ext cx="720000" cy="720000"/>
          </a:xfrm>
          <a:prstGeom prst="rect">
            <a:avLst/>
          </a:prstGeom>
        </p:spPr>
      </p:pic>
      <p:pic>
        <p:nvPicPr>
          <p:cNvPr id="30" name="Graphic 29">
            <a:extLst>
              <a:ext uri="{FF2B5EF4-FFF2-40B4-BE49-F238E27FC236}">
                <a16:creationId xmlns:a16="http://schemas.microsoft.com/office/drawing/2014/main" id="{EED52F7B-65E5-C393-8D8A-48B92E722194}"/>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73981" y="1902305"/>
            <a:ext cx="720000" cy="720000"/>
          </a:xfrm>
          <a:prstGeom prst="rect">
            <a:avLst/>
          </a:prstGeom>
        </p:spPr>
      </p:pic>
      <p:pic>
        <p:nvPicPr>
          <p:cNvPr id="32" name="Graphic 31">
            <a:extLst>
              <a:ext uri="{FF2B5EF4-FFF2-40B4-BE49-F238E27FC236}">
                <a16:creationId xmlns:a16="http://schemas.microsoft.com/office/drawing/2014/main" id="{1E54E956-2D9F-1AC4-B235-298E4C4ADAA9}"/>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28667" y="1853978"/>
            <a:ext cx="720000" cy="720000"/>
          </a:xfrm>
          <a:prstGeom prst="rect">
            <a:avLst/>
          </a:prstGeom>
        </p:spPr>
      </p:pic>
      <p:pic>
        <p:nvPicPr>
          <p:cNvPr id="34" name="Graphic 33">
            <a:extLst>
              <a:ext uri="{FF2B5EF4-FFF2-40B4-BE49-F238E27FC236}">
                <a16:creationId xmlns:a16="http://schemas.microsoft.com/office/drawing/2014/main" id="{1AE225D0-580E-44C9-BAA3-F34D1564883F}"/>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54433" y="1896585"/>
            <a:ext cx="720000" cy="720000"/>
          </a:xfrm>
          <a:prstGeom prst="rect">
            <a:avLst/>
          </a:prstGeom>
        </p:spPr>
      </p:pic>
      <p:sp>
        <p:nvSpPr>
          <p:cNvPr id="2" name="Date Placeholder 1">
            <a:extLst>
              <a:ext uri="{FF2B5EF4-FFF2-40B4-BE49-F238E27FC236}">
                <a16:creationId xmlns:a16="http://schemas.microsoft.com/office/drawing/2014/main" id="{AE284B1C-8B8B-375A-BD04-237D27E71AA9}"/>
              </a:ext>
              <a:ext uri="{C183D7F6-B498-43B3-948B-1728B52AA6E4}">
                <adec:decorative xmlns:adec="http://schemas.microsoft.com/office/drawing/2017/decorative" val="1"/>
              </a:ext>
            </a:extLst>
          </p:cNvPr>
          <p:cNvSpPr txBox="1">
            <a:spLocks/>
          </p:cNvSpPr>
          <p:nvPr/>
        </p:nvSpPr>
        <p:spPr>
          <a:xfrm>
            <a:off x="899998" y="6356350"/>
            <a:ext cx="4634235" cy="365125"/>
          </a:xfrm>
          <a:prstGeom prst="rect">
            <a:avLst/>
          </a:prstGeom>
        </p:spPr>
        <p:txBody>
          <a:bodyPr vert="horz" lIns="0" tIns="45720" rIns="91440" bIns="45720" rtlCol="0" anchor="ctr"/>
          <a:lstStyle>
            <a:defPPr>
              <a:defRPr lang="en-US"/>
            </a:defPPr>
            <a:lvl1pPr marL="0" algn="l" defTabSz="914400" rtl="0" eaLnBrk="1" latinLnBrk="0" hangingPunct="1">
              <a:defRPr sz="9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NZ">
                <a:solidFill>
                  <a:schemeClr val="tx2">
                    <a:lumMod val="75000"/>
                  </a:schemeClr>
                </a:solidFill>
                <a:latin typeface="Arial"/>
              </a:rPr>
              <a:t>Overview of the Mental Health Bill as introduced into the House on 1 October 2024 </a:t>
            </a:r>
          </a:p>
        </p:txBody>
      </p:sp>
      <p:sp>
        <p:nvSpPr>
          <p:cNvPr id="3" name="Slide Number Placeholder 4">
            <a:extLst>
              <a:ext uri="{FF2B5EF4-FFF2-40B4-BE49-F238E27FC236}">
                <a16:creationId xmlns:a16="http://schemas.microsoft.com/office/drawing/2014/main" id="{A86E7AAB-5672-7E61-1C1B-FDA8010C5321}"/>
              </a:ext>
              <a:ext uri="{C183D7F6-B498-43B3-948B-1728B52AA6E4}">
                <adec:decorative xmlns:adec="http://schemas.microsoft.com/office/drawing/2017/decorative" val="1"/>
              </a:ext>
            </a:extLst>
          </p:cNvPr>
          <p:cNvSpPr txBox="1">
            <a:spLocks/>
          </p:cNvSpPr>
          <p:nvPr/>
        </p:nvSpPr>
        <p:spPr>
          <a:xfrm>
            <a:off x="86760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7A30AC-EEC2-45DD-BBF1-71D2CA05A494}" type="slidenum">
              <a:rPr lang="en-NZ" sz="900" smtClean="0">
                <a:latin typeface="Arial" panose="020B0604020202020204" pitchFamily="34" charset="0"/>
                <a:cs typeface="Arial" panose="020B0604020202020204" pitchFamily="34" charset="0"/>
              </a:rPr>
              <a:pPr algn="r"/>
              <a:t>6</a:t>
            </a:fld>
            <a:endParaRPr lang="en-NZ"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4507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79C7D5E-965E-53FE-3606-7C973B194A85}"/>
              </a:ext>
              <a:ext uri="{C183D7F6-B498-43B3-948B-1728B52AA6E4}">
                <adec:decorative xmlns:adec="http://schemas.microsoft.com/office/drawing/2017/decorative" val="1"/>
              </a:ext>
            </a:extLst>
          </p:cNvPr>
          <p:cNvSpPr>
            <a:spLocks noGrp="1"/>
          </p:cNvSpPr>
          <p:nvPr>
            <p:ph type="sldNum" sz="quarter" idx="12"/>
          </p:nvPr>
        </p:nvSpPr>
        <p:spPr/>
        <p:txBody>
          <a:bodyPr/>
          <a:lstStyle/>
          <a:p>
            <a:fld id="{867A30AC-EEC2-45DD-BBF1-71D2CA05A494}" type="slidenum">
              <a:rPr lang="en-NZ" dirty="0" smtClean="0">
                <a:solidFill>
                  <a:schemeClr val="bg1"/>
                </a:solidFill>
              </a:rPr>
              <a:t>7</a:t>
            </a:fld>
            <a:endParaRPr lang="en-NZ">
              <a:solidFill>
                <a:schemeClr val="bg1"/>
              </a:solidFill>
            </a:endParaRPr>
          </a:p>
        </p:txBody>
      </p:sp>
      <p:sp>
        <p:nvSpPr>
          <p:cNvPr id="6" name="Content Placeholder 1">
            <a:extLst>
              <a:ext uri="{FF2B5EF4-FFF2-40B4-BE49-F238E27FC236}">
                <a16:creationId xmlns:a16="http://schemas.microsoft.com/office/drawing/2014/main" id="{5164278B-30BA-408D-1BA6-06CB4FD9EA87}"/>
              </a:ext>
            </a:extLst>
          </p:cNvPr>
          <p:cNvSpPr txBox="1">
            <a:spLocks noGrp="1"/>
          </p:cNvSpPr>
          <p:nvPr>
            <p:ph type="title" idx="4294967295"/>
          </p:nvPr>
        </p:nvSpPr>
        <p:spPr>
          <a:xfrm>
            <a:off x="1308062" y="2051519"/>
            <a:ext cx="7955629" cy="1753399"/>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kumimoji="0" lang="en-NZ" sz="3600" b="1" i="0" u="none" strike="noStrike" kern="1200" cap="none" spc="0" normalizeH="0" baseline="0" noProof="0" dirty="0">
                <a:ln>
                  <a:noFill/>
                </a:ln>
                <a:solidFill>
                  <a:schemeClr val="bg1"/>
                </a:solidFill>
                <a:effectLst/>
                <a:uLnTx/>
                <a:uFillTx/>
                <a:latin typeface="+mj-lt"/>
                <a:ea typeface="+mn-ea"/>
                <a:cs typeface="+mn-cs"/>
              </a:rPr>
              <a:t>What did the government hear through public consultation undertaken in 2021/2022?</a:t>
            </a:r>
          </a:p>
        </p:txBody>
      </p:sp>
      <p:cxnSp>
        <p:nvCxnSpPr>
          <p:cNvPr id="7" name="Straight Arrow Connector 6">
            <a:extLst>
              <a:ext uri="{FF2B5EF4-FFF2-40B4-BE49-F238E27FC236}">
                <a16:creationId xmlns:a16="http://schemas.microsoft.com/office/drawing/2014/main" id="{913EC141-DB61-C860-A923-90AA5C65F607}"/>
              </a:ext>
              <a:ext uri="{C183D7F6-B498-43B3-948B-1728B52AA6E4}">
                <adec:decorative xmlns:adec="http://schemas.microsoft.com/office/drawing/2017/decorative" val="1"/>
              </a:ext>
            </a:extLst>
          </p:cNvPr>
          <p:cNvCxnSpPr>
            <a:cxnSpLocks/>
          </p:cNvCxnSpPr>
          <p:nvPr/>
        </p:nvCxnSpPr>
        <p:spPr>
          <a:xfrm>
            <a:off x="1370928" y="4602865"/>
            <a:ext cx="1908000" cy="0"/>
          </a:xfrm>
          <a:prstGeom prst="straightConnector1">
            <a:avLst/>
          </a:prstGeom>
          <a:ln w="5715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Date Placeholder 1">
            <a:extLst>
              <a:ext uri="{FF2B5EF4-FFF2-40B4-BE49-F238E27FC236}">
                <a16:creationId xmlns:a16="http://schemas.microsoft.com/office/drawing/2014/main" id="{29942DFC-6EE7-3D50-D6D2-28420460E79A}"/>
              </a:ext>
              <a:ext uri="{C183D7F6-B498-43B3-948B-1728B52AA6E4}">
                <adec:decorative xmlns:adec="http://schemas.microsoft.com/office/drawing/2017/decorative" val="1"/>
              </a:ext>
            </a:extLst>
          </p:cNvPr>
          <p:cNvSpPr txBox="1">
            <a:spLocks/>
          </p:cNvSpPr>
          <p:nvPr/>
        </p:nvSpPr>
        <p:spPr>
          <a:xfrm>
            <a:off x="899998" y="6356350"/>
            <a:ext cx="4634235" cy="365125"/>
          </a:xfrm>
          <a:prstGeom prst="rect">
            <a:avLst/>
          </a:prstGeom>
        </p:spPr>
        <p:txBody>
          <a:bodyPr vert="horz" lIns="0" tIns="45720" rIns="91440" bIns="45720" rtlCol="0" anchor="ctr"/>
          <a:lstStyle>
            <a:defPPr>
              <a:defRPr lang="en-US"/>
            </a:defPPr>
            <a:lvl1pPr marL="0" algn="l" defTabSz="914400" rtl="0" eaLnBrk="1" latinLnBrk="0" hangingPunct="1">
              <a:defRPr sz="9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NZ">
                <a:solidFill>
                  <a:schemeClr val="bg1"/>
                </a:solidFill>
                <a:latin typeface="Arial"/>
              </a:rPr>
              <a:t>Overview of the Mental Health Bill as introduced into the House on 1 October 2024 </a:t>
            </a:r>
          </a:p>
        </p:txBody>
      </p:sp>
    </p:spTree>
    <p:extLst>
      <p:ext uri="{BB962C8B-B14F-4D97-AF65-F5344CB8AC3E}">
        <p14:creationId xmlns:p14="http://schemas.microsoft.com/office/powerpoint/2010/main" val="1599896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A360D68-6D96-2214-9DCE-0CC27B1A3D91}"/>
              </a:ext>
              <a:ext uri="{C183D7F6-B498-43B3-948B-1728B52AA6E4}">
                <adec:decorative xmlns:adec="http://schemas.microsoft.com/office/drawing/2017/decorative" val="1"/>
              </a:ext>
            </a:extLst>
          </p:cNvPr>
          <p:cNvSpPr/>
          <p:nvPr/>
        </p:nvSpPr>
        <p:spPr>
          <a:xfrm>
            <a:off x="6096000" y="6883"/>
            <a:ext cx="6096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Content Placeholder 1">
            <a:extLst>
              <a:ext uri="{FF2B5EF4-FFF2-40B4-BE49-F238E27FC236}">
                <a16:creationId xmlns:a16="http://schemas.microsoft.com/office/drawing/2014/main" id="{D85E2509-3911-25DA-B354-34D181539A01}"/>
              </a:ext>
            </a:extLst>
          </p:cNvPr>
          <p:cNvSpPr>
            <a:spLocks noGrp="1"/>
          </p:cNvSpPr>
          <p:nvPr>
            <p:ph type="title" idx="4294967295"/>
          </p:nvPr>
        </p:nvSpPr>
        <p:spPr>
          <a:xfrm>
            <a:off x="7423150" y="704850"/>
            <a:ext cx="4768850" cy="2708275"/>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kumimoji="0" lang="en-NZ" sz="3600" b="1" i="0" u="none" strike="noStrike" kern="1200" cap="none" spc="0" normalizeH="0" baseline="0" noProof="0" dirty="0">
                <a:ln>
                  <a:noFill/>
                </a:ln>
                <a:solidFill>
                  <a:schemeClr val="bg2"/>
                </a:solidFill>
                <a:effectLst/>
                <a:uLnTx/>
                <a:uFillTx/>
                <a:latin typeface="+mj-lt"/>
                <a:ea typeface="+mn-ea"/>
                <a:cs typeface="+mn-cs"/>
              </a:rPr>
              <a:t>Feedback from public consultation </a:t>
            </a:r>
            <a:r>
              <a:rPr kumimoji="0" lang="en-NZ" sz="3600" b="1" i="0" u="none" strike="noStrike" kern="1200" cap="none" spc="0" normalizeH="0" baseline="0" noProof="0" dirty="0">
                <a:ln>
                  <a:noFill/>
                </a:ln>
                <a:solidFill>
                  <a:schemeClr val="accent4"/>
                </a:solidFill>
                <a:effectLst/>
                <a:uLnTx/>
                <a:uFillTx/>
                <a:latin typeface="+mj-lt"/>
                <a:ea typeface="+mn-ea"/>
                <a:cs typeface="+mn-cs"/>
              </a:rPr>
              <a:t>undertaken in 2021/2022 </a:t>
            </a:r>
            <a:br>
              <a:rPr kumimoji="0" lang="en-NZ" sz="3600" b="1" i="0" u="none" strike="noStrike" kern="1200" cap="none" spc="0" normalizeH="0" baseline="0" noProof="0" dirty="0">
                <a:ln>
                  <a:noFill/>
                </a:ln>
                <a:solidFill>
                  <a:schemeClr val="tx2"/>
                </a:solidFill>
                <a:effectLst/>
                <a:uLnTx/>
                <a:uFillTx/>
                <a:latin typeface="+mj-lt"/>
                <a:ea typeface="+mn-ea"/>
                <a:cs typeface="+mn-cs"/>
              </a:rPr>
            </a:br>
            <a:endParaRPr kumimoji="0" lang="en-NZ" sz="3600" b="1" i="0" u="none" strike="noStrike" kern="1200" cap="none" spc="0" normalizeH="0" baseline="0" noProof="0" dirty="0">
              <a:ln>
                <a:noFill/>
              </a:ln>
              <a:solidFill>
                <a:schemeClr val="bg1"/>
              </a:solidFill>
              <a:effectLst/>
              <a:uLnTx/>
              <a:uFillTx/>
              <a:latin typeface="+mj-lt"/>
              <a:ea typeface="+mn-ea"/>
              <a:cs typeface="+mn-cs"/>
            </a:endParaRPr>
          </a:p>
        </p:txBody>
      </p:sp>
      <p:sp>
        <p:nvSpPr>
          <p:cNvPr id="5" name="Slide Number Placeholder 4">
            <a:extLst>
              <a:ext uri="{FF2B5EF4-FFF2-40B4-BE49-F238E27FC236}">
                <a16:creationId xmlns:a16="http://schemas.microsoft.com/office/drawing/2014/main" id="{D23D21BE-2897-52F0-BE09-8BA891621344}"/>
              </a:ext>
              <a:ext uri="{C183D7F6-B498-43B3-948B-1728B52AA6E4}">
                <adec:decorative xmlns:adec="http://schemas.microsoft.com/office/drawing/2017/decorative" val="1"/>
              </a:ext>
            </a:extLst>
          </p:cNvPr>
          <p:cNvSpPr>
            <a:spLocks noGrp="1"/>
          </p:cNvSpPr>
          <p:nvPr>
            <p:ph type="sldNum" sz="quarter" idx="12"/>
          </p:nvPr>
        </p:nvSpPr>
        <p:spPr/>
        <p:txBody>
          <a:bodyPr/>
          <a:lstStyle/>
          <a:p>
            <a:fld id="{867A30AC-EEC2-45DD-BBF1-71D2CA05A494}" type="slidenum">
              <a:rPr lang="en-NZ" smtClean="0">
                <a:solidFill>
                  <a:schemeClr val="bg1"/>
                </a:solidFill>
              </a:rPr>
              <a:t>8</a:t>
            </a:fld>
            <a:endParaRPr lang="en-NZ">
              <a:solidFill>
                <a:schemeClr val="bg1"/>
              </a:solidFill>
            </a:endParaRPr>
          </a:p>
        </p:txBody>
      </p:sp>
      <p:sp>
        <p:nvSpPr>
          <p:cNvPr id="8" name="Rectangle 7">
            <a:extLst>
              <a:ext uri="{FF2B5EF4-FFF2-40B4-BE49-F238E27FC236}">
                <a16:creationId xmlns:a16="http://schemas.microsoft.com/office/drawing/2014/main" id="{7F03916F-B558-5E8C-3AB0-A5A363731DCC}"/>
              </a:ext>
              <a:ext uri="{C183D7F6-B498-43B3-948B-1728B52AA6E4}">
                <adec:decorative xmlns:adec="http://schemas.microsoft.com/office/drawing/2017/decorative" val="1"/>
              </a:ext>
            </a:extLst>
          </p:cNvPr>
          <p:cNvSpPr/>
          <p:nvPr/>
        </p:nvSpPr>
        <p:spPr>
          <a:xfrm>
            <a:off x="553632" y="836144"/>
            <a:ext cx="6471697" cy="5351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NZ" sz="1400" b="1">
              <a:solidFill>
                <a:srgbClr val="464A48"/>
              </a:solidFill>
              <a:cs typeface="Arial"/>
            </a:endParaRPr>
          </a:p>
        </p:txBody>
      </p:sp>
      <p:sp>
        <p:nvSpPr>
          <p:cNvPr id="6" name="Content Placeholder 4">
            <a:extLst>
              <a:ext uri="{FF2B5EF4-FFF2-40B4-BE49-F238E27FC236}">
                <a16:creationId xmlns:a16="http://schemas.microsoft.com/office/drawing/2014/main" id="{F4C1EF54-6BA5-5D51-9E14-01E2E0DCF8D0}"/>
              </a:ext>
            </a:extLst>
          </p:cNvPr>
          <p:cNvSpPr txBox="1">
            <a:spLocks/>
          </p:cNvSpPr>
          <p:nvPr/>
        </p:nvSpPr>
        <p:spPr>
          <a:xfrm>
            <a:off x="1372385" y="1445955"/>
            <a:ext cx="4853595" cy="4132091"/>
          </a:xfrm>
          <a:prstGeom prst="rect">
            <a:avLst/>
          </a:prstGeom>
        </p:spPr>
        <p:txBody>
          <a:bodyPr vert="horz" lIns="0" tIns="45720" rIns="91440" bIns="45720" rtlCol="0" anchor="t">
            <a:noAutofit/>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NZ" sz="1600">
                <a:solidFill>
                  <a:schemeClr val="tx2">
                    <a:lumMod val="75000"/>
                  </a:schemeClr>
                </a:solidFill>
                <a:latin typeface="+mn-lt"/>
                <a:cs typeface="Arial"/>
              </a:rPr>
              <a:t>The general overarching themes received through public consultation were:</a:t>
            </a:r>
          </a:p>
          <a:p>
            <a:pPr marL="450850">
              <a:spcAft>
                <a:spcPts val="1200"/>
              </a:spcAft>
            </a:pPr>
            <a:r>
              <a:rPr lang="en-NZ" sz="1600" b="0">
                <a:solidFill>
                  <a:schemeClr val="tx2">
                    <a:lumMod val="75000"/>
                  </a:schemeClr>
                </a:solidFill>
                <a:latin typeface="+mn-lt"/>
              </a:rPr>
              <a:t>The need to align to human rights obligations with greater autonomy and self determination</a:t>
            </a:r>
          </a:p>
          <a:p>
            <a:pPr marL="450850">
              <a:spcAft>
                <a:spcPts val="1200"/>
              </a:spcAft>
            </a:pPr>
            <a:r>
              <a:rPr lang="en-NZ" sz="1600" b="0">
                <a:solidFill>
                  <a:schemeClr val="tx2">
                    <a:lumMod val="75000"/>
                  </a:schemeClr>
                </a:solidFill>
                <a:latin typeface="+mn-lt"/>
              </a:rPr>
              <a:t>That the current Mental Health Act is being misused</a:t>
            </a:r>
          </a:p>
          <a:p>
            <a:pPr marL="450850">
              <a:spcAft>
                <a:spcPts val="1200"/>
              </a:spcAft>
            </a:pPr>
            <a:r>
              <a:rPr lang="en-NZ" sz="1600" b="0">
                <a:solidFill>
                  <a:schemeClr val="tx2">
                    <a:lumMod val="75000"/>
                  </a:schemeClr>
                </a:solidFill>
                <a:latin typeface="+mn-lt"/>
              </a:rPr>
              <a:t>The desire for the Mental Health Act to be more person and family/whānau focused</a:t>
            </a:r>
          </a:p>
          <a:p>
            <a:pPr marL="450850">
              <a:spcAft>
                <a:spcPts val="1200"/>
              </a:spcAft>
            </a:pPr>
            <a:r>
              <a:rPr lang="en-NZ" sz="1600" b="0">
                <a:solidFill>
                  <a:schemeClr val="tx2">
                    <a:lumMod val="75000"/>
                  </a:schemeClr>
                </a:solidFill>
                <a:latin typeface="+mn-lt"/>
              </a:rPr>
              <a:t>Te Tiriti o Waitangi | Treaty of Waitangi as the foundation of new legislation</a:t>
            </a:r>
          </a:p>
          <a:p>
            <a:pPr marL="450850">
              <a:spcAft>
                <a:spcPts val="1200"/>
              </a:spcAft>
            </a:pPr>
            <a:r>
              <a:rPr lang="en-NZ" sz="1600" b="0">
                <a:solidFill>
                  <a:schemeClr val="tx2">
                    <a:lumMod val="75000"/>
                  </a:schemeClr>
                </a:solidFill>
                <a:latin typeface="+mn-lt"/>
              </a:rPr>
              <a:t>Environments and workforce</a:t>
            </a:r>
          </a:p>
          <a:p>
            <a:pPr marL="450850">
              <a:spcAft>
                <a:spcPts val="1200"/>
              </a:spcAft>
            </a:pPr>
            <a:r>
              <a:rPr lang="en-NZ" sz="1600" b="0">
                <a:solidFill>
                  <a:schemeClr val="tx2">
                    <a:lumMod val="75000"/>
                  </a:schemeClr>
                </a:solidFill>
                <a:latin typeface="+mn-lt"/>
              </a:rPr>
              <a:t>Paradigm shifts are required. </a:t>
            </a:r>
          </a:p>
          <a:p>
            <a:pPr marL="539750">
              <a:spcBef>
                <a:spcPts val="600"/>
              </a:spcBef>
              <a:spcAft>
                <a:spcPts val="1200"/>
              </a:spcAft>
            </a:pPr>
            <a:endParaRPr lang="en-NZ" sz="1600" b="0">
              <a:solidFill>
                <a:schemeClr val="tx2">
                  <a:lumMod val="75000"/>
                </a:schemeClr>
              </a:solidFill>
              <a:latin typeface="+mn-lt"/>
            </a:endParaRPr>
          </a:p>
        </p:txBody>
      </p:sp>
      <p:pic>
        <p:nvPicPr>
          <p:cNvPr id="9" name="Picture 8" descr="Mechanisms for change: Legislation, Infrastructure, Service and practice settings, Paradigm shifts, and overlapping all of these, Lived experience. ">
            <a:extLst>
              <a:ext uri="{FF2B5EF4-FFF2-40B4-BE49-F238E27FC236}">
                <a16:creationId xmlns:a16="http://schemas.microsoft.com/office/drawing/2014/main" id="{75AE3E45-8393-400E-C18B-88ABF5129B9D}"/>
              </a:ext>
            </a:extLst>
          </p:cNvPr>
          <p:cNvPicPr>
            <a:picLocks noChangeAspect="1"/>
          </p:cNvPicPr>
          <p:nvPr/>
        </p:nvPicPr>
        <p:blipFill rotWithShape="1">
          <a:blip r:embed="rId3"/>
          <a:srcRect l="25812" r="23214" b="-289"/>
          <a:stretch/>
        </p:blipFill>
        <p:spPr>
          <a:xfrm>
            <a:off x="7768431" y="2990151"/>
            <a:ext cx="3206646" cy="3548761"/>
          </a:xfrm>
          <a:prstGeom prst="rect">
            <a:avLst/>
          </a:prstGeom>
        </p:spPr>
      </p:pic>
      <p:pic>
        <p:nvPicPr>
          <p:cNvPr id="3" name="Graphic 2">
            <a:extLst>
              <a:ext uri="{FF2B5EF4-FFF2-40B4-BE49-F238E27FC236}">
                <a16:creationId xmlns:a16="http://schemas.microsoft.com/office/drawing/2014/main" id="{1FA1992F-51D7-25BB-D6E9-B8CA2050B48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258726" y="2180180"/>
            <a:ext cx="396000" cy="396000"/>
          </a:xfrm>
          <a:prstGeom prst="rect">
            <a:avLst/>
          </a:prstGeom>
        </p:spPr>
      </p:pic>
      <p:pic>
        <p:nvPicPr>
          <p:cNvPr id="7" name="Graphic 6">
            <a:extLst>
              <a:ext uri="{FF2B5EF4-FFF2-40B4-BE49-F238E27FC236}">
                <a16:creationId xmlns:a16="http://schemas.microsoft.com/office/drawing/2014/main" id="{223C80EF-8DFB-E439-9854-9738FA59E95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258725" y="2911974"/>
            <a:ext cx="396000" cy="396000"/>
          </a:xfrm>
          <a:prstGeom prst="rect">
            <a:avLst/>
          </a:prstGeom>
        </p:spPr>
      </p:pic>
      <p:pic>
        <p:nvPicPr>
          <p:cNvPr id="10" name="Graphic 9">
            <a:extLst>
              <a:ext uri="{FF2B5EF4-FFF2-40B4-BE49-F238E27FC236}">
                <a16:creationId xmlns:a16="http://schemas.microsoft.com/office/drawing/2014/main" id="{5E011A60-800F-5688-AA27-18DE4F6119B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258725" y="3589014"/>
            <a:ext cx="396000" cy="396000"/>
          </a:xfrm>
          <a:prstGeom prst="rect">
            <a:avLst/>
          </a:prstGeom>
        </p:spPr>
      </p:pic>
      <p:pic>
        <p:nvPicPr>
          <p:cNvPr id="13" name="Graphic 12">
            <a:extLst>
              <a:ext uri="{FF2B5EF4-FFF2-40B4-BE49-F238E27FC236}">
                <a16:creationId xmlns:a16="http://schemas.microsoft.com/office/drawing/2014/main" id="{129CA0FB-51C8-ABF7-0964-D8E7DCDC0CD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258725" y="4847548"/>
            <a:ext cx="396000" cy="396000"/>
          </a:xfrm>
          <a:prstGeom prst="rect">
            <a:avLst/>
          </a:prstGeom>
        </p:spPr>
      </p:pic>
      <p:pic>
        <p:nvPicPr>
          <p:cNvPr id="14" name="Graphic 13">
            <a:extLst>
              <a:ext uri="{FF2B5EF4-FFF2-40B4-BE49-F238E27FC236}">
                <a16:creationId xmlns:a16="http://schemas.microsoft.com/office/drawing/2014/main" id="{CFEED50D-5F88-2584-1DD3-582DC3BAE71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258725" y="5281544"/>
            <a:ext cx="396000" cy="396000"/>
          </a:xfrm>
          <a:prstGeom prst="rect">
            <a:avLst/>
          </a:prstGeom>
        </p:spPr>
      </p:pic>
      <p:pic>
        <p:nvPicPr>
          <p:cNvPr id="4" name="Graphic 3">
            <a:extLst>
              <a:ext uri="{FF2B5EF4-FFF2-40B4-BE49-F238E27FC236}">
                <a16:creationId xmlns:a16="http://schemas.microsoft.com/office/drawing/2014/main" id="{DD19F759-B30F-3F7E-4791-AAC25851B5F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258725" y="4237129"/>
            <a:ext cx="396000" cy="396000"/>
          </a:xfrm>
          <a:prstGeom prst="rect">
            <a:avLst/>
          </a:prstGeom>
        </p:spPr>
      </p:pic>
      <p:sp>
        <p:nvSpPr>
          <p:cNvPr id="15" name="Date Placeholder 1">
            <a:extLst>
              <a:ext uri="{FF2B5EF4-FFF2-40B4-BE49-F238E27FC236}">
                <a16:creationId xmlns:a16="http://schemas.microsoft.com/office/drawing/2014/main" id="{8DA5A195-9A8F-20EB-8899-A87E0A6FD4A5}"/>
              </a:ext>
              <a:ext uri="{C183D7F6-B498-43B3-948B-1728B52AA6E4}">
                <adec:decorative xmlns:adec="http://schemas.microsoft.com/office/drawing/2017/decorative" val="1"/>
              </a:ext>
            </a:extLst>
          </p:cNvPr>
          <p:cNvSpPr txBox="1">
            <a:spLocks/>
          </p:cNvSpPr>
          <p:nvPr/>
        </p:nvSpPr>
        <p:spPr>
          <a:xfrm>
            <a:off x="899998" y="6356350"/>
            <a:ext cx="4634235" cy="365125"/>
          </a:xfrm>
          <a:prstGeom prst="rect">
            <a:avLst/>
          </a:prstGeom>
        </p:spPr>
        <p:txBody>
          <a:bodyPr vert="horz" lIns="0" tIns="45720" rIns="91440" bIns="45720" rtlCol="0" anchor="ctr"/>
          <a:lstStyle>
            <a:defPPr>
              <a:defRPr lang="en-US"/>
            </a:defPPr>
            <a:lvl1pPr marL="0" algn="l" defTabSz="914400" rtl="0" eaLnBrk="1" latinLnBrk="0" hangingPunct="1">
              <a:defRPr sz="9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NZ">
                <a:solidFill>
                  <a:schemeClr val="tx2">
                    <a:lumMod val="75000"/>
                  </a:schemeClr>
                </a:solidFill>
                <a:latin typeface="Arial"/>
              </a:rPr>
              <a:t>Overview of the Mental Health Bill as introduced into the House on 1 October 2024 </a:t>
            </a:r>
          </a:p>
        </p:txBody>
      </p:sp>
    </p:spTree>
    <p:extLst>
      <p:ext uri="{BB962C8B-B14F-4D97-AF65-F5344CB8AC3E}">
        <p14:creationId xmlns:p14="http://schemas.microsoft.com/office/powerpoint/2010/main" val="1878808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F804D5-D99B-D615-3A0E-7E8146E29D85}"/>
              </a:ext>
              <a:ext uri="{C183D7F6-B498-43B3-948B-1728B52AA6E4}">
                <adec:decorative xmlns:adec="http://schemas.microsoft.com/office/drawing/2017/decorative" val="1"/>
              </a:ext>
            </a:extLst>
          </p:cNvPr>
          <p:cNvSpPr/>
          <p:nvPr/>
        </p:nvSpPr>
        <p:spPr>
          <a:xfrm>
            <a:off x="915668" y="238329"/>
            <a:ext cx="10358529" cy="85977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Rectangle 2">
            <a:extLst>
              <a:ext uri="{FF2B5EF4-FFF2-40B4-BE49-F238E27FC236}">
                <a16:creationId xmlns:a16="http://schemas.microsoft.com/office/drawing/2014/main" id="{1EA097D8-CC63-A4F2-8E3C-13A50A7311A0}"/>
              </a:ext>
              <a:ext uri="{C183D7F6-B498-43B3-948B-1728B52AA6E4}">
                <adec:decorative xmlns:adec="http://schemas.microsoft.com/office/drawing/2017/decorative" val="1"/>
              </a:ext>
            </a:extLst>
          </p:cNvPr>
          <p:cNvSpPr/>
          <p:nvPr/>
        </p:nvSpPr>
        <p:spPr>
          <a:xfrm>
            <a:off x="-1067" y="1073408"/>
            <a:ext cx="12192000" cy="5787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Content Placeholder 1">
            <a:extLst>
              <a:ext uri="{FF2B5EF4-FFF2-40B4-BE49-F238E27FC236}">
                <a16:creationId xmlns:a16="http://schemas.microsoft.com/office/drawing/2014/main" id="{CF902386-EE95-477D-980E-D9AA05210D8F}"/>
              </a:ext>
            </a:extLst>
          </p:cNvPr>
          <p:cNvSpPr>
            <a:spLocks noGrp="1"/>
          </p:cNvSpPr>
          <p:nvPr>
            <p:ph type="title" idx="4294967295"/>
          </p:nvPr>
        </p:nvSpPr>
        <p:spPr>
          <a:xfrm>
            <a:off x="915988" y="431800"/>
            <a:ext cx="10358437" cy="6413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kumimoji="0" lang="en-NZ" sz="2800" b="1" i="0" u="none" strike="noStrike" kern="1200" cap="none" spc="0" normalizeH="0" baseline="0" noProof="0" dirty="0">
                <a:ln>
                  <a:noFill/>
                </a:ln>
                <a:solidFill>
                  <a:schemeClr val="bg1"/>
                </a:solidFill>
                <a:effectLst/>
                <a:uLnTx/>
                <a:uFillTx/>
                <a:latin typeface="Arial"/>
                <a:ea typeface="+mj-ea"/>
                <a:cs typeface="Arial"/>
              </a:rPr>
              <a:t>Lived experience feedback</a:t>
            </a:r>
            <a:endParaRPr kumimoji="0" lang="en-US" sz="2800" b="1" i="0" u="none" strike="noStrike" kern="1200" cap="none" spc="0" normalizeH="0" baseline="0" noProof="0" dirty="0">
              <a:ln>
                <a:noFill/>
              </a:ln>
              <a:solidFill>
                <a:schemeClr val="bg1"/>
              </a:solidFill>
              <a:effectLst/>
              <a:uLnTx/>
              <a:uFillTx/>
              <a:latin typeface="Arial"/>
              <a:ea typeface="+mj-ea"/>
              <a:cs typeface="Arial"/>
            </a:endParaRPr>
          </a:p>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endParaRPr kumimoji="0" lang="en-NZ" sz="2800" b="1" i="0" u="none" strike="noStrike" kern="1200" cap="none" spc="0" normalizeH="0" baseline="0" noProof="0" dirty="0">
              <a:ln>
                <a:noFill/>
              </a:ln>
              <a:solidFill>
                <a:schemeClr val="bg1"/>
              </a:solidFill>
              <a:effectLst/>
              <a:uLnTx/>
              <a:uFillTx/>
              <a:latin typeface="+mj-lt"/>
              <a:ea typeface="+mn-ea"/>
              <a:cs typeface="+mn-cs"/>
            </a:endParaRPr>
          </a:p>
        </p:txBody>
      </p:sp>
      <p:sp>
        <p:nvSpPr>
          <p:cNvPr id="34" name="TextBox 33">
            <a:extLst>
              <a:ext uri="{FF2B5EF4-FFF2-40B4-BE49-F238E27FC236}">
                <a16:creationId xmlns:a16="http://schemas.microsoft.com/office/drawing/2014/main" id="{424C7049-2B7B-420B-A082-2B07EC9DFFB4}"/>
              </a:ext>
            </a:extLst>
          </p:cNvPr>
          <p:cNvSpPr txBox="1"/>
          <p:nvPr/>
        </p:nvSpPr>
        <p:spPr>
          <a:xfrm>
            <a:off x="2390732" y="1098507"/>
            <a:ext cx="7408400" cy="523220"/>
          </a:xfrm>
          <a:prstGeom prst="rect">
            <a:avLst/>
          </a:prstGeom>
          <a:noFill/>
        </p:spPr>
        <p:txBody>
          <a:bodyPr wrap="square" lIns="91440" tIns="45720" rIns="91440" bIns="45720" rtlCol="0" anchor="t">
            <a:spAutoFit/>
          </a:bodyPr>
          <a:lstStyle/>
          <a:p>
            <a:pPr algn="ctr">
              <a:spcAft>
                <a:spcPts val="600"/>
              </a:spcAft>
              <a:defRPr/>
            </a:pPr>
            <a:r>
              <a:rPr lang="en-NZ" sz="1400" b="1">
                <a:solidFill>
                  <a:schemeClr val="tx2"/>
                </a:solidFill>
                <a:cs typeface="Arial"/>
              </a:rPr>
              <a:t>People with lived experience and their families who gave feedback in the public consultation in 2021/2022 outlined the care they want to receive in the future</a:t>
            </a:r>
          </a:p>
        </p:txBody>
      </p:sp>
      <p:sp>
        <p:nvSpPr>
          <p:cNvPr id="19" name="TextBox 18">
            <a:extLst>
              <a:ext uri="{FF2B5EF4-FFF2-40B4-BE49-F238E27FC236}">
                <a16:creationId xmlns:a16="http://schemas.microsoft.com/office/drawing/2014/main" id="{9A0EF5B7-2C5E-4347-9038-03EAF73F0392}"/>
              </a:ext>
            </a:extLst>
          </p:cNvPr>
          <p:cNvSpPr txBox="1"/>
          <p:nvPr/>
        </p:nvSpPr>
        <p:spPr>
          <a:xfrm>
            <a:off x="342931" y="1683331"/>
            <a:ext cx="2700000" cy="2846933"/>
          </a:xfrm>
          <a:prstGeom prst="rect">
            <a:avLst/>
          </a:prstGeom>
          <a:noFill/>
        </p:spPr>
        <p:txBody>
          <a:bodyPr wrap="square" lIns="91440" tIns="45720" rIns="91440" bIns="45720" rtlCol="0" anchor="t">
            <a:spAutoFit/>
          </a:bodyPr>
          <a:lstStyle/>
          <a:p>
            <a:pPr marL="354013">
              <a:spcAft>
                <a:spcPts val="1200"/>
              </a:spcAft>
              <a:defRPr/>
            </a:pPr>
            <a:r>
              <a:rPr lang="en-NZ" sz="1200" b="1">
                <a:solidFill>
                  <a:schemeClr val="accent4"/>
                </a:solidFill>
                <a:latin typeface="Arial Black"/>
              </a:rPr>
              <a:t>Responds </a:t>
            </a:r>
            <a:br>
              <a:rPr lang="en-NZ" sz="1200" b="1">
                <a:solidFill>
                  <a:schemeClr val="accent4"/>
                </a:solidFill>
                <a:latin typeface="Arial Black"/>
              </a:rPr>
            </a:br>
            <a:r>
              <a:rPr lang="en-NZ" sz="1200" b="1">
                <a:solidFill>
                  <a:schemeClr val="accent4"/>
                </a:solidFill>
                <a:latin typeface="Arial Black"/>
              </a:rPr>
              <a:t>early</a:t>
            </a:r>
            <a:endParaRPr lang="en-NZ" sz="1200" b="1" i="0" u="none" strike="noStrike" kern="1200" cap="none" spc="0" normalizeH="0" baseline="0" noProof="0">
              <a:ln>
                <a:noFill/>
              </a:ln>
              <a:solidFill>
                <a:schemeClr val="accent4"/>
              </a:solidFill>
              <a:effectLst/>
              <a:uLnTx/>
              <a:uFillTx/>
              <a:latin typeface="Arial Black"/>
              <a:cs typeface="Arial"/>
            </a:endParaRPr>
          </a:p>
          <a:p>
            <a:pPr>
              <a:spcAft>
                <a:spcPts val="600"/>
              </a:spcAft>
              <a:defRPr/>
            </a:pPr>
            <a:r>
              <a:rPr lang="en-NZ" sz="1000">
                <a:solidFill>
                  <a:srgbClr val="181F1B"/>
                </a:solidFill>
                <a:latin typeface="Arial"/>
                <a:ea typeface="Calibri"/>
                <a:cs typeface="Arial"/>
              </a:rPr>
              <a:t>People wanted a system and services that respond early to social and psychological distress to prevent acute experiences developing.</a:t>
            </a:r>
            <a:r>
              <a:rPr kumimoji="0" lang="en-NZ" sz="1000" b="0" i="0" u="none" strike="noStrike" kern="1200" cap="none" spc="0" normalizeH="0" baseline="0" noProof="0">
                <a:ln>
                  <a:noFill/>
                </a:ln>
                <a:solidFill>
                  <a:srgbClr val="181F1B"/>
                </a:solidFill>
                <a:effectLst/>
                <a:uLnTx/>
                <a:uFillTx/>
                <a:latin typeface="Arial"/>
                <a:ea typeface="Calibri"/>
                <a:cs typeface="Arial"/>
              </a:rPr>
              <a:t> For example:</a:t>
            </a:r>
            <a:endParaRPr lang="en-NZ" sz="1000">
              <a:solidFill>
                <a:srgbClr val="181F1B"/>
              </a:solidFill>
              <a:latin typeface="Arial"/>
              <a:ea typeface="Calibri"/>
              <a:cs typeface="Arial"/>
            </a:endParaRPr>
          </a:p>
          <a:p>
            <a:pPr marL="171450" indent="-171450">
              <a:spcAft>
                <a:spcPts val="600"/>
              </a:spcAft>
              <a:buFont typeface="Arial" panose="020B0604020202020204" pitchFamily="34" charset="0"/>
              <a:buChar char="•"/>
              <a:defRPr/>
            </a:pPr>
            <a:r>
              <a:rPr lang="en-NZ" sz="1000">
                <a:solidFill>
                  <a:srgbClr val="181F1B"/>
                </a:solidFill>
                <a:latin typeface="Arial"/>
                <a:ea typeface="Calibri" panose="020F0502020204030204" pitchFamily="34" charset="0"/>
                <a:cs typeface="Arial"/>
              </a:rPr>
              <a:t>Support across the mental wellbeing system are not siloed</a:t>
            </a:r>
            <a:endParaRPr lang="en-NZ" sz="1000" b="0" i="0" u="none" strike="noStrike" kern="1200" cap="none" spc="0" normalizeH="0" baseline="0" noProof="0">
              <a:ln>
                <a:noFill/>
              </a:ln>
              <a:solidFill>
                <a:srgbClr val="181F1B"/>
              </a:solidFill>
              <a:effectLst/>
              <a:uLnTx/>
              <a:uFillTx/>
              <a:latin typeface="Arial"/>
              <a:ea typeface="Calibri" panose="020F0502020204030204" pitchFamily="34" charset="0"/>
              <a:cs typeface="Arial"/>
            </a:endParaRPr>
          </a:p>
          <a:p>
            <a:pPr marL="171450" indent="-171450">
              <a:spcAft>
                <a:spcPts val="600"/>
              </a:spcAft>
              <a:buFont typeface="Arial" panose="020B0604020202020204" pitchFamily="34" charset="0"/>
              <a:buChar char="•"/>
              <a:defRPr/>
            </a:pPr>
            <a:r>
              <a:rPr lang="en-NZ" sz="1000">
                <a:solidFill>
                  <a:srgbClr val="181F1B"/>
                </a:solidFill>
                <a:latin typeface="Arial"/>
                <a:ea typeface="Calibri" panose="020F0502020204030204" pitchFamily="34" charset="0"/>
                <a:cs typeface="Arial"/>
              </a:rPr>
              <a:t>Support is networked rather than people and families networking them</a:t>
            </a:r>
          </a:p>
          <a:p>
            <a:pPr marL="171450" indent="-171450">
              <a:spcAft>
                <a:spcPts val="600"/>
              </a:spcAft>
              <a:buFont typeface="Arial" panose="020B0604020202020204" pitchFamily="34" charset="0"/>
              <a:buChar char="•"/>
              <a:defRPr/>
            </a:pPr>
            <a:r>
              <a:rPr lang="en-NZ" sz="1000">
                <a:solidFill>
                  <a:srgbClr val="181F1B"/>
                </a:solidFill>
                <a:latin typeface="Arial"/>
                <a:ea typeface="Calibri" panose="020F0502020204030204" pitchFamily="34" charset="0"/>
                <a:cs typeface="Arial"/>
              </a:rPr>
              <a:t>Families can access support even when their loved one is not connected to a service yet.</a:t>
            </a:r>
            <a:endParaRPr lang="en-NZ" sz="1000" b="0" i="0" u="none" strike="noStrike" kern="1200" cap="none" spc="0" normalizeH="0" baseline="0" noProof="0">
              <a:ln>
                <a:noFill/>
              </a:ln>
              <a:solidFill>
                <a:srgbClr val="181F1B"/>
              </a:solidFill>
              <a:effectLst/>
              <a:uLnTx/>
              <a:uFillTx/>
              <a:latin typeface="Arial" panose="020B0604020202020204" pitchFamily="34" charset="0"/>
              <a:ea typeface="Calibri" panose="020F0502020204030204" pitchFamily="34" charset="0"/>
              <a:cs typeface="Arial" panose="020B0604020202020204" pitchFamily="34" charset="0"/>
            </a:endParaRPr>
          </a:p>
          <a:p>
            <a:pPr>
              <a:spcAft>
                <a:spcPts val="600"/>
              </a:spcAft>
              <a:defRPr/>
            </a:pPr>
            <a:endParaRPr lang="en-NZ" sz="1100">
              <a:solidFill>
                <a:srgbClr val="181F1B"/>
              </a:solidFill>
              <a:latin typeface="Arial" panose="020B0604020202020204" pitchFamily="34" charset="0"/>
              <a:ea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A57E8F2-277C-4513-A822-CE2D5223519C}"/>
              </a:ext>
            </a:extLst>
          </p:cNvPr>
          <p:cNvSpPr txBox="1"/>
          <p:nvPr/>
        </p:nvSpPr>
        <p:spPr>
          <a:xfrm>
            <a:off x="3258983" y="1683331"/>
            <a:ext cx="2700000" cy="2446824"/>
          </a:xfrm>
          <a:prstGeom prst="rect">
            <a:avLst/>
          </a:prstGeom>
          <a:noFill/>
        </p:spPr>
        <p:txBody>
          <a:bodyPr wrap="square" lIns="91440" tIns="45720" rIns="91440" bIns="45720" rtlCol="0" anchor="t">
            <a:spAutoFit/>
          </a:bodyPr>
          <a:lstStyle/>
          <a:p>
            <a:pPr marL="354013">
              <a:spcAft>
                <a:spcPts val="1200"/>
              </a:spcAft>
              <a:defRPr/>
            </a:pPr>
            <a:r>
              <a:rPr lang="en-NZ" sz="1200" b="1">
                <a:solidFill>
                  <a:schemeClr val="accent4"/>
                </a:solidFill>
                <a:latin typeface="Arial Black"/>
                <a:cs typeface="Arial"/>
              </a:rPr>
              <a:t>Holistic </a:t>
            </a:r>
            <a:br>
              <a:rPr lang="en-NZ" sz="1200" b="1">
                <a:solidFill>
                  <a:schemeClr val="accent4"/>
                </a:solidFill>
                <a:latin typeface="Arial Black"/>
                <a:cs typeface="Arial"/>
              </a:rPr>
            </a:br>
            <a:r>
              <a:rPr lang="en-NZ" sz="1200" b="1">
                <a:solidFill>
                  <a:schemeClr val="accent4"/>
                </a:solidFill>
                <a:latin typeface="Arial Black"/>
                <a:cs typeface="Arial"/>
              </a:rPr>
              <a:t>care</a:t>
            </a:r>
            <a:endParaRPr lang="en-NZ" sz="1200">
              <a:solidFill>
                <a:schemeClr val="accent4"/>
              </a:solidFill>
              <a:cs typeface="Arial"/>
            </a:endParaRPr>
          </a:p>
          <a:p>
            <a:pPr>
              <a:spcAft>
                <a:spcPts val="600"/>
              </a:spcAft>
              <a:defRPr/>
            </a:pPr>
            <a:r>
              <a:rPr lang="en-NZ" sz="1000">
                <a:solidFill>
                  <a:srgbClr val="181F1B"/>
                </a:solidFill>
                <a:latin typeface="Arial"/>
                <a:cs typeface="Arial"/>
              </a:rPr>
              <a:t>People wanted to be seen in their entirety, not just as a disorder or symptoms to be fixed. They wanted to be understood in the context of their lives, including their roles as parents, loved ones, and with expertise they could bring to their care.</a:t>
            </a:r>
          </a:p>
          <a:p>
            <a:pPr marL="171450" indent="-171450">
              <a:spcAft>
                <a:spcPts val="600"/>
              </a:spcAft>
              <a:buFont typeface="Arial"/>
              <a:buChar char="•"/>
              <a:defRPr/>
            </a:pPr>
            <a:r>
              <a:rPr lang="en-NZ" sz="1000">
                <a:solidFill>
                  <a:srgbClr val="181F1B"/>
                </a:solidFill>
                <a:latin typeface="Arial"/>
                <a:cs typeface="Arial"/>
              </a:rPr>
              <a:t>Attends to causes not 'symptoms'</a:t>
            </a:r>
          </a:p>
          <a:p>
            <a:pPr marL="171450" indent="-171450">
              <a:spcAft>
                <a:spcPts val="600"/>
              </a:spcAft>
              <a:buFont typeface="Arial"/>
              <a:buChar char="•"/>
              <a:defRPr/>
            </a:pPr>
            <a:r>
              <a:rPr lang="en-NZ" sz="1000">
                <a:solidFill>
                  <a:srgbClr val="181F1B"/>
                </a:solidFill>
                <a:latin typeface="Arial"/>
                <a:cs typeface="Arial"/>
              </a:rPr>
              <a:t>Understood within family and whānau relationships</a:t>
            </a:r>
          </a:p>
          <a:p>
            <a:pPr marL="171450" indent="-171450">
              <a:spcAft>
                <a:spcPts val="600"/>
              </a:spcAft>
              <a:buFont typeface="Arial"/>
              <a:buChar char="•"/>
              <a:defRPr/>
            </a:pPr>
            <a:r>
              <a:rPr lang="en-NZ" sz="1000">
                <a:solidFill>
                  <a:srgbClr val="181F1B"/>
                </a:solidFill>
                <a:latin typeface="Arial"/>
                <a:cs typeface="Arial"/>
              </a:rPr>
              <a:t>Shift in singular privileging of psychiatry.</a:t>
            </a:r>
          </a:p>
        </p:txBody>
      </p:sp>
      <p:sp>
        <p:nvSpPr>
          <p:cNvPr id="23" name="TextBox 22">
            <a:extLst>
              <a:ext uri="{FF2B5EF4-FFF2-40B4-BE49-F238E27FC236}">
                <a16:creationId xmlns:a16="http://schemas.microsoft.com/office/drawing/2014/main" id="{E81F3776-A7ED-493E-9BF7-6801A791C3B3}"/>
              </a:ext>
            </a:extLst>
          </p:cNvPr>
          <p:cNvSpPr txBox="1"/>
          <p:nvPr/>
        </p:nvSpPr>
        <p:spPr>
          <a:xfrm>
            <a:off x="6175035" y="1683331"/>
            <a:ext cx="2700000" cy="2077492"/>
          </a:xfrm>
          <a:prstGeom prst="rect">
            <a:avLst/>
          </a:prstGeom>
          <a:noFill/>
        </p:spPr>
        <p:txBody>
          <a:bodyPr wrap="square" lIns="91440" tIns="45720" rIns="91440" bIns="45720" rtlCol="0" anchor="t">
            <a:spAutoFit/>
          </a:bodyPr>
          <a:lstStyle/>
          <a:p>
            <a:pPr marL="354013">
              <a:spcAft>
                <a:spcPts val="1200"/>
              </a:spcAft>
              <a:defRPr/>
            </a:pPr>
            <a:r>
              <a:rPr lang="en-NZ" sz="1200" b="1">
                <a:solidFill>
                  <a:schemeClr val="accent4"/>
                </a:solidFill>
                <a:latin typeface="Arial Black"/>
              </a:rPr>
              <a:t>Care where personhood &amp; dignity are upheld</a:t>
            </a:r>
            <a:endParaRPr lang="en-US" sz="1200">
              <a:cs typeface="Arial"/>
            </a:endParaRPr>
          </a:p>
          <a:p>
            <a:pPr>
              <a:spcAft>
                <a:spcPts val="600"/>
              </a:spcAft>
              <a:defRPr/>
            </a:pPr>
            <a:r>
              <a:rPr lang="en-NZ" sz="1000">
                <a:solidFill>
                  <a:srgbClr val="181F1B"/>
                </a:solidFill>
                <a:latin typeface="Arial"/>
                <a:cs typeface="Arial"/>
              </a:rPr>
              <a:t>People spoke of wanting to maintain authority not only of their care but also their lives. They wanted services that maintained their dignity. Examples of how this this could occur:</a:t>
            </a:r>
          </a:p>
          <a:p>
            <a:pPr marL="171450" indent="-171450">
              <a:spcAft>
                <a:spcPts val="600"/>
              </a:spcAft>
              <a:buFont typeface="Arial"/>
              <a:buChar char="•"/>
              <a:defRPr/>
            </a:pPr>
            <a:r>
              <a:rPr lang="en-NZ" sz="1000">
                <a:cs typeface="Arial"/>
              </a:rPr>
              <a:t>Decision making supports</a:t>
            </a:r>
          </a:p>
          <a:p>
            <a:pPr marL="171450" indent="-171450">
              <a:spcAft>
                <a:spcPts val="600"/>
              </a:spcAft>
              <a:buFont typeface="Arial"/>
              <a:buChar char="•"/>
              <a:defRPr/>
            </a:pPr>
            <a:r>
              <a:rPr lang="en-NZ" sz="1000">
                <a:cs typeface="Arial"/>
              </a:rPr>
              <a:t>Advanced directives</a:t>
            </a:r>
          </a:p>
          <a:p>
            <a:pPr marL="171450" indent="-171450">
              <a:spcAft>
                <a:spcPts val="600"/>
              </a:spcAft>
              <a:buFont typeface="Arial"/>
              <a:buChar char="•"/>
              <a:defRPr/>
            </a:pPr>
            <a:r>
              <a:rPr lang="en-NZ" sz="1000">
                <a:cs typeface="Arial"/>
              </a:rPr>
              <a:t>Physical environments that humanise.</a:t>
            </a:r>
          </a:p>
        </p:txBody>
      </p:sp>
      <p:sp>
        <p:nvSpPr>
          <p:cNvPr id="25" name="TextBox 24">
            <a:extLst>
              <a:ext uri="{FF2B5EF4-FFF2-40B4-BE49-F238E27FC236}">
                <a16:creationId xmlns:a16="http://schemas.microsoft.com/office/drawing/2014/main" id="{099906E2-D8DE-4F35-A121-1589A7263197}"/>
              </a:ext>
            </a:extLst>
          </p:cNvPr>
          <p:cNvSpPr txBox="1"/>
          <p:nvPr/>
        </p:nvSpPr>
        <p:spPr>
          <a:xfrm>
            <a:off x="9091087" y="1683331"/>
            <a:ext cx="2700000" cy="2616101"/>
          </a:xfrm>
          <a:prstGeom prst="rect">
            <a:avLst/>
          </a:prstGeom>
          <a:noFill/>
        </p:spPr>
        <p:txBody>
          <a:bodyPr wrap="square" lIns="91440" tIns="45720" rIns="91440" bIns="45720" rtlCol="0" anchor="t">
            <a:spAutoFit/>
          </a:bodyPr>
          <a:lstStyle/>
          <a:p>
            <a:pPr marL="354013">
              <a:spcAft>
                <a:spcPts val="1200"/>
              </a:spcAft>
              <a:defRPr/>
            </a:pPr>
            <a:r>
              <a:rPr lang="en-NZ" sz="1200" b="1">
                <a:solidFill>
                  <a:schemeClr val="accent4"/>
                </a:solidFill>
                <a:latin typeface="Arial Black"/>
              </a:rPr>
              <a:t>Care that includes rather than secludes</a:t>
            </a:r>
            <a:endParaRPr lang="en-US" sz="1200">
              <a:cs typeface="Arial"/>
            </a:endParaRPr>
          </a:p>
          <a:p>
            <a:pPr>
              <a:spcAft>
                <a:spcPts val="600"/>
              </a:spcAft>
              <a:defRPr/>
            </a:pPr>
            <a:r>
              <a:rPr lang="en-NZ" sz="1000">
                <a:solidFill>
                  <a:srgbClr val="181F1B"/>
                </a:solidFill>
                <a:latin typeface="Arial"/>
                <a:cs typeface="Arial"/>
              </a:rPr>
              <a:t>People said that care needed to be less hostile and punitive which required the elimination of seclusion and greater reductions in restrictive practices. This would require: </a:t>
            </a:r>
            <a:endParaRPr lang="en-NZ" sz="1000">
              <a:solidFill>
                <a:srgbClr val="181F1B"/>
              </a:solidFill>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defRPr/>
            </a:pPr>
            <a:r>
              <a:rPr lang="en-NZ" sz="1000">
                <a:solidFill>
                  <a:srgbClr val="181F1B"/>
                </a:solidFill>
                <a:latin typeface="Arial"/>
                <a:cs typeface="Arial"/>
              </a:rPr>
              <a:t>Changes to process and practice for assessment and admission</a:t>
            </a:r>
          </a:p>
          <a:p>
            <a:pPr marL="171450" indent="-171450">
              <a:spcAft>
                <a:spcPts val="600"/>
              </a:spcAft>
              <a:buFont typeface="Arial" panose="020B0604020202020204" pitchFamily="34" charset="0"/>
              <a:buChar char="•"/>
              <a:defRPr/>
            </a:pPr>
            <a:r>
              <a:rPr lang="en-NZ" sz="1000">
                <a:solidFill>
                  <a:srgbClr val="181F1B"/>
                </a:solidFill>
                <a:latin typeface="Arial"/>
                <a:cs typeface="Arial"/>
              </a:rPr>
              <a:t>Safe assessment spaces</a:t>
            </a:r>
          </a:p>
          <a:p>
            <a:pPr marL="171450" indent="-171450">
              <a:spcAft>
                <a:spcPts val="600"/>
              </a:spcAft>
              <a:buFont typeface="Arial" panose="020B0604020202020204" pitchFamily="34" charset="0"/>
              <a:buChar char="•"/>
              <a:defRPr/>
            </a:pPr>
            <a:r>
              <a:rPr lang="en-NZ" sz="1000">
                <a:solidFill>
                  <a:srgbClr val="181F1B"/>
                </a:solidFill>
                <a:latin typeface="Arial"/>
                <a:cs typeface="Arial"/>
              </a:rPr>
              <a:t>Improved police involvement </a:t>
            </a:r>
          </a:p>
          <a:p>
            <a:pPr marL="171450" indent="-171450">
              <a:spcAft>
                <a:spcPts val="600"/>
              </a:spcAft>
              <a:buFont typeface="Arial" panose="020B0604020202020204" pitchFamily="34" charset="0"/>
              <a:buChar char="•"/>
              <a:defRPr/>
            </a:pPr>
            <a:r>
              <a:rPr lang="en-NZ" sz="1000">
                <a:solidFill>
                  <a:srgbClr val="181F1B"/>
                </a:solidFill>
                <a:latin typeface="Arial"/>
                <a:cs typeface="Arial"/>
              </a:rPr>
              <a:t>Incorporation of cultural supports and practices.</a:t>
            </a:r>
            <a:endParaRPr lang="en-NZ" sz="1000">
              <a:cs typeface="Arial"/>
            </a:endParaRPr>
          </a:p>
        </p:txBody>
      </p:sp>
      <p:sp>
        <p:nvSpPr>
          <p:cNvPr id="36" name="Slide Number Placeholder 3">
            <a:extLst>
              <a:ext uri="{FF2B5EF4-FFF2-40B4-BE49-F238E27FC236}">
                <a16:creationId xmlns:a16="http://schemas.microsoft.com/office/drawing/2014/main" id="{073D1211-815E-413A-BB88-99B494F66F5C}"/>
              </a:ext>
              <a:ext uri="{C183D7F6-B498-43B3-948B-1728B52AA6E4}">
                <adec:decorative xmlns:adec="http://schemas.microsoft.com/office/drawing/2017/decorative" val="1"/>
              </a:ext>
            </a:extLst>
          </p:cNvPr>
          <p:cNvSpPr>
            <a:spLocks noGrp="1"/>
          </p:cNvSpPr>
          <p:nvPr>
            <p:ph type="sldNum" sz="quarter" idx="12"/>
          </p:nvPr>
        </p:nvSpPr>
        <p:spPr>
          <a:xfrm>
            <a:off x="8495885" y="640131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30AC-EEC2-45DD-BBF1-71D2CA05A494}" type="slidenum">
              <a:rPr kumimoji="0" lang="en-NZ" sz="900" b="0" i="0" u="none" strike="noStrike" kern="1200" cap="none" spc="0" normalizeH="0" baseline="0" noProof="0" smtClean="0">
                <a:ln>
                  <a:noFill/>
                </a:ln>
                <a:solidFill>
                  <a:srgbClr val="5D626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NZ" sz="900" b="0" i="0" u="none" strike="noStrike" kern="1200" cap="none" spc="0" normalizeH="0" baseline="0" noProof="0">
              <a:ln>
                <a:noFill/>
              </a:ln>
              <a:solidFill>
                <a:srgbClr val="5D6260"/>
              </a:solidFill>
              <a:effectLst/>
              <a:uLnTx/>
              <a:uFillTx/>
              <a:latin typeface="Arial"/>
              <a:ea typeface="+mn-ea"/>
              <a:cs typeface="+mn-cs"/>
            </a:endParaRPr>
          </a:p>
        </p:txBody>
      </p:sp>
      <p:pic>
        <p:nvPicPr>
          <p:cNvPr id="6" name="Graphic 5">
            <a:extLst>
              <a:ext uri="{FF2B5EF4-FFF2-40B4-BE49-F238E27FC236}">
                <a16:creationId xmlns:a16="http://schemas.microsoft.com/office/drawing/2014/main" id="{90F50D90-9E66-D508-ED7F-790984111B1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2826" y="1591697"/>
            <a:ext cx="559291" cy="559291"/>
          </a:xfrm>
          <a:prstGeom prst="rect">
            <a:avLst/>
          </a:prstGeom>
        </p:spPr>
      </p:pic>
      <p:pic>
        <p:nvPicPr>
          <p:cNvPr id="17" name="Graphic 16">
            <a:extLst>
              <a:ext uri="{FF2B5EF4-FFF2-40B4-BE49-F238E27FC236}">
                <a16:creationId xmlns:a16="http://schemas.microsoft.com/office/drawing/2014/main" id="{B84E279C-D9E7-812B-FA36-0CFF6922BEB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75171" y="1591697"/>
            <a:ext cx="559291" cy="559291"/>
          </a:xfrm>
          <a:prstGeom prst="rect">
            <a:avLst/>
          </a:prstGeom>
        </p:spPr>
      </p:pic>
      <p:pic>
        <p:nvPicPr>
          <p:cNvPr id="18" name="Graphic 17">
            <a:extLst>
              <a:ext uri="{FF2B5EF4-FFF2-40B4-BE49-F238E27FC236}">
                <a16:creationId xmlns:a16="http://schemas.microsoft.com/office/drawing/2014/main" id="{A4E49673-CF09-C79A-BE30-9B9F40FEEFC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63868" y="1591697"/>
            <a:ext cx="559291" cy="559291"/>
          </a:xfrm>
          <a:prstGeom prst="rect">
            <a:avLst/>
          </a:prstGeom>
        </p:spPr>
      </p:pic>
      <p:pic>
        <p:nvPicPr>
          <p:cNvPr id="20" name="Graphic 19">
            <a:extLst>
              <a:ext uri="{FF2B5EF4-FFF2-40B4-BE49-F238E27FC236}">
                <a16:creationId xmlns:a16="http://schemas.microsoft.com/office/drawing/2014/main" id="{0E2B3D4B-CE83-15D0-8239-898691ED47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03814" y="1591697"/>
            <a:ext cx="559291" cy="559291"/>
          </a:xfrm>
          <a:prstGeom prst="rect">
            <a:avLst/>
          </a:prstGeom>
        </p:spPr>
      </p:pic>
      <p:sp>
        <p:nvSpPr>
          <p:cNvPr id="5" name="TextBox 4">
            <a:extLst>
              <a:ext uri="{FF2B5EF4-FFF2-40B4-BE49-F238E27FC236}">
                <a16:creationId xmlns:a16="http://schemas.microsoft.com/office/drawing/2014/main" id="{685E3712-F5FC-D913-524E-041CD550613C}"/>
              </a:ext>
            </a:extLst>
          </p:cNvPr>
          <p:cNvSpPr txBox="1"/>
          <p:nvPr/>
        </p:nvSpPr>
        <p:spPr>
          <a:xfrm>
            <a:off x="342931" y="4425018"/>
            <a:ext cx="2700000" cy="1846659"/>
          </a:xfrm>
          <a:prstGeom prst="rect">
            <a:avLst/>
          </a:prstGeom>
          <a:noFill/>
        </p:spPr>
        <p:txBody>
          <a:bodyPr wrap="square" lIns="91440" tIns="45720" rIns="91440" bIns="45720" rtlCol="0" anchor="t">
            <a:spAutoFit/>
          </a:bodyPr>
          <a:lstStyle/>
          <a:p>
            <a:pPr marL="354013">
              <a:spcAft>
                <a:spcPts val="1200"/>
              </a:spcAft>
              <a:defRPr/>
            </a:pPr>
            <a:r>
              <a:rPr lang="en-NZ" sz="1200" b="1">
                <a:solidFill>
                  <a:schemeClr val="accent4"/>
                </a:solidFill>
                <a:latin typeface="Arial Black"/>
              </a:rPr>
              <a:t>Care that respects &amp; actively protects rights</a:t>
            </a:r>
            <a:endParaRPr lang="en-US" sz="1200">
              <a:cs typeface="Arial"/>
            </a:endParaRPr>
          </a:p>
          <a:p>
            <a:pPr>
              <a:spcAft>
                <a:spcPts val="600"/>
              </a:spcAft>
              <a:defRPr/>
            </a:pPr>
            <a:r>
              <a:rPr lang="en-NZ" sz="1000">
                <a:cs typeface="Arial"/>
              </a:rPr>
              <a:t>While people have a range of rights, they spoke of these not being respected or protected. Improvements could be achieved with:</a:t>
            </a:r>
          </a:p>
          <a:p>
            <a:pPr marL="171450" indent="-171450">
              <a:spcAft>
                <a:spcPts val="600"/>
              </a:spcAft>
              <a:buFont typeface="Arial" panose="020B0604020202020204" pitchFamily="34" charset="0"/>
              <a:buChar char="•"/>
              <a:defRPr/>
            </a:pPr>
            <a:r>
              <a:rPr lang="en-NZ" sz="1000">
                <a:solidFill>
                  <a:srgbClr val="181F1B"/>
                </a:solidFill>
                <a:latin typeface="Arial"/>
                <a:cs typeface="Arial"/>
              </a:rPr>
              <a:t>Independent advocates</a:t>
            </a:r>
          </a:p>
          <a:p>
            <a:pPr marL="171450" indent="-171450">
              <a:spcAft>
                <a:spcPts val="600"/>
              </a:spcAft>
              <a:buFont typeface="Arial" panose="020B0604020202020204" pitchFamily="34" charset="0"/>
              <a:buChar char="•"/>
              <a:defRPr/>
            </a:pPr>
            <a:r>
              <a:rPr lang="en-NZ" sz="1000">
                <a:solidFill>
                  <a:srgbClr val="181F1B"/>
                </a:solidFill>
                <a:latin typeface="Arial"/>
                <a:cs typeface="Arial"/>
              </a:rPr>
              <a:t>Mechanisms to monitor and protect are accessible, timely and resourced.</a:t>
            </a:r>
          </a:p>
        </p:txBody>
      </p:sp>
      <p:sp>
        <p:nvSpPr>
          <p:cNvPr id="8" name="TextBox 7">
            <a:extLst>
              <a:ext uri="{FF2B5EF4-FFF2-40B4-BE49-F238E27FC236}">
                <a16:creationId xmlns:a16="http://schemas.microsoft.com/office/drawing/2014/main" id="{EEB8E4DB-96F2-D8F4-5EE3-EEC45C90587D}"/>
              </a:ext>
            </a:extLst>
          </p:cNvPr>
          <p:cNvSpPr txBox="1"/>
          <p:nvPr/>
        </p:nvSpPr>
        <p:spPr>
          <a:xfrm>
            <a:off x="3258983" y="4425018"/>
            <a:ext cx="2700000" cy="2000548"/>
          </a:xfrm>
          <a:prstGeom prst="rect">
            <a:avLst/>
          </a:prstGeom>
          <a:noFill/>
        </p:spPr>
        <p:txBody>
          <a:bodyPr wrap="square" lIns="91440" tIns="45720" rIns="91440" bIns="45720" rtlCol="0" anchor="t">
            <a:spAutoFit/>
          </a:bodyPr>
          <a:lstStyle/>
          <a:p>
            <a:pPr marL="354013">
              <a:spcAft>
                <a:spcPts val="1200"/>
              </a:spcAft>
              <a:defRPr/>
            </a:pPr>
            <a:r>
              <a:rPr lang="en-NZ" sz="1200" b="1">
                <a:solidFill>
                  <a:schemeClr val="accent4"/>
                </a:solidFill>
                <a:latin typeface="Arial Black"/>
              </a:rPr>
              <a:t>A system that learns &amp; restores relationships</a:t>
            </a:r>
            <a:endParaRPr lang="en-US" sz="1200">
              <a:solidFill>
                <a:schemeClr val="accent4"/>
              </a:solidFill>
              <a:cs typeface="Arial"/>
            </a:endParaRPr>
          </a:p>
          <a:p>
            <a:pPr>
              <a:spcAft>
                <a:spcPts val="600"/>
              </a:spcAft>
              <a:defRPr/>
            </a:pPr>
            <a:r>
              <a:rPr lang="en-NZ" sz="1000">
                <a:cs typeface="Arial"/>
              </a:rPr>
              <a:t>People wanted there to be an understanding that even though there is a positive intention, harm occurs through compulsion and there is a responsibility to repair and restore relationships with families, whānau and the health system.</a:t>
            </a:r>
          </a:p>
          <a:p>
            <a:pPr marL="171450" indent="-171450">
              <a:spcAft>
                <a:spcPts val="600"/>
              </a:spcAft>
              <a:buFont typeface="Arial" panose="020B0604020202020204" pitchFamily="34" charset="0"/>
              <a:buChar char="•"/>
              <a:defRPr/>
            </a:pPr>
            <a:r>
              <a:rPr lang="en-NZ" sz="1000">
                <a:solidFill>
                  <a:srgbClr val="181F1B"/>
                </a:solidFill>
                <a:latin typeface="Arial"/>
                <a:cs typeface="Arial"/>
              </a:rPr>
              <a:t>Mechanisms for listening and learning</a:t>
            </a:r>
          </a:p>
          <a:p>
            <a:pPr marL="171450" indent="-171450">
              <a:spcAft>
                <a:spcPts val="600"/>
              </a:spcAft>
              <a:buFont typeface="Arial" panose="020B0604020202020204" pitchFamily="34" charset="0"/>
              <a:buChar char="•"/>
              <a:defRPr/>
            </a:pPr>
            <a:r>
              <a:rPr lang="en-NZ" sz="1000">
                <a:cs typeface="Arial"/>
              </a:rPr>
              <a:t>Action taken on the learning.</a:t>
            </a:r>
          </a:p>
        </p:txBody>
      </p:sp>
      <p:sp>
        <p:nvSpPr>
          <p:cNvPr id="9" name="TextBox 8">
            <a:extLst>
              <a:ext uri="{FF2B5EF4-FFF2-40B4-BE49-F238E27FC236}">
                <a16:creationId xmlns:a16="http://schemas.microsoft.com/office/drawing/2014/main" id="{7C23BF9F-1A97-A206-9EDB-88BE1A53C8D8}"/>
              </a:ext>
            </a:extLst>
          </p:cNvPr>
          <p:cNvSpPr txBox="1"/>
          <p:nvPr/>
        </p:nvSpPr>
        <p:spPr>
          <a:xfrm>
            <a:off x="6175035" y="4425018"/>
            <a:ext cx="2700000" cy="2077492"/>
          </a:xfrm>
          <a:prstGeom prst="rect">
            <a:avLst/>
          </a:prstGeom>
          <a:noFill/>
        </p:spPr>
        <p:txBody>
          <a:bodyPr wrap="square" lIns="91440" tIns="45720" rIns="91440" bIns="45720" rtlCol="0" anchor="t">
            <a:spAutoFit/>
          </a:bodyPr>
          <a:lstStyle/>
          <a:p>
            <a:pPr marL="354013">
              <a:spcAft>
                <a:spcPts val="1200"/>
              </a:spcAft>
              <a:defRPr/>
            </a:pPr>
            <a:r>
              <a:rPr lang="en-NZ" sz="1200" b="1">
                <a:solidFill>
                  <a:schemeClr val="accent4"/>
                </a:solidFill>
                <a:latin typeface="Arial Black"/>
              </a:rPr>
              <a:t>Lived Experience roles in all areas</a:t>
            </a:r>
            <a:endParaRPr lang="en-NZ" sz="1100">
              <a:cs typeface="Arial"/>
            </a:endParaRPr>
          </a:p>
          <a:p>
            <a:pPr>
              <a:spcAft>
                <a:spcPts val="600"/>
              </a:spcAft>
              <a:defRPr/>
            </a:pPr>
            <a:r>
              <a:rPr lang="en-NZ" sz="1000">
                <a:cs typeface="Arial"/>
              </a:rPr>
              <a:t>People saw a place for increased lived experience involvement:</a:t>
            </a:r>
          </a:p>
          <a:p>
            <a:pPr marL="171450" indent="-171450">
              <a:spcAft>
                <a:spcPts val="600"/>
              </a:spcAft>
              <a:buFont typeface="Arial"/>
              <a:buChar char="•"/>
              <a:defRPr/>
            </a:pPr>
            <a:r>
              <a:rPr lang="en-NZ" sz="1000">
                <a:cs typeface="Arial"/>
              </a:rPr>
              <a:t>Peer Support roles within care</a:t>
            </a:r>
          </a:p>
          <a:p>
            <a:pPr marL="171450" indent="-171450">
              <a:spcAft>
                <a:spcPts val="600"/>
              </a:spcAft>
              <a:buFont typeface="Arial"/>
              <a:buChar char="•"/>
              <a:defRPr/>
            </a:pPr>
            <a:r>
              <a:rPr lang="en-NZ" sz="1000">
                <a:cs typeface="Arial"/>
              </a:rPr>
              <a:t>Peer Advocates providing timely and accessible support</a:t>
            </a:r>
          </a:p>
          <a:p>
            <a:pPr marL="171450" indent="-171450">
              <a:spcAft>
                <a:spcPts val="600"/>
              </a:spcAft>
              <a:buFont typeface="Arial"/>
              <a:buChar char="•"/>
              <a:defRPr/>
            </a:pPr>
            <a:r>
              <a:rPr lang="en-NZ" sz="1000">
                <a:cs typeface="Arial"/>
              </a:rPr>
              <a:t>Lived experienced practitioners and roles involved in design, monitoring, protections and accountability.</a:t>
            </a:r>
          </a:p>
        </p:txBody>
      </p:sp>
      <p:sp>
        <p:nvSpPr>
          <p:cNvPr id="10" name="TextBox 9">
            <a:extLst>
              <a:ext uri="{FF2B5EF4-FFF2-40B4-BE49-F238E27FC236}">
                <a16:creationId xmlns:a16="http://schemas.microsoft.com/office/drawing/2014/main" id="{57ABA861-2F76-C95F-E0DA-FF5298A9D4CE}"/>
              </a:ext>
            </a:extLst>
          </p:cNvPr>
          <p:cNvSpPr txBox="1"/>
          <p:nvPr/>
        </p:nvSpPr>
        <p:spPr>
          <a:xfrm>
            <a:off x="9091087" y="4425018"/>
            <a:ext cx="2700000" cy="2077492"/>
          </a:xfrm>
          <a:prstGeom prst="rect">
            <a:avLst/>
          </a:prstGeom>
          <a:noFill/>
        </p:spPr>
        <p:txBody>
          <a:bodyPr wrap="square" lIns="91440" tIns="45720" rIns="91440" bIns="45720" rtlCol="0" anchor="t">
            <a:spAutoFit/>
          </a:bodyPr>
          <a:lstStyle/>
          <a:p>
            <a:pPr marL="354013">
              <a:spcAft>
                <a:spcPts val="1200"/>
              </a:spcAft>
              <a:defRPr/>
            </a:pPr>
            <a:r>
              <a:rPr lang="en-NZ" sz="1200" b="1">
                <a:solidFill>
                  <a:schemeClr val="accent4"/>
                </a:solidFill>
                <a:latin typeface="Arial Black"/>
              </a:rPr>
              <a:t>Care in environments that enable humane care</a:t>
            </a:r>
            <a:endParaRPr lang="en-US" sz="1200">
              <a:solidFill>
                <a:schemeClr val="accent4"/>
              </a:solidFill>
              <a:cs typeface="Arial"/>
            </a:endParaRPr>
          </a:p>
          <a:p>
            <a:pPr>
              <a:spcAft>
                <a:spcPts val="600"/>
              </a:spcAft>
              <a:defRPr/>
            </a:pPr>
            <a:r>
              <a:rPr lang="en-NZ" sz="1000">
                <a:cs typeface="Arial"/>
              </a:rPr>
              <a:t>There was a call for care in new environments like peer acute alternatives.  </a:t>
            </a:r>
          </a:p>
          <a:p>
            <a:pPr>
              <a:spcAft>
                <a:spcPts val="600"/>
              </a:spcAft>
              <a:defRPr/>
            </a:pPr>
            <a:r>
              <a:rPr lang="en-NZ" sz="1000">
                <a:cs typeface="Arial"/>
              </a:rPr>
              <a:t>There were also recommendations that physical environments needed change to bring about humane care. They need to include sensory modulation, be culturally safe, have access to green spaces, be fit for purpose for family and whānau, and be culturally appropriate.</a:t>
            </a:r>
          </a:p>
        </p:txBody>
      </p:sp>
      <p:pic>
        <p:nvPicPr>
          <p:cNvPr id="11" name="Graphic 10">
            <a:extLst>
              <a:ext uri="{FF2B5EF4-FFF2-40B4-BE49-F238E27FC236}">
                <a16:creationId xmlns:a16="http://schemas.microsoft.com/office/drawing/2014/main" id="{4542D6CC-C2E5-7979-8761-D82C7AE2098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2826" y="4348126"/>
            <a:ext cx="559291" cy="559291"/>
          </a:xfrm>
          <a:prstGeom prst="rect">
            <a:avLst/>
          </a:prstGeom>
        </p:spPr>
      </p:pic>
      <p:pic>
        <p:nvPicPr>
          <p:cNvPr id="12" name="Graphic 11">
            <a:extLst>
              <a:ext uri="{FF2B5EF4-FFF2-40B4-BE49-F238E27FC236}">
                <a16:creationId xmlns:a16="http://schemas.microsoft.com/office/drawing/2014/main" id="{71C1DF6F-1720-2907-EDF5-8B8ECB8C252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75171" y="4348126"/>
            <a:ext cx="559291" cy="559291"/>
          </a:xfrm>
          <a:prstGeom prst="rect">
            <a:avLst/>
          </a:prstGeom>
        </p:spPr>
      </p:pic>
      <p:pic>
        <p:nvPicPr>
          <p:cNvPr id="13" name="Graphic 12">
            <a:extLst>
              <a:ext uri="{FF2B5EF4-FFF2-40B4-BE49-F238E27FC236}">
                <a16:creationId xmlns:a16="http://schemas.microsoft.com/office/drawing/2014/main" id="{7C1B17C1-B6F6-67AF-991C-B25FC3C3516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63868" y="4348126"/>
            <a:ext cx="559291" cy="559291"/>
          </a:xfrm>
          <a:prstGeom prst="rect">
            <a:avLst/>
          </a:prstGeom>
        </p:spPr>
      </p:pic>
      <p:pic>
        <p:nvPicPr>
          <p:cNvPr id="14" name="Graphic 13">
            <a:extLst>
              <a:ext uri="{FF2B5EF4-FFF2-40B4-BE49-F238E27FC236}">
                <a16:creationId xmlns:a16="http://schemas.microsoft.com/office/drawing/2014/main" id="{7BE3AC97-DAA4-3BA7-5A8D-18CA78D1A6C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03814" y="4348126"/>
            <a:ext cx="559291" cy="559291"/>
          </a:xfrm>
          <a:prstGeom prst="rect">
            <a:avLst/>
          </a:prstGeom>
        </p:spPr>
      </p:pic>
      <p:sp>
        <p:nvSpPr>
          <p:cNvPr id="4" name="Date Placeholder 1">
            <a:extLst>
              <a:ext uri="{FF2B5EF4-FFF2-40B4-BE49-F238E27FC236}">
                <a16:creationId xmlns:a16="http://schemas.microsoft.com/office/drawing/2014/main" id="{6F50DD57-11E2-2C7D-C20C-AD7FC9F9D6C7}"/>
              </a:ext>
              <a:ext uri="{C183D7F6-B498-43B3-948B-1728B52AA6E4}">
                <adec:decorative xmlns:adec="http://schemas.microsoft.com/office/drawing/2017/decorative" val="1"/>
              </a:ext>
            </a:extLst>
          </p:cNvPr>
          <p:cNvSpPr txBox="1">
            <a:spLocks/>
          </p:cNvSpPr>
          <p:nvPr/>
        </p:nvSpPr>
        <p:spPr>
          <a:xfrm>
            <a:off x="899998" y="6356350"/>
            <a:ext cx="4634235" cy="365125"/>
          </a:xfrm>
          <a:prstGeom prst="rect">
            <a:avLst/>
          </a:prstGeom>
        </p:spPr>
        <p:txBody>
          <a:bodyPr vert="horz" lIns="0" tIns="45720" rIns="91440" bIns="45720" rtlCol="0" anchor="ctr"/>
          <a:lstStyle>
            <a:defPPr>
              <a:defRPr lang="en-US"/>
            </a:defPPr>
            <a:lvl1pPr marL="0" algn="l" defTabSz="914400" rtl="0" eaLnBrk="1" latinLnBrk="0" hangingPunct="1">
              <a:defRPr sz="9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NZ">
                <a:solidFill>
                  <a:schemeClr val="tx2">
                    <a:lumMod val="75000"/>
                  </a:schemeClr>
                </a:solidFill>
                <a:latin typeface="Arial"/>
              </a:rPr>
              <a:t>Overview of the Mental Health Bill as introduced into the House on 1 October 2024 </a:t>
            </a:r>
          </a:p>
        </p:txBody>
      </p:sp>
    </p:spTree>
    <p:extLst>
      <p:ext uri="{BB962C8B-B14F-4D97-AF65-F5344CB8AC3E}">
        <p14:creationId xmlns:p14="http://schemas.microsoft.com/office/powerpoint/2010/main" val="3078930177"/>
      </p:ext>
    </p:extLst>
  </p:cSld>
  <p:clrMapOvr>
    <a:masterClrMapping/>
  </p:clrMapOvr>
</p:sld>
</file>

<file path=ppt/theme/theme1.xml><?xml version="1.0" encoding="utf-8"?>
<a:theme xmlns:a="http://schemas.openxmlformats.org/drawingml/2006/main" name="1_Office Theme">
  <a:themeElements>
    <a:clrScheme name="Theme">
      <a:dk1>
        <a:srgbClr val="181F1B"/>
      </a:dk1>
      <a:lt1>
        <a:srgbClr val="FFFFFF"/>
      </a:lt1>
      <a:dk2>
        <a:srgbClr val="5D6260"/>
      </a:dk2>
      <a:lt2>
        <a:srgbClr val="FFFFFF"/>
      </a:lt2>
      <a:accent1>
        <a:srgbClr val="1B83A0"/>
      </a:accent1>
      <a:accent2>
        <a:srgbClr val="1F8069"/>
      </a:accent2>
      <a:accent3>
        <a:srgbClr val="F7D345"/>
      </a:accent3>
      <a:accent4>
        <a:srgbClr val="ED6C77"/>
      </a:accent4>
      <a:accent5>
        <a:srgbClr val="002069"/>
      </a:accent5>
      <a:accent6>
        <a:srgbClr val="F18A00"/>
      </a:accent6>
      <a:hlink>
        <a:srgbClr val="922F35"/>
      </a:hlink>
      <a:folHlink>
        <a:srgbClr val="57585A"/>
      </a:folHlink>
    </a:clrScheme>
    <a:fontScheme name="Health">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P8064 - Powerpoint template_JUNE22" id="{5045567F-1A78-AF41-868D-123C04A68DA5}" vid="{3987B57D-1612-6B4F-9F8D-CE794C31E3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8CD65DFCB6FD40B26AD07DCB89628F" ma:contentTypeVersion="40" ma:contentTypeDescription="Create a new document." ma:contentTypeScope="" ma:versionID="cf60d5d2832d81cf81ecd47dc83945a9">
  <xsd:schema xmlns:xsd="http://www.w3.org/2001/XMLSchema" xmlns:xs="http://www.w3.org/2001/XMLSchema" xmlns:p="http://schemas.microsoft.com/office/2006/metadata/properties" xmlns:ns2="7371b0c9-821f-4812-ad62-17bad364b9b2" xmlns:ns3="46ce6685-03ac-4eab-8d3b-771b5d8e8e3c" targetNamespace="http://schemas.microsoft.com/office/2006/metadata/properties" ma:root="true" ma:fieldsID="6f2052ec929088ffebce0f336da17221" ns2:_="" ns3:_="">
    <xsd:import namespace="7371b0c9-821f-4812-ad62-17bad364b9b2"/>
    <xsd:import namespace="46ce6685-03ac-4eab-8d3b-771b5d8e8e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Location" minOccurs="0"/>
                <xsd:element ref="ns3:SharedWithUsers" minOccurs="0"/>
                <xsd:element ref="ns3:SharedWithDetails" minOccurs="0"/>
                <xsd:element ref="ns2:MediaLengthInSeconds" minOccurs="0"/>
                <xsd:element ref="ns2:Notes" minOccurs="0"/>
                <xsd:element ref="ns2:_Flow_SignoffStatus" minOccurs="0"/>
                <xsd:element ref="ns2:MediaServiceObjectDetectorVersions" minOccurs="0"/>
                <xsd:element ref="ns2:Redaction" minOccurs="0"/>
                <xsd:element ref="ns2:MediaServiceSearchProperties" minOccurs="0"/>
                <xsd:element ref="ns2:CaseTitle" minOccurs="0"/>
                <xsd:element ref="ns2:CaseType" minOccurs="0"/>
                <xsd:element ref="ns2:Author0" minOccurs="0"/>
                <xsd:element ref="ns2:Requester" minOccurs="0"/>
                <xsd:element ref="ns2:External_x0020_Reference_x0020_Number" minOccurs="0"/>
                <xsd:element ref="ns2:Directorate" minOccurs="0"/>
                <xsd:element ref="ns2:MinisterResponsible" minOccurs="0"/>
                <xsd:element ref="ns2:MPName" minOccurs="0"/>
                <xsd:element ref="ns2:Status_x0020_Reason" minOccurs="0"/>
                <xsd:element ref="ns2:Writer" minOccurs="0"/>
                <xsd:element ref="ns2:DueDate" minOccurs="0"/>
                <xsd:element ref="ns2:ResolvedDate" minOccurs="0"/>
                <xsd:element ref="ns2:DateReceived" minOccurs="0"/>
                <xsd:element ref="ns2:Security0" minOccurs="0"/>
                <xsd:element ref="ns2:DirectorateSections" minOccurs="0"/>
                <xsd:element ref="ns2:DirectorateSubSection1" minOccurs="0"/>
                <xsd:element ref="ns2:DirectorateSubSection2" minOccurs="0"/>
                <xsd:element ref="ns2:Case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71b0c9-821f-4812-ad62-17bad364b9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413e039-5297-4392-bfce-c6182202c714"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Notes" ma:index="24" nillable="true" ma:displayName="Notes" ma:format="Dropdown" ma:internalName="Notes">
      <xsd:simpleType>
        <xsd:restriction base="dms:Text">
          <xsd:maxLength value="255"/>
        </xsd:restriction>
      </xsd:simpleType>
    </xsd:element>
    <xsd:element name="_Flow_SignoffStatus" ma:index="25" nillable="true" ma:displayName="Sign-off status" ma:internalName="Sign_x002d_off_x0020_status">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Redaction" ma:index="27" nillable="true" ma:displayName="Redaction" ma:default="0" ma:format="Dropdown" ma:internalName="Redaction">
      <xsd:simpleType>
        <xsd:restriction base="dms:Boolean"/>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CaseTitle" ma:index="29" nillable="true" ma:displayName="Case Title" ma:indexed="true" ma:internalName="CaseTitle">
      <xsd:simpleType>
        <xsd:restriction base="dms:Text">
          <xsd:maxLength value="255"/>
        </xsd:restriction>
      </xsd:simpleType>
    </xsd:element>
    <xsd:element name="CaseType" ma:index="30" nillable="true" ma:displayName="Case Type" ma:indexed="true" ma:internalName="CaseType">
      <xsd:simpleType>
        <xsd:restriction base="dms:Text">
          <xsd:maxLength value="255"/>
        </xsd:restriction>
      </xsd:simpleType>
    </xsd:element>
    <xsd:element name="Author0" ma:index="31" nillable="true" ma:displayName="Author" ma:indexed="true" ma:internalName="Author0">
      <xsd:simpleType>
        <xsd:restriction base="dms:Text">
          <xsd:maxLength value="255"/>
        </xsd:restriction>
      </xsd:simpleType>
    </xsd:element>
    <xsd:element name="Requester" ma:index="32" nillable="true" ma:displayName="Requester" ma:internalName="Requester">
      <xsd:simpleType>
        <xsd:restriction base="dms:Text">
          <xsd:maxLength value="255"/>
        </xsd:restriction>
      </xsd:simpleType>
    </xsd:element>
    <xsd:element name="External_x0020_Reference_x0020_Number" ma:index="33" nillable="true" ma:displayName="External Reference Number" ma:internalName="External_x0020_Reference_x0020_Number">
      <xsd:simpleType>
        <xsd:restriction base="dms:Text">
          <xsd:maxLength value="255"/>
        </xsd:restriction>
      </xsd:simpleType>
    </xsd:element>
    <xsd:element name="Directorate" ma:index="34" nillable="true" ma:displayName="Directorate" ma:internalName="Directorate">
      <xsd:simpleType>
        <xsd:restriction base="dms:Text">
          <xsd:maxLength value="255"/>
        </xsd:restriction>
      </xsd:simpleType>
    </xsd:element>
    <xsd:element name="MinisterResponsible" ma:index="35" nillable="true" ma:displayName="Minister Responsible" ma:internalName="MinisterResponsible">
      <xsd:simpleType>
        <xsd:restriction base="dms:Text">
          <xsd:maxLength value="255"/>
        </xsd:restriction>
      </xsd:simpleType>
    </xsd:element>
    <xsd:element name="MPName" ma:index="36" nillable="true" ma:displayName="MP Name" ma:internalName="MPName">
      <xsd:simpleType>
        <xsd:restriction base="dms:Text">
          <xsd:maxLength value="255"/>
        </xsd:restriction>
      </xsd:simpleType>
    </xsd:element>
    <xsd:element name="Status_x0020_Reason" ma:index="37" nillable="true" ma:displayName="Status Reason" ma:internalName="Status_x0020_Reason">
      <xsd:simpleType>
        <xsd:restriction base="dms:Text">
          <xsd:maxLength value="255"/>
        </xsd:restriction>
      </xsd:simpleType>
    </xsd:element>
    <xsd:element name="Writer" ma:index="38" nillable="true" ma:displayName="Writer" ma:internalName="Writer">
      <xsd:simpleType>
        <xsd:restriction base="dms:Text">
          <xsd:maxLength value="255"/>
        </xsd:restriction>
      </xsd:simpleType>
    </xsd:element>
    <xsd:element name="DueDate" ma:index="39" nillable="true" ma:displayName="Response Due Date" ma:format="DateOnly" ma:internalName="DueDate">
      <xsd:simpleType>
        <xsd:restriction base="dms:DateTime"/>
      </xsd:simpleType>
    </xsd:element>
    <xsd:element name="ResolvedDate" ma:index="40" nillable="true" ma:displayName="Resolved Date" ma:format="DateOnly" ma:internalName="ResolvedDate">
      <xsd:simpleType>
        <xsd:restriction base="dms:DateTime"/>
      </xsd:simpleType>
    </xsd:element>
    <xsd:element name="DateReceived" ma:index="41" nillable="true" ma:displayName="Date Received" ma:format="DateOnly" ma:internalName="DateReceived">
      <xsd:simpleType>
        <xsd:restriction base="dms:DateTime"/>
      </xsd:simpleType>
    </xsd:element>
    <xsd:element name="Security0" ma:index="42" nillable="true" ma:displayName="Security" ma:internalName="Security0">
      <xsd:simpleType>
        <xsd:restriction base="dms:Text">
          <xsd:maxLength value="255"/>
        </xsd:restriction>
      </xsd:simpleType>
    </xsd:element>
    <xsd:element name="DirectorateSections" ma:index="43" nillable="true" ma:displayName="Directorate Sections" ma:internalName="DirectorateSections">
      <xsd:simpleType>
        <xsd:restriction base="dms:Text">
          <xsd:maxLength value="255"/>
        </xsd:restriction>
      </xsd:simpleType>
    </xsd:element>
    <xsd:element name="DirectorateSubSection1" ma:index="44" nillable="true" ma:displayName="Directorate Sub Section 1" ma:internalName="DirectorateSubSection1">
      <xsd:simpleType>
        <xsd:restriction base="dms:Text">
          <xsd:maxLength value="255"/>
        </xsd:restriction>
      </xsd:simpleType>
    </xsd:element>
    <xsd:element name="DirectorateSubSection2" ma:index="45" nillable="true" ma:displayName="Directorate Sub Section 2" ma:internalName="DirectorateSubSection2">
      <xsd:simpleType>
        <xsd:restriction base="dms:Text">
          <xsd:maxLength value="255"/>
        </xsd:restriction>
      </xsd:simpleType>
    </xsd:element>
    <xsd:element name="CaseNumber" ma:index="46" nillable="true" ma:displayName="CaseNumber" ma:indexed="true" ma:internalName="CaseNumb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ce6685-03ac-4eab-8d3b-771b5d8e8e3c"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69720df-92f5-46e1-9862-60e44189caee}" ma:internalName="TaxCatchAll" ma:showField="CatchAllData" ma:web="46ce6685-03ac-4eab-8d3b-771b5d8e8e3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6ce6685-03ac-4eab-8d3b-771b5d8e8e3c" xsi:nil="true"/>
    <lcf76f155ced4ddcb4097134ff3c332f xmlns="7371b0c9-821f-4812-ad62-17bad364b9b2">
      <Terms xmlns="http://schemas.microsoft.com/office/infopath/2007/PartnerControls"/>
    </lcf76f155ced4ddcb4097134ff3c332f>
    <Writer xmlns="7371b0c9-821f-4812-ad62-17bad364b9b2" xsi:nil="true"/>
    <Author0 xmlns="7371b0c9-821f-4812-ad62-17bad364b9b2" xsi:nil="true"/>
    <External_x0020_Reference_x0020_Number xmlns="7371b0c9-821f-4812-ad62-17bad364b9b2" xsi:nil="true"/>
    <MPName xmlns="7371b0c9-821f-4812-ad62-17bad364b9b2" xsi:nil="true"/>
    <CaseNumber xmlns="7371b0c9-821f-4812-ad62-17bad364b9b2" xsi:nil="true"/>
    <CaseType xmlns="7371b0c9-821f-4812-ad62-17bad364b9b2" xsi:nil="true"/>
    <DirectorateSections xmlns="7371b0c9-821f-4812-ad62-17bad364b9b2" xsi:nil="true"/>
    <Redaction xmlns="7371b0c9-821f-4812-ad62-17bad364b9b2">false</Redaction>
    <Directorate xmlns="7371b0c9-821f-4812-ad62-17bad364b9b2" xsi:nil="true"/>
    <CaseTitle xmlns="7371b0c9-821f-4812-ad62-17bad364b9b2" xsi:nil="true"/>
    <Status_x0020_Reason xmlns="7371b0c9-821f-4812-ad62-17bad364b9b2" xsi:nil="true"/>
    <DueDate xmlns="7371b0c9-821f-4812-ad62-17bad364b9b2" xsi:nil="true"/>
    <Requester xmlns="7371b0c9-821f-4812-ad62-17bad364b9b2" xsi:nil="true"/>
    <DirectorateSubSection2 xmlns="7371b0c9-821f-4812-ad62-17bad364b9b2" xsi:nil="true"/>
    <MinisterResponsible xmlns="7371b0c9-821f-4812-ad62-17bad364b9b2" xsi:nil="true"/>
    <Notes xmlns="7371b0c9-821f-4812-ad62-17bad364b9b2" xsi:nil="true"/>
    <DateReceived xmlns="7371b0c9-821f-4812-ad62-17bad364b9b2" xsi:nil="true"/>
    <ResolvedDate xmlns="7371b0c9-821f-4812-ad62-17bad364b9b2" xsi:nil="true"/>
    <DirectorateSubSection1 xmlns="7371b0c9-821f-4812-ad62-17bad364b9b2" xsi:nil="true"/>
    <_Flow_SignoffStatus xmlns="7371b0c9-821f-4812-ad62-17bad364b9b2" xsi:nil="true"/>
    <Security0 xmlns="7371b0c9-821f-4812-ad62-17bad364b9b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1EBCBF-A09A-4369-BADF-C5F5B0BDB854}">
  <ds:schemaRefs>
    <ds:schemaRef ds:uri="46ce6685-03ac-4eab-8d3b-771b5d8e8e3c"/>
    <ds:schemaRef ds:uri="7371b0c9-821f-4812-ad62-17bad364b9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F32B025-C7D4-4407-A278-4C7B4385B23B}">
  <ds:schemaRef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46ce6685-03ac-4eab-8d3b-771b5d8e8e3c"/>
    <ds:schemaRef ds:uri="7371b0c9-821f-4812-ad62-17bad364b9b2"/>
    <ds:schemaRef ds:uri="http://www.w3.org/XML/1998/namespace"/>
  </ds:schemaRefs>
</ds:datastoreItem>
</file>

<file path=customXml/itemProps3.xml><?xml version="1.0" encoding="utf-8"?>
<ds:datastoreItem xmlns:ds="http://schemas.openxmlformats.org/officeDocument/2006/customXml" ds:itemID="{B77A2837-175D-4AED-A871-DB09857D9F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TotalTime>
  <Words>3599</Words>
  <Application>Microsoft Office PowerPoint</Application>
  <PresentationFormat>Widescreen</PresentationFormat>
  <Paragraphs>304</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Black</vt:lpstr>
      <vt:lpstr>Arial Bold</vt:lpstr>
      <vt:lpstr>Arial Nova</vt:lpstr>
      <vt:lpstr>Calibri</vt:lpstr>
      <vt:lpstr>Segoe UI</vt:lpstr>
      <vt:lpstr>Times New Roman</vt:lpstr>
      <vt:lpstr>Wingdings 2</vt:lpstr>
      <vt:lpstr>1_Office Theme</vt:lpstr>
      <vt:lpstr>Mental Health Bill   Overview of the Mental Health Bill as introduced into the House on 1 October 2024</vt:lpstr>
      <vt:lpstr>Purpose of this document</vt:lpstr>
      <vt:lpstr>What is the scope and context for developing the Mental Health Bill?</vt:lpstr>
      <vt:lpstr>Scope of the Mental Health Bill</vt:lpstr>
      <vt:lpstr>Strategic context for developing  the Bill</vt:lpstr>
      <vt:lpstr>Key inputs for developing the Bill </vt:lpstr>
      <vt:lpstr>What did the government hear through public consultation undertaken in 2021/2022?</vt:lpstr>
      <vt:lpstr>Feedback from public consultation undertaken in 2021/2022  </vt:lpstr>
      <vt:lpstr>Lived experience feedback </vt:lpstr>
      <vt:lpstr>What is the Bill seeking to achieve? </vt:lpstr>
      <vt:lpstr>The policy objectives </vt:lpstr>
      <vt:lpstr>What is in the Bill? </vt:lpstr>
      <vt:lpstr>Foundations for person-centred care</vt:lpstr>
      <vt:lpstr>Supported decision-making &amp; greater protections</vt:lpstr>
      <vt:lpstr>Compulsory care and safeguards for  particular practices</vt:lpstr>
      <vt:lpstr>Meeting particular needs</vt:lpstr>
      <vt:lpstr>Administration, monitoring and oversight </vt:lpstr>
      <vt:lpstr>When would the Bill take effect?</vt:lpstr>
      <vt:lpstr>Commencement &amp; implementation  </vt:lpstr>
      <vt:lpstr>Where can  I find more information?  </vt:lpstr>
    </vt:vector>
  </TitlesOfParts>
  <Company>Ministry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Bill: Overview of the Mental Health Bill as introduced into the House on 1 October 2024</dc:title>
  <dc:creator>Ministry of Health</dc:creator>
  <cp:lastModifiedBy>Ministry of Health</cp:lastModifiedBy>
  <cp:revision>1</cp:revision>
  <cp:lastPrinted>2024-04-15T20:02:41Z</cp:lastPrinted>
  <dcterms:created xsi:type="dcterms:W3CDTF">2024-02-18T21:17:36Z</dcterms:created>
  <dcterms:modified xsi:type="dcterms:W3CDTF">2024-11-12T21:50:29Z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0x010100CA8CD65DFCB6FD40B26AD07DCB89628F</vt:lpwstr>
  </property>
  <property fmtid="{D5CDD505-2E9C-101B-9397-08002B2CF9AE}" pid="3" name="MediaServiceImageTags">
    <vt:lpwstr/>
  </property>
  <property fmtid="{D5CDD505-2E9C-101B-9397-08002B2CF9AE}" pid="4" name="_dlc_DocIdItemGuid">
    <vt:lpwstr>bc3e4b52-aa2a-4fdd-886d-71d9b2aab4f6</vt:lpwstr>
  </property>
</Properties>
</file>