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B_F05C9064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modernComment_111_B80FDAC3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7"/>
  </p:notesMasterIdLst>
  <p:sldIdLst>
    <p:sldId id="256" r:id="rId6"/>
    <p:sldId id="266" r:id="rId7"/>
    <p:sldId id="274" r:id="rId8"/>
    <p:sldId id="270" r:id="rId9"/>
    <p:sldId id="263" r:id="rId10"/>
    <p:sldId id="272" r:id="rId11"/>
    <p:sldId id="271" r:id="rId12"/>
    <p:sldId id="267" r:id="rId13"/>
    <p:sldId id="275" r:id="rId14"/>
    <p:sldId id="273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0EFF4E-E06F-5E97-5A5C-E99335CA2136}" name="Helen Robinson" initials="HR" userId="S::Helen.Robinson@health.govt.nz::d904d46e-07a1-41a8-b2ed-a391a34dcadf" providerId="AD"/>
  <p188:author id="{A92AD2F1-541B-ADE4-F6B2-72F1C881D5A5}" name="Tim Vines" initials="TV" userId="S::Tim.Vines@health.govt.nz::9407e922-5d8f-45dd-8bd5-ae87232d9d0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122" autoAdjust="0"/>
  </p:normalViewPr>
  <p:slideViewPr>
    <p:cSldViewPr snapToGrid="0">
      <p:cViewPr varScale="1">
        <p:scale>
          <a:sx n="106" d="100"/>
          <a:sy n="106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Robinson" userId="d904d46e-07a1-41a8-b2ed-a391a34dcadf" providerId="ADAL" clId="{FE7E5173-C008-4C2B-8B9C-480257967DA4}"/>
    <pc:docChg chg="undo custSel addSld delSld modSld sldOrd">
      <pc:chgData name="Helen Robinson" userId="d904d46e-07a1-41a8-b2ed-a391a34dcadf" providerId="ADAL" clId="{FE7E5173-C008-4C2B-8B9C-480257967DA4}" dt="2024-10-23T22:52:14.295" v="4176" actId="20577"/>
      <pc:docMkLst>
        <pc:docMk/>
      </pc:docMkLst>
      <pc:sldChg chg="modSp mod">
        <pc:chgData name="Helen Robinson" userId="d904d46e-07a1-41a8-b2ed-a391a34dcadf" providerId="ADAL" clId="{FE7E5173-C008-4C2B-8B9C-480257967DA4}" dt="2024-10-23T01:33:07.396" v="78" actId="14100"/>
        <pc:sldMkLst>
          <pc:docMk/>
          <pc:sldMk cId="3483192624" sldId="256"/>
        </pc:sldMkLst>
        <pc:spChg chg="mod">
          <ac:chgData name="Helen Robinson" userId="d904d46e-07a1-41a8-b2ed-a391a34dcadf" providerId="ADAL" clId="{FE7E5173-C008-4C2B-8B9C-480257967DA4}" dt="2024-10-23T01:33:07.396" v="78" actId="14100"/>
          <ac:spMkLst>
            <pc:docMk/>
            <pc:sldMk cId="3483192624" sldId="256"/>
            <ac:spMk id="8" creationId="{97BB941F-8934-4F88-BBD3-E2082B27538E}"/>
          </ac:spMkLst>
        </pc:spChg>
        <pc:spChg chg="mod">
          <ac:chgData name="Helen Robinson" userId="d904d46e-07a1-41a8-b2ed-a391a34dcadf" providerId="ADAL" clId="{FE7E5173-C008-4C2B-8B9C-480257967DA4}" dt="2024-10-23T01:33:03.798" v="77" actId="20577"/>
          <ac:spMkLst>
            <pc:docMk/>
            <pc:sldMk cId="3483192624" sldId="256"/>
            <ac:spMk id="9" creationId="{D45858C0-86FB-4AEE-A089-41A5BF02A6AA}"/>
          </ac:spMkLst>
        </pc:spChg>
      </pc:sldChg>
      <pc:sldChg chg="del">
        <pc:chgData name="Helen Robinson" userId="d904d46e-07a1-41a8-b2ed-a391a34dcadf" providerId="ADAL" clId="{FE7E5173-C008-4C2B-8B9C-480257967DA4}" dt="2024-10-23T01:30:59.649" v="0" actId="2696"/>
        <pc:sldMkLst>
          <pc:docMk/>
          <pc:sldMk cId="349110474" sldId="258"/>
        </pc:sldMkLst>
      </pc:sldChg>
      <pc:sldChg chg="del">
        <pc:chgData name="Helen Robinson" userId="d904d46e-07a1-41a8-b2ed-a391a34dcadf" providerId="ADAL" clId="{FE7E5173-C008-4C2B-8B9C-480257967DA4}" dt="2024-10-23T01:31:02.730" v="1" actId="2696"/>
        <pc:sldMkLst>
          <pc:docMk/>
          <pc:sldMk cId="2687962611" sldId="260"/>
        </pc:sldMkLst>
      </pc:sldChg>
      <pc:sldChg chg="modSp del mod">
        <pc:chgData name="Helen Robinson" userId="d904d46e-07a1-41a8-b2ed-a391a34dcadf" providerId="ADAL" clId="{FE7E5173-C008-4C2B-8B9C-480257967DA4}" dt="2024-10-23T22:04:48.981" v="4139" actId="2696"/>
        <pc:sldMkLst>
          <pc:docMk/>
          <pc:sldMk cId="1756436068" sldId="262"/>
        </pc:sldMkLst>
        <pc:spChg chg="mod">
          <ac:chgData name="Helen Robinson" userId="d904d46e-07a1-41a8-b2ed-a391a34dcadf" providerId="ADAL" clId="{FE7E5173-C008-4C2B-8B9C-480257967DA4}" dt="2024-10-23T02:41:39.474" v="625" actId="20577"/>
          <ac:spMkLst>
            <pc:docMk/>
            <pc:sldMk cId="1756436068" sldId="262"/>
            <ac:spMk id="2" creationId="{CF902386-EE95-477D-980E-D9AA05210D8F}"/>
          </ac:spMkLst>
        </pc:spChg>
      </pc:sldChg>
      <pc:sldChg chg="addSp delSp modSp mod">
        <pc:chgData name="Helen Robinson" userId="d904d46e-07a1-41a8-b2ed-a391a34dcadf" providerId="ADAL" clId="{FE7E5173-C008-4C2B-8B9C-480257967DA4}" dt="2024-10-23T22:52:01.684" v="4175" actId="255"/>
        <pc:sldMkLst>
          <pc:docMk/>
          <pc:sldMk cId="3906111197" sldId="263"/>
        </pc:sldMkLst>
        <pc:spChg chg="del mod">
          <ac:chgData name="Helen Robinson" userId="d904d46e-07a1-41a8-b2ed-a391a34dcadf" providerId="ADAL" clId="{FE7E5173-C008-4C2B-8B9C-480257967DA4}" dt="2024-10-23T21:26:43.100" v="2298" actId="478"/>
          <ac:spMkLst>
            <pc:docMk/>
            <pc:sldMk cId="3906111197" sldId="263"/>
            <ac:spMk id="2" creationId="{DE726294-859D-4E34-9193-90D4CB5773B5}"/>
          </ac:spMkLst>
        </pc:spChg>
        <pc:spChg chg="add del mod">
          <ac:chgData name="Helen Robinson" userId="d904d46e-07a1-41a8-b2ed-a391a34dcadf" providerId="ADAL" clId="{FE7E5173-C008-4C2B-8B9C-480257967DA4}" dt="2024-10-23T21:26:33.485" v="2285" actId="478"/>
          <ac:spMkLst>
            <pc:docMk/>
            <pc:sldMk cId="3906111197" sldId="263"/>
            <ac:spMk id="3" creationId="{C82B8CE9-EFCA-B3F6-9241-F0789B0F9323}"/>
          </ac:spMkLst>
        </pc:spChg>
        <pc:spChg chg="add del mod">
          <ac:chgData name="Helen Robinson" userId="d904d46e-07a1-41a8-b2ed-a391a34dcadf" providerId="ADAL" clId="{FE7E5173-C008-4C2B-8B9C-480257967DA4}" dt="2024-10-23T21:26:45.254" v="2299" actId="478"/>
          <ac:spMkLst>
            <pc:docMk/>
            <pc:sldMk cId="3906111197" sldId="263"/>
            <ac:spMk id="5" creationId="{276635B3-1097-474C-55A1-DD18C9B3DDB4}"/>
          </ac:spMkLst>
        </pc:spChg>
        <pc:spChg chg="add mod">
          <ac:chgData name="Helen Robinson" userId="d904d46e-07a1-41a8-b2ed-a391a34dcadf" providerId="ADAL" clId="{FE7E5173-C008-4C2B-8B9C-480257967DA4}" dt="2024-10-23T22:52:01.684" v="4175" actId="255"/>
          <ac:spMkLst>
            <pc:docMk/>
            <pc:sldMk cId="3906111197" sldId="263"/>
            <ac:spMk id="6" creationId="{8F934870-9A43-E848-334B-BD5449D7DA0B}"/>
          </ac:spMkLst>
        </pc:spChg>
      </pc:sldChg>
      <pc:sldChg chg="modSp del mod">
        <pc:chgData name="Helen Robinson" userId="d904d46e-07a1-41a8-b2ed-a391a34dcadf" providerId="ADAL" clId="{FE7E5173-C008-4C2B-8B9C-480257967DA4}" dt="2024-10-23T21:47:28.114" v="2938" actId="2696"/>
        <pc:sldMkLst>
          <pc:docMk/>
          <pc:sldMk cId="3472250064" sldId="264"/>
        </pc:sldMkLst>
        <pc:spChg chg="mod">
          <ac:chgData name="Helen Robinson" userId="d904d46e-07a1-41a8-b2ed-a391a34dcadf" providerId="ADAL" clId="{FE7E5173-C008-4C2B-8B9C-480257967DA4}" dt="2024-10-23T01:48:13.528" v="291" actId="20577"/>
          <ac:spMkLst>
            <pc:docMk/>
            <pc:sldMk cId="3472250064" sldId="264"/>
            <ac:spMk id="9" creationId="{5C151093-21CB-4980-BD62-DC9DCFF52ADC}"/>
          </ac:spMkLst>
        </pc:spChg>
      </pc:sldChg>
      <pc:sldChg chg="addSp delSp modSp del mod">
        <pc:chgData name="Helen Robinson" userId="d904d46e-07a1-41a8-b2ed-a391a34dcadf" providerId="ADAL" clId="{FE7E5173-C008-4C2B-8B9C-480257967DA4}" dt="2024-10-23T22:06:41.500" v="4145" actId="2696"/>
        <pc:sldMkLst>
          <pc:docMk/>
          <pc:sldMk cId="308420406" sldId="265"/>
        </pc:sldMkLst>
        <pc:spChg chg="add mod">
          <ac:chgData name="Helen Robinson" userId="d904d46e-07a1-41a8-b2ed-a391a34dcadf" providerId="ADAL" clId="{FE7E5173-C008-4C2B-8B9C-480257967DA4}" dt="2024-10-23T21:51:57.391" v="3229" actId="1076"/>
          <ac:spMkLst>
            <pc:docMk/>
            <pc:sldMk cId="308420406" sldId="265"/>
            <ac:spMk id="6" creationId="{C5CD8F82-9A8B-308B-62BC-6DA2BBFF7B76}"/>
          </ac:spMkLst>
        </pc:spChg>
        <pc:spChg chg="add mod">
          <ac:chgData name="Helen Robinson" userId="d904d46e-07a1-41a8-b2ed-a391a34dcadf" providerId="ADAL" clId="{FE7E5173-C008-4C2B-8B9C-480257967DA4}" dt="2024-10-23T21:51:48.864" v="3228" actId="20577"/>
          <ac:spMkLst>
            <pc:docMk/>
            <pc:sldMk cId="308420406" sldId="265"/>
            <ac:spMk id="7" creationId="{654C596C-A0DB-32BF-9F02-98A00F2B3721}"/>
          </ac:spMkLst>
        </pc:spChg>
        <pc:spChg chg="add mod">
          <ac:chgData name="Helen Robinson" userId="d904d46e-07a1-41a8-b2ed-a391a34dcadf" providerId="ADAL" clId="{FE7E5173-C008-4C2B-8B9C-480257967DA4}" dt="2024-10-23T21:50:59.043" v="3173" actId="20577"/>
          <ac:spMkLst>
            <pc:docMk/>
            <pc:sldMk cId="308420406" sldId="265"/>
            <ac:spMk id="8" creationId="{A486A98B-CC34-98B6-9BD7-7CCF157BDDFB}"/>
          </ac:spMkLst>
        </pc:spChg>
        <pc:spChg chg="mod">
          <ac:chgData name="Helen Robinson" userId="d904d46e-07a1-41a8-b2ed-a391a34dcadf" providerId="ADAL" clId="{FE7E5173-C008-4C2B-8B9C-480257967DA4}" dt="2024-10-23T21:50:36.865" v="3141" actId="1076"/>
          <ac:spMkLst>
            <pc:docMk/>
            <pc:sldMk cId="308420406" sldId="265"/>
            <ac:spMk id="9" creationId="{DA006F7A-C8A3-4786-BBD0-5A6EB5F0CF78}"/>
          </ac:spMkLst>
        </pc:spChg>
        <pc:spChg chg="del">
          <ac:chgData name="Helen Robinson" userId="d904d46e-07a1-41a8-b2ed-a391a34dcadf" providerId="ADAL" clId="{FE7E5173-C008-4C2B-8B9C-480257967DA4}" dt="2024-10-23T21:47:34.928" v="2939" actId="478"/>
          <ac:spMkLst>
            <pc:docMk/>
            <pc:sldMk cId="308420406" sldId="265"/>
            <ac:spMk id="10" creationId="{68D59C28-6AC3-4FBE-9757-A88F0C29175A}"/>
          </ac:spMkLst>
        </pc:spChg>
        <pc:graphicFrameChg chg="add mod modGraphic">
          <ac:chgData name="Helen Robinson" userId="d904d46e-07a1-41a8-b2ed-a391a34dcadf" providerId="ADAL" clId="{FE7E5173-C008-4C2B-8B9C-480257967DA4}" dt="2024-10-23T21:50:40.813" v="3142" actId="1076"/>
          <ac:graphicFrameMkLst>
            <pc:docMk/>
            <pc:sldMk cId="308420406" sldId="265"/>
            <ac:graphicFrameMk id="5" creationId="{BFC04B7C-EE08-9CAC-FAFA-F40C2BD811EE}"/>
          </ac:graphicFrameMkLst>
        </pc:graphicFrameChg>
      </pc:sldChg>
      <pc:sldChg chg="addSp delSp modSp mod ord">
        <pc:chgData name="Helen Robinson" userId="d904d46e-07a1-41a8-b2ed-a391a34dcadf" providerId="ADAL" clId="{FE7E5173-C008-4C2B-8B9C-480257967DA4}" dt="2024-10-23T22:04:44.489" v="4138"/>
        <pc:sldMkLst>
          <pc:docMk/>
          <pc:sldMk cId="2906859713" sldId="266"/>
        </pc:sldMkLst>
        <pc:spChg chg="add del mod">
          <ac:chgData name="Helen Robinson" userId="d904d46e-07a1-41a8-b2ed-a391a34dcadf" providerId="ADAL" clId="{FE7E5173-C008-4C2B-8B9C-480257967DA4}" dt="2024-10-23T22:04:35.674" v="4137" actId="478"/>
          <ac:spMkLst>
            <pc:docMk/>
            <pc:sldMk cId="2906859713" sldId="266"/>
            <ac:spMk id="3" creationId="{242B773C-BF79-9B4E-B89A-3D7F1DCE0D54}"/>
          </ac:spMkLst>
        </pc:spChg>
        <pc:spChg chg="add del mod">
          <ac:chgData name="Helen Robinson" userId="d904d46e-07a1-41a8-b2ed-a391a34dcadf" providerId="ADAL" clId="{FE7E5173-C008-4C2B-8B9C-480257967DA4}" dt="2024-10-23T02:42:46.161" v="718" actId="478"/>
          <ac:spMkLst>
            <pc:docMk/>
            <pc:sldMk cId="2906859713" sldId="266"/>
            <ac:spMk id="3" creationId="{895B4325-CF27-6B3F-F724-DD710C25D378}"/>
          </ac:spMkLst>
        </pc:spChg>
        <pc:spChg chg="del mod">
          <ac:chgData name="Helen Robinson" userId="d904d46e-07a1-41a8-b2ed-a391a34dcadf" providerId="ADAL" clId="{FE7E5173-C008-4C2B-8B9C-480257967DA4}" dt="2024-10-23T02:42:44.439" v="717" actId="478"/>
          <ac:spMkLst>
            <pc:docMk/>
            <pc:sldMk cId="2906859713" sldId="266"/>
            <ac:spMk id="4" creationId="{0B463643-CB15-43C4-8132-A7AE1D944047}"/>
          </ac:spMkLst>
        </pc:spChg>
        <pc:spChg chg="add mod">
          <ac:chgData name="Helen Robinson" userId="d904d46e-07a1-41a8-b2ed-a391a34dcadf" providerId="ADAL" clId="{FE7E5173-C008-4C2B-8B9C-480257967DA4}" dt="2024-10-23T22:04:44.489" v="4138"/>
          <ac:spMkLst>
            <pc:docMk/>
            <pc:sldMk cId="2906859713" sldId="266"/>
            <ac:spMk id="4" creationId="{E28228B8-A5DB-0982-2CBB-399C8D81D7D7}"/>
          </ac:spMkLst>
        </pc:spChg>
        <pc:spChg chg="del">
          <ac:chgData name="Helen Robinson" userId="d904d46e-07a1-41a8-b2ed-a391a34dcadf" providerId="ADAL" clId="{FE7E5173-C008-4C2B-8B9C-480257967DA4}" dt="2024-10-23T02:42:03.719" v="679" actId="478"/>
          <ac:spMkLst>
            <pc:docMk/>
            <pc:sldMk cId="2906859713" sldId="266"/>
            <ac:spMk id="5" creationId="{14421CD5-41E8-4FE1-AD0A-99A4F6CBAB10}"/>
          </ac:spMkLst>
        </pc:spChg>
        <pc:spChg chg="add del mod">
          <ac:chgData name="Helen Robinson" userId="d904d46e-07a1-41a8-b2ed-a391a34dcadf" providerId="ADAL" clId="{FE7E5173-C008-4C2B-8B9C-480257967DA4}" dt="2024-10-23T22:04:32.854" v="4136" actId="478"/>
          <ac:spMkLst>
            <pc:docMk/>
            <pc:sldMk cId="2906859713" sldId="266"/>
            <ac:spMk id="6" creationId="{E99A37F7-743D-9281-E41A-152596FEF869}"/>
          </ac:spMkLst>
        </pc:spChg>
      </pc:sldChg>
      <pc:sldChg chg="addSp delSp modSp mod">
        <pc:chgData name="Helen Robinson" userId="d904d46e-07a1-41a8-b2ed-a391a34dcadf" providerId="ADAL" clId="{FE7E5173-C008-4C2B-8B9C-480257967DA4}" dt="2024-10-23T22:06:34.859" v="4144"/>
        <pc:sldMkLst>
          <pc:docMk/>
          <pc:sldMk cId="4032598116" sldId="267"/>
        </pc:sldMkLst>
        <pc:spChg chg="add del mod">
          <ac:chgData name="Helen Robinson" userId="d904d46e-07a1-41a8-b2ed-a391a34dcadf" providerId="ADAL" clId="{FE7E5173-C008-4C2B-8B9C-480257967DA4}" dt="2024-10-23T21:52:25.887" v="3265" actId="478"/>
          <ac:spMkLst>
            <pc:docMk/>
            <pc:sldMk cId="4032598116" sldId="267"/>
            <ac:spMk id="3" creationId="{02D0D788-17CD-8736-D56D-226712A5575D}"/>
          </ac:spMkLst>
        </pc:spChg>
        <pc:spChg chg="del mod">
          <ac:chgData name="Helen Robinson" userId="d904d46e-07a1-41a8-b2ed-a391a34dcadf" providerId="ADAL" clId="{FE7E5173-C008-4C2B-8B9C-480257967DA4}" dt="2024-10-23T21:52:23.834" v="3264" actId="478"/>
          <ac:spMkLst>
            <pc:docMk/>
            <pc:sldMk cId="4032598116" sldId="267"/>
            <ac:spMk id="4" creationId="{E52E49DB-4921-4E7B-A46F-228768F9A060}"/>
          </ac:spMkLst>
        </pc:spChg>
        <pc:spChg chg="del">
          <ac:chgData name="Helen Robinson" userId="d904d46e-07a1-41a8-b2ed-a391a34dcadf" providerId="ADAL" clId="{FE7E5173-C008-4C2B-8B9C-480257967DA4}" dt="2024-10-23T21:52:28.328" v="3266" actId="478"/>
          <ac:spMkLst>
            <pc:docMk/>
            <pc:sldMk cId="4032598116" sldId="267"/>
            <ac:spMk id="5" creationId="{581D51D3-D86E-457B-BE53-D2AB155A78A7}"/>
          </ac:spMkLst>
        </pc:spChg>
        <pc:spChg chg="add mod">
          <ac:chgData name="Helen Robinson" userId="d904d46e-07a1-41a8-b2ed-a391a34dcadf" providerId="ADAL" clId="{FE7E5173-C008-4C2B-8B9C-480257967DA4}" dt="2024-10-23T21:52:37.442" v="3267"/>
          <ac:spMkLst>
            <pc:docMk/>
            <pc:sldMk cId="4032598116" sldId="267"/>
            <ac:spMk id="6" creationId="{6BA1DC04-63D3-FBA2-6CDF-CBD528726E05}"/>
          </ac:spMkLst>
        </pc:spChg>
        <pc:spChg chg="add del mod">
          <ac:chgData name="Helen Robinson" userId="d904d46e-07a1-41a8-b2ed-a391a34dcadf" providerId="ADAL" clId="{FE7E5173-C008-4C2B-8B9C-480257967DA4}" dt="2024-10-23T21:52:49.441" v="3269" actId="478"/>
          <ac:spMkLst>
            <pc:docMk/>
            <pc:sldMk cId="4032598116" sldId="267"/>
            <ac:spMk id="7" creationId="{B50D97DE-D7B9-06C0-33CA-8163F339D363}"/>
          </ac:spMkLst>
        </pc:spChg>
        <pc:spChg chg="add del mod">
          <ac:chgData name="Helen Robinson" userId="d904d46e-07a1-41a8-b2ed-a391a34dcadf" providerId="ADAL" clId="{FE7E5173-C008-4C2B-8B9C-480257967DA4}" dt="2024-10-23T21:52:51.981" v="3270" actId="478"/>
          <ac:spMkLst>
            <pc:docMk/>
            <pc:sldMk cId="4032598116" sldId="267"/>
            <ac:spMk id="9" creationId="{F294F459-480F-C92C-427C-71B40BDE7AB5}"/>
          </ac:spMkLst>
        </pc:spChg>
        <pc:spChg chg="add del mod">
          <ac:chgData name="Helen Robinson" userId="d904d46e-07a1-41a8-b2ed-a391a34dcadf" providerId="ADAL" clId="{FE7E5173-C008-4C2B-8B9C-480257967DA4}" dt="2024-10-23T22:05:41.167" v="4141" actId="478"/>
          <ac:spMkLst>
            <pc:docMk/>
            <pc:sldMk cId="4032598116" sldId="267"/>
            <ac:spMk id="10" creationId="{D31704D5-298B-7AC9-9B97-F5C4BD0FCE8E}"/>
          </ac:spMkLst>
        </pc:spChg>
        <pc:spChg chg="add del mod">
          <ac:chgData name="Helen Robinson" userId="d904d46e-07a1-41a8-b2ed-a391a34dcadf" providerId="ADAL" clId="{FE7E5173-C008-4C2B-8B9C-480257967DA4}" dt="2024-10-23T22:05:45.044" v="4142" actId="478"/>
          <ac:spMkLst>
            <pc:docMk/>
            <pc:sldMk cId="4032598116" sldId="267"/>
            <ac:spMk id="12" creationId="{CC712490-7582-02E6-BB33-8B0970463603}"/>
          </ac:spMkLst>
        </pc:spChg>
        <pc:spChg chg="add mod">
          <ac:chgData name="Helen Robinson" userId="d904d46e-07a1-41a8-b2ed-a391a34dcadf" providerId="ADAL" clId="{FE7E5173-C008-4C2B-8B9C-480257967DA4}" dt="2024-10-23T22:06:11.985" v="4143"/>
          <ac:spMkLst>
            <pc:docMk/>
            <pc:sldMk cId="4032598116" sldId="267"/>
            <ac:spMk id="13" creationId="{4440E835-8E95-29A9-B05E-38C630199E6F}"/>
          </ac:spMkLst>
        </pc:spChg>
        <pc:spChg chg="add mod">
          <ac:chgData name="Helen Robinson" userId="d904d46e-07a1-41a8-b2ed-a391a34dcadf" providerId="ADAL" clId="{FE7E5173-C008-4C2B-8B9C-480257967DA4}" dt="2024-10-23T22:06:34.859" v="4144"/>
          <ac:spMkLst>
            <pc:docMk/>
            <pc:sldMk cId="4032598116" sldId="267"/>
            <ac:spMk id="14" creationId="{00A67A9C-DAEE-BB18-FD63-F21B76B15B69}"/>
          </ac:spMkLst>
        </pc:spChg>
        <pc:spChg chg="add mod">
          <ac:chgData name="Helen Robinson" userId="d904d46e-07a1-41a8-b2ed-a391a34dcadf" providerId="ADAL" clId="{FE7E5173-C008-4C2B-8B9C-480257967DA4}" dt="2024-10-23T22:06:34.859" v="4144"/>
          <ac:spMkLst>
            <pc:docMk/>
            <pc:sldMk cId="4032598116" sldId="267"/>
            <ac:spMk id="16" creationId="{331CC0CD-CAD1-D2D9-592E-20FA20DC9098}"/>
          </ac:spMkLst>
        </pc:spChg>
        <pc:spChg chg="add mod">
          <ac:chgData name="Helen Robinson" userId="d904d46e-07a1-41a8-b2ed-a391a34dcadf" providerId="ADAL" clId="{FE7E5173-C008-4C2B-8B9C-480257967DA4}" dt="2024-10-23T22:06:34.859" v="4144"/>
          <ac:spMkLst>
            <pc:docMk/>
            <pc:sldMk cId="4032598116" sldId="267"/>
            <ac:spMk id="17" creationId="{029BC992-A9BF-FDB3-90DD-2E51C72636EC}"/>
          </ac:spMkLst>
        </pc:spChg>
        <pc:spChg chg="add mod">
          <ac:chgData name="Helen Robinson" userId="d904d46e-07a1-41a8-b2ed-a391a34dcadf" providerId="ADAL" clId="{FE7E5173-C008-4C2B-8B9C-480257967DA4}" dt="2024-10-23T22:06:34.859" v="4144"/>
          <ac:spMkLst>
            <pc:docMk/>
            <pc:sldMk cId="4032598116" sldId="267"/>
            <ac:spMk id="18" creationId="{82822AD1-2ACD-5763-038D-95EF138228D3}"/>
          </ac:spMkLst>
        </pc:spChg>
        <pc:graphicFrameChg chg="add mod">
          <ac:chgData name="Helen Robinson" userId="d904d46e-07a1-41a8-b2ed-a391a34dcadf" providerId="ADAL" clId="{FE7E5173-C008-4C2B-8B9C-480257967DA4}" dt="2024-10-23T22:06:34.859" v="4144"/>
          <ac:graphicFrameMkLst>
            <pc:docMk/>
            <pc:sldMk cId="4032598116" sldId="267"/>
            <ac:graphicFrameMk id="15" creationId="{49D2D53E-A1AA-DED1-CFBD-79742E56C9D3}"/>
          </ac:graphicFrameMkLst>
        </pc:graphicFrameChg>
      </pc:sldChg>
      <pc:sldChg chg="modSp del mod">
        <pc:chgData name="Helen Robinson" userId="d904d46e-07a1-41a8-b2ed-a391a34dcadf" providerId="ADAL" clId="{FE7E5173-C008-4C2B-8B9C-480257967DA4}" dt="2024-10-23T22:03:09.061" v="4133" actId="2696"/>
        <pc:sldMkLst>
          <pc:docMk/>
          <pc:sldMk cId="168404113" sldId="268"/>
        </pc:sldMkLst>
        <pc:spChg chg="mod">
          <ac:chgData name="Helen Robinson" userId="d904d46e-07a1-41a8-b2ed-a391a34dcadf" providerId="ADAL" clId="{FE7E5173-C008-4C2B-8B9C-480257967DA4}" dt="2024-10-23T01:49:47.285" v="392" actId="20577"/>
          <ac:spMkLst>
            <pc:docMk/>
            <pc:sldMk cId="168404113" sldId="268"/>
            <ac:spMk id="2" creationId="{9EB7D276-A0A8-40A2-BCD4-B45E4EA47264}"/>
          </ac:spMkLst>
        </pc:spChg>
      </pc:sldChg>
      <pc:sldChg chg="del">
        <pc:chgData name="Helen Robinson" userId="d904d46e-07a1-41a8-b2ed-a391a34dcadf" providerId="ADAL" clId="{FE7E5173-C008-4C2B-8B9C-480257967DA4}" dt="2024-10-23T22:03:12.412" v="4134" actId="2696"/>
        <pc:sldMkLst>
          <pc:docMk/>
          <pc:sldMk cId="578371714" sldId="269"/>
        </pc:sldMkLst>
      </pc:sldChg>
      <pc:sldChg chg="addSp delSp modSp add mod">
        <pc:chgData name="Helen Robinson" userId="d904d46e-07a1-41a8-b2ed-a391a34dcadf" providerId="ADAL" clId="{FE7E5173-C008-4C2B-8B9C-480257967DA4}" dt="2024-10-23T22:51:36.895" v="4174" actId="20577"/>
        <pc:sldMkLst>
          <pc:docMk/>
          <pc:sldMk cId="4014079255" sldId="270"/>
        </pc:sldMkLst>
        <pc:spChg chg="add del mod">
          <ac:chgData name="Helen Robinson" userId="d904d46e-07a1-41a8-b2ed-a391a34dcadf" providerId="ADAL" clId="{FE7E5173-C008-4C2B-8B9C-480257967DA4}" dt="2024-10-23T02:47:22.387" v="1079" actId="478"/>
          <ac:spMkLst>
            <pc:docMk/>
            <pc:sldMk cId="4014079255" sldId="270"/>
            <ac:spMk id="3" creationId="{E31BEDCB-772D-EEB2-BD92-FA9D7DB16B22}"/>
          </ac:spMkLst>
        </pc:spChg>
        <pc:spChg chg="del">
          <ac:chgData name="Helen Robinson" userId="d904d46e-07a1-41a8-b2ed-a391a34dcadf" providerId="ADAL" clId="{FE7E5173-C008-4C2B-8B9C-480257967DA4}" dt="2024-10-23T02:47:19.993" v="1078" actId="478"/>
          <ac:spMkLst>
            <pc:docMk/>
            <pc:sldMk cId="4014079255" sldId="270"/>
            <ac:spMk id="4" creationId="{0B463643-CB15-43C4-8132-A7AE1D944047}"/>
          </ac:spMkLst>
        </pc:spChg>
        <pc:spChg chg="del mod">
          <ac:chgData name="Helen Robinson" userId="d904d46e-07a1-41a8-b2ed-a391a34dcadf" providerId="ADAL" clId="{FE7E5173-C008-4C2B-8B9C-480257967DA4}" dt="2024-10-23T02:47:29.124" v="1081" actId="478"/>
          <ac:spMkLst>
            <pc:docMk/>
            <pc:sldMk cId="4014079255" sldId="270"/>
            <ac:spMk id="5" creationId="{14421CD5-41E8-4FE1-AD0A-99A4F6CBAB10}"/>
          </ac:spMkLst>
        </pc:spChg>
        <pc:spChg chg="add mod">
          <ac:chgData name="Helen Robinson" userId="d904d46e-07a1-41a8-b2ed-a391a34dcadf" providerId="ADAL" clId="{FE7E5173-C008-4C2B-8B9C-480257967DA4}" dt="2024-10-23T02:58:18.991" v="2235" actId="20577"/>
          <ac:spMkLst>
            <pc:docMk/>
            <pc:sldMk cId="4014079255" sldId="270"/>
            <ac:spMk id="6" creationId="{2CE9C2A1-FF89-9093-6524-1B1B448BBBD8}"/>
          </ac:spMkLst>
        </pc:spChg>
        <pc:spChg chg="add mod">
          <ac:chgData name="Helen Robinson" userId="d904d46e-07a1-41a8-b2ed-a391a34dcadf" providerId="ADAL" clId="{FE7E5173-C008-4C2B-8B9C-480257967DA4}" dt="2024-10-23T02:58:15.962" v="2226" actId="1076"/>
          <ac:spMkLst>
            <pc:docMk/>
            <pc:sldMk cId="4014079255" sldId="270"/>
            <ac:spMk id="8" creationId="{992453AE-97A9-1917-626F-2904D91449E5}"/>
          </ac:spMkLst>
        </pc:spChg>
        <pc:graphicFrameChg chg="add mod modGraphic">
          <ac:chgData name="Helen Robinson" userId="d904d46e-07a1-41a8-b2ed-a391a34dcadf" providerId="ADAL" clId="{FE7E5173-C008-4C2B-8B9C-480257967DA4}" dt="2024-10-23T22:51:36.895" v="4174" actId="20577"/>
          <ac:graphicFrameMkLst>
            <pc:docMk/>
            <pc:sldMk cId="4014079255" sldId="270"/>
            <ac:graphicFrameMk id="7" creationId="{2DC84B40-D328-6FE8-0ED8-E12A68915738}"/>
          </ac:graphicFrameMkLst>
        </pc:graphicFrameChg>
      </pc:sldChg>
      <pc:sldChg chg="addSp modSp add mod">
        <pc:chgData name="Helen Robinson" userId="d904d46e-07a1-41a8-b2ed-a391a34dcadf" providerId="ADAL" clId="{FE7E5173-C008-4C2B-8B9C-480257967DA4}" dt="2024-10-23T21:47:18.444" v="2937" actId="1076"/>
        <pc:sldMkLst>
          <pc:docMk/>
          <pc:sldMk cId="1390910033" sldId="271"/>
        </pc:sldMkLst>
        <pc:spChg chg="mod">
          <ac:chgData name="Helen Robinson" userId="d904d46e-07a1-41a8-b2ed-a391a34dcadf" providerId="ADAL" clId="{FE7E5173-C008-4C2B-8B9C-480257967DA4}" dt="2024-10-23T21:41:06.813" v="2460" actId="1076"/>
          <ac:spMkLst>
            <pc:docMk/>
            <pc:sldMk cId="1390910033" sldId="271"/>
            <ac:spMk id="2" creationId="{DE726294-859D-4E34-9193-90D4CB5773B5}"/>
          </ac:spMkLst>
        </pc:spChg>
        <pc:spChg chg="add mod">
          <ac:chgData name="Helen Robinson" userId="d904d46e-07a1-41a8-b2ed-a391a34dcadf" providerId="ADAL" clId="{FE7E5173-C008-4C2B-8B9C-480257967DA4}" dt="2024-10-23T21:44:33.075" v="2613" actId="1076"/>
          <ac:spMkLst>
            <pc:docMk/>
            <pc:sldMk cId="1390910033" sldId="271"/>
            <ac:spMk id="3" creationId="{72D10ABF-E8DF-D269-3E23-4A73FFD64D77}"/>
          </ac:spMkLst>
        </pc:spChg>
        <pc:spChg chg="add mod">
          <ac:chgData name="Helen Robinson" userId="d904d46e-07a1-41a8-b2ed-a391a34dcadf" providerId="ADAL" clId="{FE7E5173-C008-4C2B-8B9C-480257967DA4}" dt="2024-10-23T21:47:10.915" v="2936" actId="1076"/>
          <ac:spMkLst>
            <pc:docMk/>
            <pc:sldMk cId="1390910033" sldId="271"/>
            <ac:spMk id="4" creationId="{3C195B58-439D-B585-D257-B8CA3B624E1B}"/>
          </ac:spMkLst>
        </pc:spChg>
        <pc:spChg chg="add mod">
          <ac:chgData name="Helen Robinson" userId="d904d46e-07a1-41a8-b2ed-a391a34dcadf" providerId="ADAL" clId="{FE7E5173-C008-4C2B-8B9C-480257967DA4}" dt="2024-10-23T21:46:22.631" v="2845" actId="20577"/>
          <ac:spMkLst>
            <pc:docMk/>
            <pc:sldMk cId="1390910033" sldId="271"/>
            <ac:spMk id="5" creationId="{0F2E3237-D90C-A5CE-D3BD-8AEBABF71443}"/>
          </ac:spMkLst>
        </pc:spChg>
        <pc:spChg chg="add mod">
          <ac:chgData name="Helen Robinson" userId="d904d46e-07a1-41a8-b2ed-a391a34dcadf" providerId="ADAL" clId="{FE7E5173-C008-4C2B-8B9C-480257967DA4}" dt="2024-10-23T21:47:18.444" v="2937" actId="1076"/>
          <ac:spMkLst>
            <pc:docMk/>
            <pc:sldMk cId="1390910033" sldId="271"/>
            <ac:spMk id="6" creationId="{DB5B0E3E-E4FC-1854-6F9F-E0F9BF93BC8A}"/>
          </ac:spMkLst>
        </pc:spChg>
      </pc:sldChg>
      <pc:sldChg chg="addSp delSp modSp add mod">
        <pc:chgData name="Helen Robinson" userId="d904d46e-07a1-41a8-b2ed-a391a34dcadf" providerId="ADAL" clId="{FE7E5173-C008-4C2B-8B9C-480257967DA4}" dt="2024-10-23T22:52:14.295" v="4176" actId="20577"/>
        <pc:sldMkLst>
          <pc:docMk/>
          <pc:sldMk cId="3686172001" sldId="272"/>
        </pc:sldMkLst>
        <pc:spChg chg="del mod">
          <ac:chgData name="Helen Robinson" userId="d904d46e-07a1-41a8-b2ed-a391a34dcadf" providerId="ADAL" clId="{FE7E5173-C008-4C2B-8B9C-480257967DA4}" dt="2024-10-23T21:28:40.265" v="2395" actId="478"/>
          <ac:spMkLst>
            <pc:docMk/>
            <pc:sldMk cId="3686172001" sldId="272"/>
            <ac:spMk id="2" creationId="{DE726294-859D-4E34-9193-90D4CB5773B5}"/>
          </ac:spMkLst>
        </pc:spChg>
        <pc:spChg chg="add del mod">
          <ac:chgData name="Helen Robinson" userId="d904d46e-07a1-41a8-b2ed-a391a34dcadf" providerId="ADAL" clId="{FE7E5173-C008-4C2B-8B9C-480257967DA4}" dt="2024-10-23T21:26:10.104" v="2263"/>
          <ac:spMkLst>
            <pc:docMk/>
            <pc:sldMk cId="3686172001" sldId="272"/>
            <ac:spMk id="3" creationId="{04CB0BD4-30E9-BD73-E147-FCBAB9D50153}"/>
          </ac:spMkLst>
        </pc:spChg>
        <pc:spChg chg="add del mod">
          <ac:chgData name="Helen Robinson" userId="d904d46e-07a1-41a8-b2ed-a391a34dcadf" providerId="ADAL" clId="{FE7E5173-C008-4C2B-8B9C-480257967DA4}" dt="2024-10-23T21:28:42.686" v="2396" actId="478"/>
          <ac:spMkLst>
            <pc:docMk/>
            <pc:sldMk cId="3686172001" sldId="272"/>
            <ac:spMk id="5" creationId="{3AE710AC-F452-4377-763F-700DEFDFC4F2}"/>
          </ac:spMkLst>
        </pc:spChg>
        <pc:spChg chg="add mod">
          <ac:chgData name="Helen Robinson" userId="d904d46e-07a1-41a8-b2ed-a391a34dcadf" providerId="ADAL" clId="{FE7E5173-C008-4C2B-8B9C-480257967DA4}" dt="2024-10-23T22:52:14.295" v="4176" actId="20577"/>
          <ac:spMkLst>
            <pc:docMk/>
            <pc:sldMk cId="3686172001" sldId="272"/>
            <ac:spMk id="6" creationId="{3A34BD99-C36A-9D72-78AF-CC5332EC97A8}"/>
          </ac:spMkLst>
        </pc:spChg>
      </pc:sldChg>
      <pc:sldChg chg="addSp delSp modSp add mod">
        <pc:chgData name="Helen Robinson" userId="d904d46e-07a1-41a8-b2ed-a391a34dcadf" providerId="ADAL" clId="{FE7E5173-C008-4C2B-8B9C-480257967DA4}" dt="2024-10-23T22:01:26.339" v="4132" actId="20577"/>
        <pc:sldMkLst>
          <pc:docMk/>
          <pc:sldMk cId="3088046787" sldId="273"/>
        </pc:sldMkLst>
        <pc:spChg chg="del mod">
          <ac:chgData name="Helen Robinson" userId="d904d46e-07a1-41a8-b2ed-a391a34dcadf" providerId="ADAL" clId="{FE7E5173-C008-4C2B-8B9C-480257967DA4}" dt="2024-10-23T21:58:29.130" v="3766" actId="478"/>
          <ac:spMkLst>
            <pc:docMk/>
            <pc:sldMk cId="3088046787" sldId="273"/>
            <ac:spMk id="4" creationId="{E52E49DB-4921-4E7B-A46F-228768F9A060}"/>
          </ac:spMkLst>
        </pc:spChg>
        <pc:spChg chg="del">
          <ac:chgData name="Helen Robinson" userId="d904d46e-07a1-41a8-b2ed-a391a34dcadf" providerId="ADAL" clId="{FE7E5173-C008-4C2B-8B9C-480257967DA4}" dt="2024-10-23T21:57:07.679" v="3638" actId="478"/>
          <ac:spMkLst>
            <pc:docMk/>
            <pc:sldMk cId="3088046787" sldId="273"/>
            <ac:spMk id="5" creationId="{581D51D3-D86E-457B-BE53-D2AB155A78A7}"/>
          </ac:spMkLst>
        </pc:spChg>
        <pc:spChg chg="add del mod">
          <ac:chgData name="Helen Robinson" userId="d904d46e-07a1-41a8-b2ed-a391a34dcadf" providerId="ADAL" clId="{FE7E5173-C008-4C2B-8B9C-480257967DA4}" dt="2024-10-23T21:58:44.822" v="3767" actId="478"/>
          <ac:spMkLst>
            <pc:docMk/>
            <pc:sldMk cId="3088046787" sldId="273"/>
            <ac:spMk id="6" creationId="{02C2A279-883F-2B49-E91B-698DFD139DA7}"/>
          </ac:spMkLst>
        </pc:spChg>
        <pc:spChg chg="add mod">
          <ac:chgData name="Helen Robinson" userId="d904d46e-07a1-41a8-b2ed-a391a34dcadf" providerId="ADAL" clId="{FE7E5173-C008-4C2B-8B9C-480257967DA4}" dt="2024-10-23T22:01:26.339" v="4132" actId="20577"/>
          <ac:spMkLst>
            <pc:docMk/>
            <pc:sldMk cId="3088046787" sldId="273"/>
            <ac:spMk id="7" creationId="{EBD323E1-8D24-DD0E-7D70-8AAB1903BB89}"/>
          </ac:spMkLst>
        </pc:spChg>
        <pc:graphicFrameChg chg="add del mod modGraphic">
          <ac:chgData name="Helen Robinson" userId="d904d46e-07a1-41a8-b2ed-a391a34dcadf" providerId="ADAL" clId="{FE7E5173-C008-4C2B-8B9C-480257967DA4}" dt="2024-10-23T21:58:25.467" v="3765" actId="478"/>
          <ac:graphicFrameMkLst>
            <pc:docMk/>
            <pc:sldMk cId="3088046787" sldId="273"/>
            <ac:graphicFrameMk id="2" creationId="{EEBC49AE-0F8E-77C6-83BE-331668C709E2}"/>
          </ac:graphicFrameMkLst>
        </pc:graphicFrameChg>
      </pc:sldChg>
      <pc:sldChg chg="add">
        <pc:chgData name="Helen Robinson" userId="d904d46e-07a1-41a8-b2ed-a391a34dcadf" providerId="ADAL" clId="{FE7E5173-C008-4C2B-8B9C-480257967DA4}" dt="2024-10-23T22:04:26.298" v="4135" actId="2890"/>
        <pc:sldMkLst>
          <pc:docMk/>
          <pc:sldMk cId="2550289978" sldId="274"/>
        </pc:sldMkLst>
      </pc:sldChg>
      <pc:sldChg chg="add">
        <pc:chgData name="Helen Robinson" userId="d904d46e-07a1-41a8-b2ed-a391a34dcadf" providerId="ADAL" clId="{FE7E5173-C008-4C2B-8B9C-480257967DA4}" dt="2024-10-23T22:05:35.169" v="4140" actId="2890"/>
        <pc:sldMkLst>
          <pc:docMk/>
          <pc:sldMk cId="1175952397" sldId="275"/>
        </pc:sldMkLst>
      </pc:sldChg>
    </pc:docChg>
  </pc:docChgLst>
  <pc:docChgLst>
    <pc:chgData name="Tim Vines" userId="9407e922-5d8f-45dd-8bd5-ae87232d9d06" providerId="ADAL" clId="{D29CD195-8DC6-4F57-863C-DC8F2DADE086}"/>
    <pc:docChg chg="undo custSel addSld modSld">
      <pc:chgData name="Tim Vines" userId="9407e922-5d8f-45dd-8bd5-ae87232d9d06" providerId="ADAL" clId="{D29CD195-8DC6-4F57-863C-DC8F2DADE086}" dt="2024-11-06T20:03:37.626" v="612"/>
      <pc:docMkLst>
        <pc:docMk/>
      </pc:docMkLst>
      <pc:sldChg chg="modSp mod addCm delCm">
        <pc:chgData name="Tim Vines" userId="9407e922-5d8f-45dd-8bd5-ae87232d9d06" providerId="ADAL" clId="{D29CD195-8DC6-4F57-863C-DC8F2DADE086}" dt="2024-11-06T19:55:12.237" v="504" actId="113"/>
        <pc:sldMkLst>
          <pc:docMk/>
          <pc:sldMk cId="3906111197" sldId="263"/>
        </pc:sldMkLst>
        <pc:spChg chg="mod">
          <ac:chgData name="Tim Vines" userId="9407e922-5d8f-45dd-8bd5-ae87232d9d06" providerId="ADAL" clId="{D29CD195-8DC6-4F57-863C-DC8F2DADE086}" dt="2024-11-06T19:55:12.237" v="504" actId="113"/>
          <ac:spMkLst>
            <pc:docMk/>
            <pc:sldMk cId="3906111197" sldId="263"/>
            <ac:spMk id="6" creationId="{8F934870-9A43-E848-334B-BD5449D7DA0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Tim Vines" userId="9407e922-5d8f-45dd-8bd5-ae87232d9d06" providerId="ADAL" clId="{D29CD195-8DC6-4F57-863C-DC8F2DADE086}" dt="2024-11-06T19:55:01.684" v="502"/>
              <pc2:cmMkLst xmlns:pc2="http://schemas.microsoft.com/office/powerpoint/2019/9/main/command">
                <pc:docMk/>
                <pc:sldMk cId="3906111197" sldId="263"/>
                <pc2:cmMk id="{5981C228-0063-4CA1-979F-0BC1F7BCA785}"/>
              </pc2:cmMkLst>
            </pc226:cmChg>
          </p:ext>
        </pc:extLst>
      </pc:sldChg>
      <pc:sldChg chg="modSp mod addCm">
        <pc:chgData name="Tim Vines" userId="9407e922-5d8f-45dd-8bd5-ae87232d9d06" providerId="ADAL" clId="{D29CD195-8DC6-4F57-863C-DC8F2DADE086}" dt="2024-10-25T01:58:42.645" v="202" actId="207"/>
        <pc:sldMkLst>
          <pc:docMk/>
          <pc:sldMk cId="4032598116" sldId="267"/>
        </pc:sldMkLst>
        <pc:spChg chg="mod">
          <ac:chgData name="Tim Vines" userId="9407e922-5d8f-45dd-8bd5-ae87232d9d06" providerId="ADAL" clId="{D29CD195-8DC6-4F57-863C-DC8F2DADE086}" dt="2024-10-25T01:58:42.645" v="202" actId="207"/>
          <ac:spMkLst>
            <pc:docMk/>
            <pc:sldMk cId="4032598116" sldId="267"/>
            <ac:spMk id="18" creationId="{82822AD1-2ACD-5763-038D-95EF138228D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Tim Vines" userId="9407e922-5d8f-45dd-8bd5-ae87232d9d06" providerId="ADAL" clId="{D29CD195-8DC6-4F57-863C-DC8F2DADE086}" dt="2024-10-25T01:58:16.020" v="162"/>
              <pc2:cmMkLst xmlns:pc2="http://schemas.microsoft.com/office/powerpoint/2019/9/main/command">
                <pc:docMk/>
                <pc:sldMk cId="4032598116" sldId="267"/>
                <pc2:cmMk id="{0C0FFF64-205F-4D8B-ABA3-6B77AB78A875}"/>
              </pc2:cmMkLst>
            </pc226:cmChg>
          </p:ext>
        </pc:extLst>
      </pc:sldChg>
      <pc:sldChg chg="modSp mod">
        <pc:chgData name="Tim Vines" userId="9407e922-5d8f-45dd-8bd5-ae87232d9d06" providerId="ADAL" clId="{D29CD195-8DC6-4F57-863C-DC8F2DADE086}" dt="2024-11-06T19:54:38.810" v="501" actId="20577"/>
        <pc:sldMkLst>
          <pc:docMk/>
          <pc:sldMk cId="4014079255" sldId="270"/>
        </pc:sldMkLst>
        <pc:graphicFrameChg chg="mod modGraphic">
          <ac:chgData name="Tim Vines" userId="9407e922-5d8f-45dd-8bd5-ae87232d9d06" providerId="ADAL" clId="{D29CD195-8DC6-4F57-863C-DC8F2DADE086}" dt="2024-11-06T19:54:38.810" v="501" actId="20577"/>
          <ac:graphicFrameMkLst>
            <pc:docMk/>
            <pc:sldMk cId="4014079255" sldId="270"/>
            <ac:graphicFrameMk id="7" creationId="{2DC84B40-D328-6FE8-0ED8-E12A68915738}"/>
          </ac:graphicFrameMkLst>
        </pc:graphicFrameChg>
      </pc:sldChg>
      <pc:sldChg chg="modSp mod">
        <pc:chgData name="Tim Vines" userId="9407e922-5d8f-45dd-8bd5-ae87232d9d06" providerId="ADAL" clId="{D29CD195-8DC6-4F57-863C-DC8F2DADE086}" dt="2024-11-06T19:56:21.839" v="546" actId="20577"/>
        <pc:sldMkLst>
          <pc:docMk/>
          <pc:sldMk cId="1390910033" sldId="271"/>
        </pc:sldMkLst>
        <pc:spChg chg="mod">
          <ac:chgData name="Tim Vines" userId="9407e922-5d8f-45dd-8bd5-ae87232d9d06" providerId="ADAL" clId="{D29CD195-8DC6-4F57-863C-DC8F2DADE086}" dt="2024-11-06T19:56:21.839" v="546" actId="20577"/>
          <ac:spMkLst>
            <pc:docMk/>
            <pc:sldMk cId="1390910033" sldId="271"/>
            <ac:spMk id="2" creationId="{DE726294-859D-4E34-9193-90D4CB5773B5}"/>
          </ac:spMkLst>
        </pc:spChg>
        <pc:spChg chg="mod">
          <ac:chgData name="Tim Vines" userId="9407e922-5d8f-45dd-8bd5-ae87232d9d06" providerId="ADAL" clId="{D29CD195-8DC6-4F57-863C-DC8F2DADE086}" dt="2024-10-25T01:57:44.638" v="161" actId="20577"/>
          <ac:spMkLst>
            <pc:docMk/>
            <pc:sldMk cId="1390910033" sldId="271"/>
            <ac:spMk id="5" creationId="{0F2E3237-D90C-A5CE-D3BD-8AEBABF71443}"/>
          </ac:spMkLst>
        </pc:spChg>
        <pc:spChg chg="mod">
          <ac:chgData name="Tim Vines" userId="9407e922-5d8f-45dd-8bd5-ae87232d9d06" providerId="ADAL" clId="{D29CD195-8DC6-4F57-863C-DC8F2DADE086}" dt="2024-10-25T01:57:39.451" v="148" actId="20577"/>
          <ac:spMkLst>
            <pc:docMk/>
            <pc:sldMk cId="1390910033" sldId="271"/>
            <ac:spMk id="6" creationId="{DB5B0E3E-E4FC-1854-6F9F-E0F9BF93BC8A}"/>
          </ac:spMkLst>
        </pc:spChg>
      </pc:sldChg>
      <pc:sldChg chg="modSp mod">
        <pc:chgData name="Tim Vines" userId="9407e922-5d8f-45dd-8bd5-ae87232d9d06" providerId="ADAL" clId="{D29CD195-8DC6-4F57-863C-DC8F2DADE086}" dt="2024-11-06T19:55:45.056" v="510" actId="115"/>
        <pc:sldMkLst>
          <pc:docMk/>
          <pc:sldMk cId="3686172001" sldId="272"/>
        </pc:sldMkLst>
        <pc:spChg chg="mod">
          <ac:chgData name="Tim Vines" userId="9407e922-5d8f-45dd-8bd5-ae87232d9d06" providerId="ADAL" clId="{D29CD195-8DC6-4F57-863C-DC8F2DADE086}" dt="2024-11-06T19:55:45.056" v="510" actId="115"/>
          <ac:spMkLst>
            <pc:docMk/>
            <pc:sldMk cId="3686172001" sldId="272"/>
            <ac:spMk id="6" creationId="{3A34BD99-C36A-9D72-78AF-CC5332EC97A8}"/>
          </ac:spMkLst>
        </pc:spChg>
      </pc:sldChg>
      <pc:sldChg chg="modSp mod addCm modCm">
        <pc:chgData name="Tim Vines" userId="9407e922-5d8f-45dd-8bd5-ae87232d9d06" providerId="ADAL" clId="{D29CD195-8DC6-4F57-863C-DC8F2DADE086}" dt="2024-11-06T19:59:38.344" v="557" actId="20577"/>
        <pc:sldMkLst>
          <pc:docMk/>
          <pc:sldMk cId="3088046787" sldId="273"/>
        </pc:sldMkLst>
        <pc:spChg chg="mod">
          <ac:chgData name="Tim Vines" userId="9407e922-5d8f-45dd-8bd5-ae87232d9d06" providerId="ADAL" clId="{D29CD195-8DC6-4F57-863C-DC8F2DADE086}" dt="2024-11-06T19:59:38.344" v="557" actId="20577"/>
          <ac:spMkLst>
            <pc:docMk/>
            <pc:sldMk cId="3088046787" sldId="273"/>
            <ac:spMk id="4" creationId="{429A5B53-C8A0-23C3-06F4-93BD19CE8906}"/>
          </ac:spMkLst>
        </pc:spChg>
        <pc:spChg chg="mod">
          <ac:chgData name="Tim Vines" userId="9407e922-5d8f-45dd-8bd5-ae87232d9d06" providerId="ADAL" clId="{D29CD195-8DC6-4F57-863C-DC8F2DADE086}" dt="2024-11-06T19:57:58.876" v="553" actId="20577"/>
          <ac:spMkLst>
            <pc:docMk/>
            <pc:sldMk cId="3088046787" sldId="273"/>
            <ac:spMk id="6" creationId="{52402660-475A-682C-27C9-FCA99CFD6F7F}"/>
          </ac:spMkLst>
        </pc:spChg>
        <pc:spChg chg="mod">
          <ac:chgData name="Tim Vines" userId="9407e922-5d8f-45dd-8bd5-ae87232d9d06" providerId="ADAL" clId="{D29CD195-8DC6-4F57-863C-DC8F2DADE086}" dt="2024-10-25T02:02:46.262" v="492" actId="20577"/>
          <ac:spMkLst>
            <pc:docMk/>
            <pc:sldMk cId="3088046787" sldId="273"/>
            <ac:spMk id="7" creationId="{EBD323E1-8D24-DD0E-7D70-8AAB1903BB89}"/>
          </ac:spMkLst>
        </pc:spChg>
        <pc:cxnChg chg="mod">
          <ac:chgData name="Tim Vines" userId="9407e922-5d8f-45dd-8bd5-ae87232d9d06" providerId="ADAL" clId="{D29CD195-8DC6-4F57-863C-DC8F2DADE086}" dt="2024-11-06T19:57:57.719" v="552" actId="20577"/>
          <ac:cxnSpMkLst>
            <pc:docMk/>
            <pc:sldMk cId="3088046787" sldId="273"/>
            <ac:cxnSpMk id="18" creationId="{18704DF9-AF1F-8230-4683-4A949F86FA6B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Tim Vines" userId="9407e922-5d8f-45dd-8bd5-ae87232d9d06" providerId="ADAL" clId="{D29CD195-8DC6-4F57-863C-DC8F2DADE086}" dt="2024-10-30T22:02:24.005" v="493" actId="2056"/>
              <pc2:cmMkLst xmlns:pc2="http://schemas.microsoft.com/office/powerpoint/2019/9/main/command">
                <pc:docMk/>
                <pc:sldMk cId="3088046787" sldId="273"/>
                <pc2:cmMk id="{1D06C768-FABE-41FE-9FB3-6B09A0A9DFD0}"/>
              </pc2:cmMkLst>
            </pc226:cmChg>
            <pc226:cmChg xmlns:pc226="http://schemas.microsoft.com/office/powerpoint/2022/06/main/command" chg="add mod">
              <pc226:chgData name="Tim Vines" userId="9407e922-5d8f-45dd-8bd5-ae87232d9d06" providerId="ADAL" clId="{D29CD195-8DC6-4F57-863C-DC8F2DADE086}" dt="2024-10-30T22:02:24.005" v="493" actId="2056"/>
              <pc2:cmMkLst xmlns:pc2="http://schemas.microsoft.com/office/powerpoint/2019/9/main/command">
                <pc:docMk/>
                <pc:sldMk cId="3088046787" sldId="273"/>
                <pc2:cmMk id="{0996E199-D56C-4AE8-8528-2D1079A663D8}"/>
              </pc2:cmMkLst>
            </pc226:cmChg>
            <pc226:cmChg xmlns:pc226="http://schemas.microsoft.com/office/powerpoint/2022/06/main/command" chg="add mod">
              <pc226:chgData name="Tim Vines" userId="9407e922-5d8f-45dd-8bd5-ae87232d9d06" providerId="ADAL" clId="{D29CD195-8DC6-4F57-863C-DC8F2DADE086}" dt="2024-10-30T22:02:24.005" v="493" actId="2056"/>
              <pc2:cmMkLst xmlns:pc2="http://schemas.microsoft.com/office/powerpoint/2019/9/main/command">
                <pc:docMk/>
                <pc:sldMk cId="3088046787" sldId="273"/>
                <pc2:cmMk id="{850F33CC-A8F4-4257-9C5D-254DE09AE79F}"/>
              </pc2:cmMkLst>
            </pc226:cmChg>
          </p:ext>
        </pc:extLst>
      </pc:sldChg>
      <pc:sldChg chg="modSp mod modNotesTx">
        <pc:chgData name="Tim Vines" userId="9407e922-5d8f-45dd-8bd5-ae87232d9d06" providerId="ADAL" clId="{D29CD195-8DC6-4F57-863C-DC8F2DADE086}" dt="2024-11-06T20:03:05.185" v="610" actId="20577"/>
        <pc:sldMkLst>
          <pc:docMk/>
          <pc:sldMk cId="2550289978" sldId="274"/>
        </pc:sldMkLst>
        <pc:spChg chg="mod">
          <ac:chgData name="Tim Vines" userId="9407e922-5d8f-45dd-8bd5-ae87232d9d06" providerId="ADAL" clId="{D29CD195-8DC6-4F57-863C-DC8F2DADE086}" dt="2024-10-25T01:53:42.760" v="26" actId="20577"/>
          <ac:spMkLst>
            <pc:docMk/>
            <pc:sldMk cId="2550289978" sldId="274"/>
            <ac:spMk id="6" creationId="{E99A37F7-743D-9281-E41A-152596FEF869}"/>
          </ac:spMkLst>
        </pc:spChg>
      </pc:sldChg>
      <pc:sldChg chg="modSp mod">
        <pc:chgData name="Tim Vines" userId="9407e922-5d8f-45dd-8bd5-ae87232d9d06" providerId="ADAL" clId="{D29CD195-8DC6-4F57-863C-DC8F2DADE086}" dt="2024-10-25T01:59:05.002" v="224" actId="20577"/>
        <pc:sldMkLst>
          <pc:docMk/>
          <pc:sldMk cId="1175952397" sldId="275"/>
        </pc:sldMkLst>
        <pc:spChg chg="mod">
          <ac:chgData name="Tim Vines" userId="9407e922-5d8f-45dd-8bd5-ae87232d9d06" providerId="ADAL" clId="{D29CD195-8DC6-4F57-863C-DC8F2DADE086}" dt="2024-10-25T01:59:05.002" v="224" actId="20577"/>
          <ac:spMkLst>
            <pc:docMk/>
            <pc:sldMk cId="1175952397" sldId="275"/>
            <ac:spMk id="10" creationId="{D31704D5-298B-7AC9-9B97-F5C4BD0FCE8E}"/>
          </ac:spMkLst>
        </pc:spChg>
      </pc:sldChg>
      <pc:sldChg chg="addSp modSp add mod delCm modCm">
        <pc:chgData name="Tim Vines" userId="9407e922-5d8f-45dd-8bd5-ae87232d9d06" providerId="ADAL" clId="{D29CD195-8DC6-4F57-863C-DC8F2DADE086}" dt="2024-11-06T20:03:37.626" v="612"/>
        <pc:sldMkLst>
          <pc:docMk/>
          <pc:sldMk cId="3206121036" sldId="276"/>
        </pc:sldMkLst>
        <pc:spChg chg="add mod">
          <ac:chgData name="Tim Vines" userId="9407e922-5d8f-45dd-8bd5-ae87232d9d06" providerId="ADAL" clId="{D29CD195-8DC6-4F57-863C-DC8F2DADE086}" dt="2024-11-06T20:01:13.953" v="571" actId="1076"/>
          <ac:spMkLst>
            <pc:docMk/>
            <pc:sldMk cId="3206121036" sldId="276"/>
            <ac:spMk id="5" creationId="{D23D1E7B-A166-736F-4401-B5A600C0B828}"/>
          </ac:spMkLst>
        </pc:spChg>
        <pc:spChg chg="mod">
          <ac:chgData name="Tim Vines" userId="9407e922-5d8f-45dd-8bd5-ae87232d9d06" providerId="ADAL" clId="{D29CD195-8DC6-4F57-863C-DC8F2DADE086}" dt="2024-11-06T20:02:07.250" v="599" actId="27636"/>
          <ac:spMkLst>
            <pc:docMk/>
            <pc:sldMk cId="3206121036" sldId="276"/>
            <ac:spMk id="7" creationId="{EBD323E1-8D24-DD0E-7D70-8AAB1903BB89}"/>
          </ac:spMkLst>
        </pc:spChg>
        <pc:picChg chg="add mod">
          <ac:chgData name="Tim Vines" userId="9407e922-5d8f-45dd-8bd5-ae87232d9d06" providerId="ADAL" clId="{D29CD195-8DC6-4F57-863C-DC8F2DADE086}" dt="2024-11-06T20:02:16.317" v="602" actId="1076"/>
          <ac:picMkLst>
            <pc:docMk/>
            <pc:sldMk cId="3206121036" sldId="276"/>
            <ac:picMk id="3" creationId="{1068217B-91BD-4FCD-9C23-8D96E510A5D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Tim Vines" userId="9407e922-5d8f-45dd-8bd5-ae87232d9d06" providerId="ADAL" clId="{D29CD195-8DC6-4F57-863C-DC8F2DADE086}" dt="2024-11-06T20:03:37.626" v="612"/>
              <pc2:cmMkLst xmlns:pc2="http://schemas.microsoft.com/office/powerpoint/2019/9/main/command">
                <pc:docMk/>
                <pc:sldMk cId="3206121036" sldId="276"/>
                <pc2:cmMk id="{4E0869F7-90CB-4D72-BA7D-75BC6BFA276D}"/>
              </pc2:cmMkLst>
            </pc226:cmChg>
          </p:ext>
        </pc:extLst>
      </pc:sldChg>
    </pc:docChg>
  </pc:docChgLst>
  <pc:docChgLst>
    <pc:chgData name="Helen Robinson" userId="d904d46e-07a1-41a8-b2ed-a391a34dcadf" providerId="ADAL" clId="{C0F85631-7DAA-41AC-88D6-25E0B35E7FC5}"/>
    <pc:docChg chg="custSel addSld delSld modSld">
      <pc:chgData name="Helen Robinson" userId="d904d46e-07a1-41a8-b2ed-a391a34dcadf" providerId="ADAL" clId="{C0F85631-7DAA-41AC-88D6-25E0B35E7FC5}" dt="2024-10-28T21:26:14.458" v="726"/>
      <pc:docMkLst>
        <pc:docMk/>
      </pc:docMkLst>
      <pc:sldChg chg="modSp mod modCm">
        <pc:chgData name="Helen Robinson" userId="d904d46e-07a1-41a8-b2ed-a391a34dcadf" providerId="ADAL" clId="{C0F85631-7DAA-41AC-88D6-25E0B35E7FC5}" dt="2024-10-28T21:23:44.364" v="706"/>
        <pc:sldMkLst>
          <pc:docMk/>
          <pc:sldMk cId="3906111197" sldId="263"/>
        </pc:sldMkLst>
        <pc:spChg chg="mod">
          <ac:chgData name="Helen Robinson" userId="d904d46e-07a1-41a8-b2ed-a391a34dcadf" providerId="ADAL" clId="{C0F85631-7DAA-41AC-88D6-25E0B35E7FC5}" dt="2024-10-24T22:25:33.546" v="1" actId="207"/>
          <ac:spMkLst>
            <pc:docMk/>
            <pc:sldMk cId="3906111197" sldId="263"/>
            <ac:spMk id="6" creationId="{8F934870-9A43-E848-334B-BD5449D7DA0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elen Robinson" userId="d904d46e-07a1-41a8-b2ed-a391a34dcadf" providerId="ADAL" clId="{C0F85631-7DAA-41AC-88D6-25E0B35E7FC5}" dt="2024-10-28T21:23:44.364" v="706"/>
              <pc2:cmMkLst xmlns:pc2="http://schemas.microsoft.com/office/powerpoint/2019/9/main/command">
                <pc:docMk/>
                <pc:sldMk cId="3906111197" sldId="263"/>
                <pc2:cmMk id="{5981C228-0063-4CA1-979F-0BC1F7BCA785}"/>
              </pc2:cmMkLst>
              <pc226:cmRplyChg chg="add">
                <pc226:chgData name="Helen Robinson" userId="d904d46e-07a1-41a8-b2ed-a391a34dcadf" providerId="ADAL" clId="{C0F85631-7DAA-41AC-88D6-25E0B35E7FC5}" dt="2024-10-25T02:10:16.477" v="8"/>
                <pc2:cmRplyMkLst xmlns:pc2="http://schemas.microsoft.com/office/powerpoint/2019/9/main/command">
                  <pc:docMk/>
                  <pc:sldMk cId="3906111197" sldId="263"/>
                  <pc2:cmMk id="{5981C228-0063-4CA1-979F-0BC1F7BCA785}"/>
                  <pc2:cmRplyMk id="{10E6FDF9-7D22-4B7C-BD34-D56399666C00}"/>
                </pc2:cmRplyMkLst>
              </pc226:cmRplyChg>
            </pc226:cmChg>
          </p:ext>
        </pc:extLst>
      </pc:sldChg>
      <pc:sldChg chg="modSp mod">
        <pc:chgData name="Helen Robinson" userId="d904d46e-07a1-41a8-b2ed-a391a34dcadf" providerId="ADAL" clId="{C0F85631-7DAA-41AC-88D6-25E0B35E7FC5}" dt="2024-10-24T22:25:41.229" v="3" actId="207"/>
        <pc:sldMkLst>
          <pc:docMk/>
          <pc:sldMk cId="2906859713" sldId="266"/>
        </pc:sldMkLst>
        <pc:spChg chg="mod">
          <ac:chgData name="Helen Robinson" userId="d904d46e-07a1-41a8-b2ed-a391a34dcadf" providerId="ADAL" clId="{C0F85631-7DAA-41AC-88D6-25E0B35E7FC5}" dt="2024-10-24T22:25:41.229" v="3" actId="207"/>
          <ac:spMkLst>
            <pc:docMk/>
            <pc:sldMk cId="2906859713" sldId="266"/>
            <ac:spMk id="4" creationId="{E28228B8-A5DB-0982-2CBB-399C8D81D7D7}"/>
          </ac:spMkLst>
        </pc:spChg>
      </pc:sldChg>
      <pc:sldChg chg="modSp mod modCm">
        <pc:chgData name="Helen Robinson" userId="d904d46e-07a1-41a8-b2ed-a391a34dcadf" providerId="ADAL" clId="{C0F85631-7DAA-41AC-88D6-25E0B35E7FC5}" dt="2024-10-28T21:24:47.293" v="720"/>
        <pc:sldMkLst>
          <pc:docMk/>
          <pc:sldMk cId="4032598116" sldId="267"/>
        </pc:sldMkLst>
        <pc:spChg chg="mod">
          <ac:chgData name="Helen Robinson" userId="d904d46e-07a1-41a8-b2ed-a391a34dcadf" providerId="ADAL" clId="{C0F85631-7DAA-41AC-88D6-25E0B35E7FC5}" dt="2024-10-25T02:11:33.196" v="38" actId="5793"/>
          <ac:spMkLst>
            <pc:docMk/>
            <pc:sldMk cId="4032598116" sldId="267"/>
            <ac:spMk id="14" creationId="{00A67A9C-DAEE-BB18-FD63-F21B76B15B69}"/>
          </ac:spMkLst>
        </pc:spChg>
        <pc:spChg chg="mod">
          <ac:chgData name="Helen Robinson" userId="d904d46e-07a1-41a8-b2ed-a391a34dcadf" providerId="ADAL" clId="{C0F85631-7DAA-41AC-88D6-25E0B35E7FC5}" dt="2024-10-28T21:24:23.969" v="719" actId="20577"/>
          <ac:spMkLst>
            <pc:docMk/>
            <pc:sldMk cId="4032598116" sldId="267"/>
            <ac:spMk id="16" creationId="{331CC0CD-CAD1-D2D9-592E-20FA20DC909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elen Robinson" userId="d904d46e-07a1-41a8-b2ed-a391a34dcadf" providerId="ADAL" clId="{C0F85631-7DAA-41AC-88D6-25E0B35E7FC5}" dt="2024-10-28T21:24:47.293" v="720"/>
              <pc2:cmMkLst xmlns:pc2="http://schemas.microsoft.com/office/powerpoint/2019/9/main/command">
                <pc:docMk/>
                <pc:sldMk cId="4032598116" sldId="267"/>
                <pc2:cmMk id="{0C0FFF64-205F-4D8B-ABA3-6B77AB78A875}"/>
              </pc2:cmMkLst>
              <pc226:cmRplyChg chg="add">
                <pc226:chgData name="Helen Robinson" userId="d904d46e-07a1-41a8-b2ed-a391a34dcadf" providerId="ADAL" clId="{C0F85631-7DAA-41AC-88D6-25E0B35E7FC5}" dt="2024-10-25T02:11:24.695" v="16"/>
                <pc2:cmRplyMkLst xmlns:pc2="http://schemas.microsoft.com/office/powerpoint/2019/9/main/command">
                  <pc:docMk/>
                  <pc:sldMk cId="4032598116" sldId="267"/>
                  <pc2:cmMk id="{0C0FFF64-205F-4D8B-ABA3-6B77AB78A875}"/>
                  <pc2:cmRplyMk id="{1C441D5A-D638-4D0B-8FE7-061A56EC9D38}"/>
                </pc2:cmRplyMkLst>
              </pc226:cmRplyChg>
            </pc226:cmChg>
          </p:ext>
        </pc:extLst>
      </pc:sldChg>
      <pc:sldChg chg="modSp mod">
        <pc:chgData name="Helen Robinson" userId="d904d46e-07a1-41a8-b2ed-a391a34dcadf" providerId="ADAL" clId="{C0F85631-7DAA-41AC-88D6-25E0B35E7FC5}" dt="2024-10-28T21:23:28.895" v="705" actId="1076"/>
        <pc:sldMkLst>
          <pc:docMk/>
          <pc:sldMk cId="4014079255" sldId="270"/>
        </pc:sldMkLst>
        <pc:spChg chg="mod">
          <ac:chgData name="Helen Robinson" userId="d904d46e-07a1-41a8-b2ed-a391a34dcadf" providerId="ADAL" clId="{C0F85631-7DAA-41AC-88D6-25E0B35E7FC5}" dt="2024-10-28T21:23:28.895" v="705" actId="1076"/>
          <ac:spMkLst>
            <pc:docMk/>
            <pc:sldMk cId="4014079255" sldId="270"/>
            <ac:spMk id="8" creationId="{992453AE-97A9-1917-626F-2904D91449E5}"/>
          </ac:spMkLst>
        </pc:spChg>
        <pc:graphicFrameChg chg="mod modGraphic">
          <ac:chgData name="Helen Robinson" userId="d904d46e-07a1-41a8-b2ed-a391a34dcadf" providerId="ADAL" clId="{C0F85631-7DAA-41AC-88D6-25E0B35E7FC5}" dt="2024-10-28T21:23:26.829" v="704" actId="14100"/>
          <ac:graphicFrameMkLst>
            <pc:docMk/>
            <pc:sldMk cId="4014079255" sldId="270"/>
            <ac:graphicFrameMk id="7" creationId="{2DC84B40-D328-6FE8-0ED8-E12A68915738}"/>
          </ac:graphicFrameMkLst>
        </pc:graphicFrameChg>
      </pc:sldChg>
      <pc:sldChg chg="modSp mod">
        <pc:chgData name="Helen Robinson" userId="d904d46e-07a1-41a8-b2ed-a391a34dcadf" providerId="ADAL" clId="{C0F85631-7DAA-41AC-88D6-25E0B35E7FC5}" dt="2024-10-28T21:24:10.980" v="708" actId="20577"/>
        <pc:sldMkLst>
          <pc:docMk/>
          <pc:sldMk cId="1390910033" sldId="271"/>
        </pc:sldMkLst>
        <pc:spChg chg="mod">
          <ac:chgData name="Helen Robinson" userId="d904d46e-07a1-41a8-b2ed-a391a34dcadf" providerId="ADAL" clId="{C0F85631-7DAA-41AC-88D6-25E0B35E7FC5}" dt="2024-10-24T22:25:52.079" v="5" actId="207"/>
          <ac:spMkLst>
            <pc:docMk/>
            <pc:sldMk cId="1390910033" sldId="271"/>
            <ac:spMk id="2" creationId="{DE726294-859D-4E34-9193-90D4CB5773B5}"/>
          </ac:spMkLst>
        </pc:spChg>
        <pc:spChg chg="mod">
          <ac:chgData name="Helen Robinson" userId="d904d46e-07a1-41a8-b2ed-a391a34dcadf" providerId="ADAL" clId="{C0F85631-7DAA-41AC-88D6-25E0B35E7FC5}" dt="2024-10-28T21:24:10.980" v="708" actId="20577"/>
          <ac:spMkLst>
            <pc:docMk/>
            <pc:sldMk cId="1390910033" sldId="271"/>
            <ac:spMk id="5" creationId="{0F2E3237-D90C-A5CE-D3BD-8AEBABF71443}"/>
          </ac:spMkLst>
        </pc:spChg>
      </pc:sldChg>
      <pc:sldChg chg="modSp mod">
        <pc:chgData name="Helen Robinson" userId="d904d46e-07a1-41a8-b2ed-a391a34dcadf" providerId="ADAL" clId="{C0F85631-7DAA-41AC-88D6-25E0B35E7FC5}" dt="2024-10-24T22:25:27.836" v="0" actId="207"/>
        <pc:sldMkLst>
          <pc:docMk/>
          <pc:sldMk cId="3686172001" sldId="272"/>
        </pc:sldMkLst>
        <pc:spChg chg="mod">
          <ac:chgData name="Helen Robinson" userId="d904d46e-07a1-41a8-b2ed-a391a34dcadf" providerId="ADAL" clId="{C0F85631-7DAA-41AC-88D6-25E0B35E7FC5}" dt="2024-10-24T22:25:27.836" v="0" actId="207"/>
          <ac:spMkLst>
            <pc:docMk/>
            <pc:sldMk cId="3686172001" sldId="272"/>
            <ac:spMk id="6" creationId="{3A34BD99-C36A-9D72-78AF-CC5332EC97A8}"/>
          </ac:spMkLst>
        </pc:spChg>
      </pc:sldChg>
      <pc:sldChg chg="addSp delSp modSp mod modCm">
        <pc:chgData name="Helen Robinson" userId="d904d46e-07a1-41a8-b2ed-a391a34dcadf" providerId="ADAL" clId="{C0F85631-7DAA-41AC-88D6-25E0B35E7FC5}" dt="2024-10-28T21:26:14.458" v="726"/>
        <pc:sldMkLst>
          <pc:docMk/>
          <pc:sldMk cId="3088046787" sldId="273"/>
        </pc:sldMkLst>
        <pc:spChg chg="add del mod">
          <ac:chgData name="Helen Robinson" userId="d904d46e-07a1-41a8-b2ed-a391a34dcadf" providerId="ADAL" clId="{C0F85631-7DAA-41AC-88D6-25E0B35E7FC5}" dt="2024-10-28T21:08:13.849" v="44" actId="478"/>
          <ac:spMkLst>
            <pc:docMk/>
            <pc:sldMk cId="3088046787" sldId="273"/>
            <ac:spMk id="3" creationId="{82C63DDB-756C-3B38-C587-99241EBFFB28}"/>
          </ac:spMkLst>
        </pc:spChg>
        <pc:spChg chg="add mod">
          <ac:chgData name="Helen Robinson" userId="d904d46e-07a1-41a8-b2ed-a391a34dcadf" providerId="ADAL" clId="{C0F85631-7DAA-41AC-88D6-25E0B35E7FC5}" dt="2024-10-28T21:08:58.268" v="58" actId="207"/>
          <ac:spMkLst>
            <pc:docMk/>
            <pc:sldMk cId="3088046787" sldId="273"/>
            <ac:spMk id="4" creationId="{429A5B53-C8A0-23C3-06F4-93BD19CE8906}"/>
          </ac:spMkLst>
        </pc:spChg>
        <pc:spChg chg="add mod">
          <ac:chgData name="Helen Robinson" userId="d904d46e-07a1-41a8-b2ed-a391a34dcadf" providerId="ADAL" clId="{C0F85631-7DAA-41AC-88D6-25E0B35E7FC5}" dt="2024-10-28T21:18:20.736" v="554" actId="1076"/>
          <ac:spMkLst>
            <pc:docMk/>
            <pc:sldMk cId="3088046787" sldId="273"/>
            <ac:spMk id="5" creationId="{3587C9C8-1E0A-B7DD-98AD-28F3A92116F7}"/>
          </ac:spMkLst>
        </pc:spChg>
        <pc:spChg chg="add mod">
          <ac:chgData name="Helen Robinson" userId="d904d46e-07a1-41a8-b2ed-a391a34dcadf" providerId="ADAL" clId="{C0F85631-7DAA-41AC-88D6-25E0B35E7FC5}" dt="2024-10-28T21:13:46.720" v="360" actId="1076"/>
          <ac:spMkLst>
            <pc:docMk/>
            <pc:sldMk cId="3088046787" sldId="273"/>
            <ac:spMk id="6" creationId="{52402660-475A-682C-27C9-FCA99CFD6F7F}"/>
          </ac:spMkLst>
        </pc:spChg>
        <pc:spChg chg="del mod">
          <ac:chgData name="Helen Robinson" userId="d904d46e-07a1-41a8-b2ed-a391a34dcadf" providerId="ADAL" clId="{C0F85631-7DAA-41AC-88D6-25E0B35E7FC5}" dt="2024-10-28T21:08:11.637" v="42" actId="478"/>
          <ac:spMkLst>
            <pc:docMk/>
            <pc:sldMk cId="3088046787" sldId="273"/>
            <ac:spMk id="7" creationId="{EBD323E1-8D24-DD0E-7D70-8AAB1903BB89}"/>
          </ac:spMkLst>
        </pc:spChg>
        <pc:spChg chg="add mod">
          <ac:chgData name="Helen Robinson" userId="d904d46e-07a1-41a8-b2ed-a391a34dcadf" providerId="ADAL" clId="{C0F85631-7DAA-41AC-88D6-25E0B35E7FC5}" dt="2024-10-28T21:15:38.698" v="464" actId="1076"/>
          <ac:spMkLst>
            <pc:docMk/>
            <pc:sldMk cId="3088046787" sldId="273"/>
            <ac:spMk id="8" creationId="{268AEE40-6AE9-F7FF-A104-292362BDB507}"/>
          </ac:spMkLst>
        </pc:spChg>
        <pc:spChg chg="add mod">
          <ac:chgData name="Helen Robinson" userId="d904d46e-07a1-41a8-b2ed-a391a34dcadf" providerId="ADAL" clId="{C0F85631-7DAA-41AC-88D6-25E0B35E7FC5}" dt="2024-10-28T21:16:25.513" v="517" actId="1076"/>
          <ac:spMkLst>
            <pc:docMk/>
            <pc:sldMk cId="3088046787" sldId="273"/>
            <ac:spMk id="9" creationId="{138003A3-DDC8-B4CF-A068-4E25312317C4}"/>
          </ac:spMkLst>
        </pc:spChg>
        <pc:spChg chg="add mod">
          <ac:chgData name="Helen Robinson" userId="d904d46e-07a1-41a8-b2ed-a391a34dcadf" providerId="ADAL" clId="{C0F85631-7DAA-41AC-88D6-25E0B35E7FC5}" dt="2024-10-28T21:15:42.232" v="466" actId="1076"/>
          <ac:spMkLst>
            <pc:docMk/>
            <pc:sldMk cId="3088046787" sldId="273"/>
            <ac:spMk id="10" creationId="{A346736A-BF83-655E-19F7-37FC9817F98C}"/>
          </ac:spMkLst>
        </pc:spChg>
        <pc:spChg chg="add mod">
          <ac:chgData name="Helen Robinson" userId="d904d46e-07a1-41a8-b2ed-a391a34dcadf" providerId="ADAL" clId="{C0F85631-7DAA-41AC-88D6-25E0B35E7FC5}" dt="2024-10-28T21:16:24.049" v="516" actId="1076"/>
          <ac:spMkLst>
            <pc:docMk/>
            <pc:sldMk cId="3088046787" sldId="273"/>
            <ac:spMk id="11" creationId="{FAF6719F-2C1C-1415-92F9-86801022DB8F}"/>
          </ac:spMkLst>
        </pc:spChg>
        <pc:spChg chg="add mod">
          <ac:chgData name="Helen Robinson" userId="d904d46e-07a1-41a8-b2ed-a391a34dcadf" providerId="ADAL" clId="{C0F85631-7DAA-41AC-88D6-25E0B35E7FC5}" dt="2024-10-28T21:15:40.132" v="465" actId="1076"/>
          <ac:spMkLst>
            <pc:docMk/>
            <pc:sldMk cId="3088046787" sldId="273"/>
            <ac:spMk id="12" creationId="{87C11EC8-66AA-2B5D-6217-8F216773FE07}"/>
          </ac:spMkLst>
        </pc:spChg>
        <pc:spChg chg="add mod">
          <ac:chgData name="Helen Robinson" userId="d904d46e-07a1-41a8-b2ed-a391a34dcadf" providerId="ADAL" clId="{C0F85631-7DAA-41AC-88D6-25E0B35E7FC5}" dt="2024-10-28T21:14:52.614" v="406" actId="1076"/>
          <ac:spMkLst>
            <pc:docMk/>
            <pc:sldMk cId="3088046787" sldId="273"/>
            <ac:spMk id="13" creationId="{F808372F-D39C-4A8A-EC82-D26761AD8B81}"/>
          </ac:spMkLst>
        </pc:spChg>
        <pc:spChg chg="add mod">
          <ac:chgData name="Helen Robinson" userId="d904d46e-07a1-41a8-b2ed-a391a34dcadf" providerId="ADAL" clId="{C0F85631-7DAA-41AC-88D6-25E0B35E7FC5}" dt="2024-10-28T21:16:19.834" v="514" actId="1076"/>
          <ac:spMkLst>
            <pc:docMk/>
            <pc:sldMk cId="3088046787" sldId="273"/>
            <ac:spMk id="14" creationId="{D77E4DDA-F62E-56FA-8E1C-629C6E3BD539}"/>
          </ac:spMkLst>
        </pc:spChg>
        <pc:spChg chg="add mod">
          <ac:chgData name="Helen Robinson" userId="d904d46e-07a1-41a8-b2ed-a391a34dcadf" providerId="ADAL" clId="{C0F85631-7DAA-41AC-88D6-25E0B35E7FC5}" dt="2024-10-28T21:16:33.385" v="519" actId="1076"/>
          <ac:spMkLst>
            <pc:docMk/>
            <pc:sldMk cId="3088046787" sldId="273"/>
            <ac:spMk id="15" creationId="{6326A5BD-E73A-0709-E596-94F531C02AC9}"/>
          </ac:spMkLst>
        </pc:spChg>
        <pc:spChg chg="add mod">
          <ac:chgData name="Helen Robinson" userId="d904d46e-07a1-41a8-b2ed-a391a34dcadf" providerId="ADAL" clId="{C0F85631-7DAA-41AC-88D6-25E0B35E7FC5}" dt="2024-10-28T21:18:28.833" v="556" actId="14100"/>
          <ac:spMkLst>
            <pc:docMk/>
            <pc:sldMk cId="3088046787" sldId="273"/>
            <ac:spMk id="16" creationId="{E15D59F4-0AFF-805F-5C09-0FBE753E3B68}"/>
          </ac:spMkLst>
        </pc:spChg>
        <pc:spChg chg="add mod">
          <ac:chgData name="Helen Robinson" userId="d904d46e-07a1-41a8-b2ed-a391a34dcadf" providerId="ADAL" clId="{C0F85631-7DAA-41AC-88D6-25E0B35E7FC5}" dt="2024-10-28T21:18:34.396" v="557" actId="14100"/>
          <ac:spMkLst>
            <pc:docMk/>
            <pc:sldMk cId="3088046787" sldId="273"/>
            <ac:spMk id="31" creationId="{D79FC4E6-EFFC-90FA-08D0-B0894F0159BE}"/>
          </ac:spMkLst>
        </pc:spChg>
        <pc:cxnChg chg="add">
          <ac:chgData name="Helen Robinson" userId="d904d46e-07a1-41a8-b2ed-a391a34dcadf" providerId="ADAL" clId="{C0F85631-7DAA-41AC-88D6-25E0B35E7FC5}" dt="2024-10-28T21:17:03.729" v="541" actId="11529"/>
          <ac:cxnSpMkLst>
            <pc:docMk/>
            <pc:sldMk cId="3088046787" sldId="273"/>
            <ac:cxnSpMk id="18" creationId="{18704DF9-AF1F-8230-4683-4A949F86FA6B}"/>
          </ac:cxnSpMkLst>
        </pc:cxnChg>
        <pc:cxnChg chg="add">
          <ac:chgData name="Helen Robinson" userId="d904d46e-07a1-41a8-b2ed-a391a34dcadf" providerId="ADAL" clId="{C0F85631-7DAA-41AC-88D6-25E0B35E7FC5}" dt="2024-10-28T21:17:10.473" v="542" actId="11529"/>
          <ac:cxnSpMkLst>
            <pc:docMk/>
            <pc:sldMk cId="3088046787" sldId="273"/>
            <ac:cxnSpMk id="20" creationId="{A5EF4D47-0947-5A62-0DA6-49109C2C6CAE}"/>
          </ac:cxnSpMkLst>
        </pc:cxnChg>
        <pc:cxnChg chg="add mod">
          <ac:chgData name="Helen Robinson" userId="d904d46e-07a1-41a8-b2ed-a391a34dcadf" providerId="ADAL" clId="{C0F85631-7DAA-41AC-88D6-25E0B35E7FC5}" dt="2024-10-28T21:17:32.781" v="545" actId="1076"/>
          <ac:cxnSpMkLst>
            <pc:docMk/>
            <pc:sldMk cId="3088046787" sldId="273"/>
            <ac:cxnSpMk id="22" creationId="{4E68BE50-98DD-922B-BFEF-6075131C6E7E}"/>
          </ac:cxnSpMkLst>
        </pc:cxnChg>
        <pc:cxnChg chg="add">
          <ac:chgData name="Helen Robinson" userId="d904d46e-07a1-41a8-b2ed-a391a34dcadf" providerId="ADAL" clId="{C0F85631-7DAA-41AC-88D6-25E0B35E7FC5}" dt="2024-10-28T21:17:29.118" v="544" actId="11529"/>
          <ac:cxnSpMkLst>
            <pc:docMk/>
            <pc:sldMk cId="3088046787" sldId="273"/>
            <ac:cxnSpMk id="24" creationId="{70CFE6B5-A1BD-C577-1C83-1F29087A71E2}"/>
          </ac:cxnSpMkLst>
        </pc:cxnChg>
        <pc:cxnChg chg="add">
          <ac:chgData name="Helen Robinson" userId="d904d46e-07a1-41a8-b2ed-a391a34dcadf" providerId="ADAL" clId="{C0F85631-7DAA-41AC-88D6-25E0B35E7FC5}" dt="2024-10-28T21:17:39.694" v="546" actId="11529"/>
          <ac:cxnSpMkLst>
            <pc:docMk/>
            <pc:sldMk cId="3088046787" sldId="273"/>
            <ac:cxnSpMk id="26" creationId="{AC3CC03C-A120-A8C1-7C0A-D157147496E4}"/>
          </ac:cxnSpMkLst>
        </pc:cxnChg>
        <pc:cxnChg chg="add">
          <ac:chgData name="Helen Robinson" userId="d904d46e-07a1-41a8-b2ed-a391a34dcadf" providerId="ADAL" clId="{C0F85631-7DAA-41AC-88D6-25E0B35E7FC5}" dt="2024-10-28T21:17:45.679" v="547" actId="11529"/>
          <ac:cxnSpMkLst>
            <pc:docMk/>
            <pc:sldMk cId="3088046787" sldId="273"/>
            <ac:cxnSpMk id="28" creationId="{7D93147C-B8F4-3C51-28CD-E90A7B09B514}"/>
          </ac:cxnSpMkLst>
        </pc:cxnChg>
        <pc:cxnChg chg="add">
          <ac:chgData name="Helen Robinson" userId="d904d46e-07a1-41a8-b2ed-a391a34dcadf" providerId="ADAL" clId="{C0F85631-7DAA-41AC-88D6-25E0B35E7FC5}" dt="2024-10-28T21:17:50.543" v="548" actId="11529"/>
          <ac:cxnSpMkLst>
            <pc:docMk/>
            <pc:sldMk cId="3088046787" sldId="273"/>
            <ac:cxnSpMk id="30" creationId="{DFCBB921-00A0-4F24-1C3B-E8FF5C25A51B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elen Robinson" userId="d904d46e-07a1-41a8-b2ed-a391a34dcadf" providerId="ADAL" clId="{C0F85631-7DAA-41AC-88D6-25E0B35E7FC5}" dt="2024-10-28T21:18:50.870" v="559"/>
              <pc2:cmMkLst xmlns:pc2="http://schemas.microsoft.com/office/powerpoint/2019/9/main/command">
                <pc:docMk/>
                <pc:sldMk cId="3088046787" sldId="273"/>
                <pc2:cmMk id="{1D06C768-FABE-41FE-9FB3-6B09A0A9DFD0}"/>
              </pc2:cmMkLst>
              <pc226:cmRplyChg chg="add">
                <pc226:chgData name="Helen Robinson" userId="d904d46e-07a1-41a8-b2ed-a391a34dcadf" providerId="ADAL" clId="{C0F85631-7DAA-41AC-88D6-25E0B35E7FC5}" dt="2024-10-25T02:12:41.963" v="39"/>
                <pc2:cmRplyMkLst xmlns:pc2="http://schemas.microsoft.com/office/powerpoint/2019/9/main/command">
                  <pc:docMk/>
                  <pc:sldMk cId="3088046787" sldId="273"/>
                  <pc2:cmMk id="{1D06C768-FABE-41FE-9FB3-6B09A0A9DFD0}"/>
                  <pc2:cmRplyMk id="{F3161B67-5406-4E54-AFAB-254853E978B4}"/>
                </pc2:cmRplyMkLst>
              </pc226:cmRplyChg>
            </pc226:cmChg>
            <pc226:cmChg xmlns:pc226="http://schemas.microsoft.com/office/powerpoint/2022/06/main/command" chg="mod">
              <pc226:chgData name="Helen Robinson" userId="d904d46e-07a1-41a8-b2ed-a391a34dcadf" providerId="ADAL" clId="{C0F85631-7DAA-41AC-88D6-25E0B35E7FC5}" dt="2024-10-28T21:18:48.461" v="558"/>
              <pc2:cmMkLst xmlns:pc2="http://schemas.microsoft.com/office/powerpoint/2019/9/main/command">
                <pc:docMk/>
                <pc:sldMk cId="3088046787" sldId="273"/>
                <pc2:cmMk id="{0996E199-D56C-4AE8-8528-2D1079A663D8}"/>
              </pc2:cmMkLst>
            </pc226:cmChg>
            <pc226:cmChg xmlns:pc226="http://schemas.microsoft.com/office/powerpoint/2022/06/main/command" chg="mod">
              <pc226:chgData name="Helen Robinson" userId="d904d46e-07a1-41a8-b2ed-a391a34dcadf" providerId="ADAL" clId="{C0F85631-7DAA-41AC-88D6-25E0B35E7FC5}" dt="2024-10-28T21:26:14.458" v="726"/>
              <pc2:cmMkLst xmlns:pc2="http://schemas.microsoft.com/office/powerpoint/2019/9/main/command">
                <pc:docMk/>
                <pc:sldMk cId="3088046787" sldId="273"/>
                <pc2:cmMk id="{850F33CC-A8F4-4257-9C5D-254DE09AE79F}"/>
              </pc2:cmMkLst>
            </pc226:cmChg>
          </p:ext>
        </pc:extLst>
      </pc:sldChg>
      <pc:sldChg chg="modSp mod">
        <pc:chgData name="Helen Robinson" userId="d904d46e-07a1-41a8-b2ed-a391a34dcadf" providerId="ADAL" clId="{C0F85631-7DAA-41AC-88D6-25E0B35E7FC5}" dt="2024-10-25T02:10:25.337" v="15" actId="20577"/>
        <pc:sldMkLst>
          <pc:docMk/>
          <pc:sldMk cId="2550289978" sldId="274"/>
        </pc:sldMkLst>
        <pc:spChg chg="mod">
          <ac:chgData name="Helen Robinson" userId="d904d46e-07a1-41a8-b2ed-a391a34dcadf" providerId="ADAL" clId="{C0F85631-7DAA-41AC-88D6-25E0B35E7FC5}" dt="2024-10-25T02:10:25.337" v="15" actId="20577"/>
          <ac:spMkLst>
            <pc:docMk/>
            <pc:sldMk cId="2550289978" sldId="274"/>
            <ac:spMk id="6" creationId="{E99A37F7-743D-9281-E41A-152596FEF869}"/>
          </ac:spMkLst>
        </pc:spChg>
      </pc:sldChg>
      <pc:sldChg chg="modSp mod">
        <pc:chgData name="Helen Robinson" userId="d904d46e-07a1-41a8-b2ed-a391a34dcadf" providerId="ADAL" clId="{C0F85631-7DAA-41AC-88D6-25E0B35E7FC5}" dt="2024-10-28T21:25:21.410" v="725" actId="948"/>
        <pc:sldMkLst>
          <pc:docMk/>
          <pc:sldMk cId="1175952397" sldId="275"/>
        </pc:sldMkLst>
        <pc:spChg chg="mod">
          <ac:chgData name="Helen Robinson" userId="d904d46e-07a1-41a8-b2ed-a391a34dcadf" providerId="ADAL" clId="{C0F85631-7DAA-41AC-88D6-25E0B35E7FC5}" dt="2024-10-28T21:25:21.410" v="725" actId="948"/>
          <ac:spMkLst>
            <pc:docMk/>
            <pc:sldMk cId="1175952397" sldId="275"/>
            <ac:spMk id="10" creationId="{D31704D5-298B-7AC9-9B97-F5C4BD0FCE8E}"/>
          </ac:spMkLst>
        </pc:spChg>
      </pc:sldChg>
      <pc:sldChg chg="modSp mod addCm modCm">
        <pc:chgData name="Helen Robinson" userId="d904d46e-07a1-41a8-b2ed-a391a34dcadf" providerId="ADAL" clId="{C0F85631-7DAA-41AC-88D6-25E0B35E7FC5}" dt="2024-10-28T21:22:26.286" v="702" actId="6549"/>
        <pc:sldMkLst>
          <pc:docMk/>
          <pc:sldMk cId="3206121036" sldId="276"/>
        </pc:sldMkLst>
        <pc:spChg chg="mod">
          <ac:chgData name="Helen Robinson" userId="d904d46e-07a1-41a8-b2ed-a391a34dcadf" providerId="ADAL" clId="{C0F85631-7DAA-41AC-88D6-25E0B35E7FC5}" dt="2024-10-28T21:22:26.286" v="702" actId="6549"/>
          <ac:spMkLst>
            <pc:docMk/>
            <pc:sldMk cId="3206121036" sldId="276"/>
            <ac:spMk id="7" creationId="{EBD323E1-8D24-DD0E-7D70-8AAB1903BB8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Helen Robinson" userId="d904d46e-07a1-41a8-b2ed-a391a34dcadf" providerId="ADAL" clId="{C0F85631-7DAA-41AC-88D6-25E0B35E7FC5}" dt="2024-10-28T21:22:26.286" v="702" actId="6549"/>
              <pc2:cmMkLst xmlns:pc2="http://schemas.microsoft.com/office/powerpoint/2019/9/main/command">
                <pc:docMk/>
                <pc:sldMk cId="3206121036" sldId="276"/>
                <pc2:cmMk id="{4E0869F7-90CB-4D72-BA7D-75BC6BFA276D}"/>
              </pc2:cmMkLst>
            </pc226:cmChg>
          </p:ext>
        </pc:extLst>
      </pc:sldChg>
      <pc:sldChg chg="add del">
        <pc:chgData name="Helen Robinson" userId="d904d46e-07a1-41a8-b2ed-a391a34dcadf" providerId="ADAL" clId="{C0F85631-7DAA-41AC-88D6-25E0B35E7FC5}" dt="2024-10-28T21:18:57.854" v="560" actId="2696"/>
        <pc:sldMkLst>
          <pc:docMk/>
          <pc:sldMk cId="2747911888" sldId="277"/>
        </pc:sldMkLst>
      </pc:sldChg>
    </pc:docChg>
  </pc:docChgLst>
</pc:chgInfo>
</file>

<file path=ppt/comments/modernComment_10B_F05C906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C0FFF64-205F-4D8B-ABA3-6B77AB78A875}" authorId="{A92AD2F1-541B-ADE4-F6B2-72F1C881D5A5}" status="resolved" created="2024-10-25T01:58:15.98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032598116" sldId="267"/>
      <ac:spMk id="14" creationId="{00A67A9C-DAEE-BB18-FD63-F21B76B15B69}"/>
      <ac:txMk cp="10">
        <ac:context len="22" hash="287226431"/>
      </ac:txMk>
    </ac:txMkLst>
    <p188:pos x="2315120" y="208589"/>
    <p188:replyLst>
      <p188:reply id="{1C441D5A-D638-4D0B-8FE7-061A56EC9D38}" authorId="{320EFF4E-E06F-5E97-5A5C-E99335CA2136}" created="2024-10-25T02:11:24.660">
        <p188:txBody>
          <a:bodyPr/>
          <a:lstStyle/>
          <a:p>
            <a:r>
              <a:rPr lang="en-NZ"/>
              <a:t>Yes, I missed that we weren't using the TPA term any more.</a:t>
            </a:r>
          </a:p>
        </p188:txBody>
      </p188:reply>
    </p188:replyLst>
    <p188:txBody>
      <a:bodyPr/>
      <a:lstStyle/>
      <a:p>
        <a:r>
          <a:rPr lang="en-NZ"/>
          <a:t>Also called 'regulated activities' in the Cab paper and RIS. Do you want to go with that term?</a:t>
        </a:r>
      </a:p>
    </p188:txBody>
  </p188:cm>
</p188:cmLst>
</file>

<file path=ppt/comments/modernComment_111_B80FDAC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D06C768-FABE-41FE-9FB3-6B09A0A9DFD0}" authorId="{A92AD2F1-541B-ADE4-F6B2-72F1C881D5A5}" status="resolved" created="2024-10-25T01:59:28.163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88046787" sldId="273"/>
      <ac:spMk id="7" creationId="{EBD323E1-8D24-DD0E-7D70-8AAB1903BB89}"/>
      <ac:txMk cp="0" len="10">
        <ac:context len="344" hash="2902319448"/>
      </ac:txMk>
    </ac:txMkLst>
    <p188:replyLst>
      <p188:reply id="{F3161B67-5406-4E54-AFAB-254853E978B4}" authorId="{320EFF4E-E06F-5E97-5A5C-E99335CA2136}" created="2024-10-25T02:12:41.895">
        <p188:txBody>
          <a:bodyPr/>
          <a:lstStyle/>
          <a:p>
            <a:r>
              <a:rPr lang="en-NZ"/>
              <a:t>Makes sense, will redesign on Tuesday</a:t>
            </a:r>
          </a:p>
        </p188:txBody>
      </p188:reply>
    </p188:replyLst>
    <p188:txBody>
      <a:bodyPr/>
      <a:lstStyle/>
      <a:p>
        <a:r>
          <a:rPr lang="en-NZ"/>
          <a:t>Maybe a diagram with some stages shown?</a:t>
        </a:r>
      </a:p>
    </p188:txBody>
  </p188:cm>
  <p188:cm id="{850F33CC-A8F4-4257-9C5D-254DE09AE79F}" authorId="{A92AD2F1-541B-ADE4-F6B2-72F1C881D5A5}" status="resolved" created="2024-10-25T02:00:25.20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88046787" sldId="273"/>
      <ac:spMk id="7" creationId="{EBD323E1-8D24-DD0E-7D70-8AAB1903BB89}"/>
      <ac:txMk cp="11" len="41">
        <ac:context len="344" hash="2902319448"/>
      </ac:txMk>
    </ac:txMkLst>
    <p188:txBody>
      <a:bodyPr/>
      <a:lstStyle/>
      <a:p>
        <a:r>
          <a:rPr lang="en-NZ"/>
          <a:t>I think we need to include a slide on how people can provide views to us (even if we aren't going to run a wider consultation process). Also mention newsletter.</a:t>
        </a:r>
      </a:p>
    </p188:txBody>
  </p188:cm>
  <p188:cm id="{0996E199-D56C-4AE8-8528-2D1079A663D8}" authorId="{A92AD2F1-541B-ADE4-F6B2-72F1C881D5A5}" status="resolved" created="2024-10-25T02:00:50.94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88046787" sldId="273"/>
      <ac:spMk id="7" creationId="{EBD323E1-8D24-DD0E-7D70-8AAB1903BB89}"/>
      <ac:txMk cp="239" len="26">
        <ac:context len="344" hash="2902319448"/>
      </ac:txMk>
    </ac:txMkLst>
    <p188:txBody>
      <a:bodyPr/>
      <a:lstStyle/>
      <a:p>
        <a:r>
          <a:rPr lang="en-NZ"/>
          <a:t>Don't think we need this and is a good example of what could be shown in a graphic instead.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EBAA6-FD4E-4106-BFBD-154C980C3059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7F6F725A-5B11-48A7-B249-D32DD8C1740E}">
      <dgm:prSet phldrT="[Text]" custT="1"/>
      <dgm:spPr/>
      <dgm:t>
        <a:bodyPr/>
        <a:lstStyle/>
        <a:p>
          <a:r>
            <a:rPr lang="en-NZ" sz="2800" dirty="0"/>
            <a:t>Licences and permits</a:t>
          </a:r>
        </a:p>
      </dgm:t>
    </dgm:pt>
    <dgm:pt modelId="{FEAC208B-6E93-48F8-BC85-B8C07A6B497E}" type="parTrans" cxnId="{D8C4445B-B648-41A0-957E-3DF6728589AE}">
      <dgm:prSet/>
      <dgm:spPr/>
      <dgm:t>
        <a:bodyPr/>
        <a:lstStyle/>
        <a:p>
          <a:endParaRPr lang="en-NZ"/>
        </a:p>
      </dgm:t>
    </dgm:pt>
    <dgm:pt modelId="{D5B9E597-BA99-43A2-AACC-9FBBE429D6D8}" type="sibTrans" cxnId="{D8C4445B-B648-41A0-957E-3DF6728589AE}">
      <dgm:prSet/>
      <dgm:spPr/>
      <dgm:t>
        <a:bodyPr/>
        <a:lstStyle/>
        <a:p>
          <a:endParaRPr lang="en-NZ"/>
        </a:p>
      </dgm:t>
    </dgm:pt>
    <dgm:pt modelId="{8A9E0FEA-A882-490E-8A34-E0B62841A01D}">
      <dgm:prSet phldrT="[Text]"/>
      <dgm:spPr/>
      <dgm:t>
        <a:bodyPr/>
        <a:lstStyle/>
        <a:p>
          <a:r>
            <a:rPr lang="en-NZ" dirty="0"/>
            <a:t>Authorised in legislation</a:t>
          </a:r>
        </a:p>
      </dgm:t>
    </dgm:pt>
    <dgm:pt modelId="{33E8DE89-4831-4A02-AAC9-5682778F2536}" type="parTrans" cxnId="{DC112BF8-D901-4EAD-B74F-81FD5B2ECABA}">
      <dgm:prSet/>
      <dgm:spPr/>
      <dgm:t>
        <a:bodyPr/>
        <a:lstStyle/>
        <a:p>
          <a:endParaRPr lang="en-NZ"/>
        </a:p>
      </dgm:t>
    </dgm:pt>
    <dgm:pt modelId="{E49778B8-602F-49F7-95E0-46436EAC07DE}" type="sibTrans" cxnId="{DC112BF8-D901-4EAD-B74F-81FD5B2ECABA}">
      <dgm:prSet/>
      <dgm:spPr/>
      <dgm:t>
        <a:bodyPr/>
        <a:lstStyle/>
        <a:p>
          <a:endParaRPr lang="en-NZ"/>
        </a:p>
      </dgm:t>
    </dgm:pt>
    <dgm:pt modelId="{90C243CA-B17F-481E-97CA-B1308E9A5900}">
      <dgm:prSet phldrT="[Text]"/>
      <dgm:spPr/>
      <dgm:t>
        <a:bodyPr/>
        <a:lstStyle/>
        <a:p>
          <a:r>
            <a:rPr lang="en-NZ" dirty="0"/>
            <a:t>Professional regulation</a:t>
          </a:r>
        </a:p>
      </dgm:t>
    </dgm:pt>
    <dgm:pt modelId="{809E8B2E-3934-4FB4-BCAB-ED0A2E8C5CFF}" type="parTrans" cxnId="{71D954D5-1231-4027-9D01-8D630A4CAE4E}">
      <dgm:prSet/>
      <dgm:spPr/>
      <dgm:t>
        <a:bodyPr/>
        <a:lstStyle/>
        <a:p>
          <a:endParaRPr lang="en-NZ"/>
        </a:p>
      </dgm:t>
    </dgm:pt>
    <dgm:pt modelId="{93172441-F258-476E-AA8E-0BBACCC5DEB6}" type="sibTrans" cxnId="{71D954D5-1231-4027-9D01-8D630A4CAE4E}">
      <dgm:prSet/>
      <dgm:spPr/>
      <dgm:t>
        <a:bodyPr/>
        <a:lstStyle/>
        <a:p>
          <a:endParaRPr lang="en-NZ"/>
        </a:p>
      </dgm:t>
    </dgm:pt>
    <dgm:pt modelId="{B8FB33C8-0A3B-4CA0-972E-C2546C4F2001}" type="pres">
      <dgm:prSet presAssocID="{EB6EBAA6-FD4E-4106-BFBD-154C980C305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6D2DB13-39FF-43C1-921E-B7370DE9E4AA}" type="pres">
      <dgm:prSet presAssocID="{7F6F725A-5B11-48A7-B249-D32DD8C1740E}" presName="gear1" presStyleLbl="node1" presStyleIdx="0" presStyleCnt="3">
        <dgm:presLayoutVars>
          <dgm:chMax val="1"/>
          <dgm:bulletEnabled val="1"/>
        </dgm:presLayoutVars>
      </dgm:prSet>
      <dgm:spPr/>
    </dgm:pt>
    <dgm:pt modelId="{91F17CED-AFAA-40DA-BFCA-457028C7A705}" type="pres">
      <dgm:prSet presAssocID="{7F6F725A-5B11-48A7-B249-D32DD8C1740E}" presName="gear1srcNode" presStyleLbl="node1" presStyleIdx="0" presStyleCnt="3"/>
      <dgm:spPr/>
    </dgm:pt>
    <dgm:pt modelId="{730AF6BF-EF3F-4F8B-B503-1DE82236065B}" type="pres">
      <dgm:prSet presAssocID="{7F6F725A-5B11-48A7-B249-D32DD8C1740E}" presName="gear1dstNode" presStyleLbl="node1" presStyleIdx="0" presStyleCnt="3"/>
      <dgm:spPr/>
    </dgm:pt>
    <dgm:pt modelId="{05910B22-F8E8-41AB-AA6C-6C47B2BAE99F}" type="pres">
      <dgm:prSet presAssocID="{8A9E0FEA-A882-490E-8A34-E0B62841A01D}" presName="gear2" presStyleLbl="node1" presStyleIdx="1" presStyleCnt="3">
        <dgm:presLayoutVars>
          <dgm:chMax val="1"/>
          <dgm:bulletEnabled val="1"/>
        </dgm:presLayoutVars>
      </dgm:prSet>
      <dgm:spPr/>
    </dgm:pt>
    <dgm:pt modelId="{648C59AA-769E-47B3-AEF9-8C74150E709D}" type="pres">
      <dgm:prSet presAssocID="{8A9E0FEA-A882-490E-8A34-E0B62841A01D}" presName="gear2srcNode" presStyleLbl="node1" presStyleIdx="1" presStyleCnt="3"/>
      <dgm:spPr/>
    </dgm:pt>
    <dgm:pt modelId="{686F1AE2-E93E-48BC-BA22-FE5A7E6641A9}" type="pres">
      <dgm:prSet presAssocID="{8A9E0FEA-A882-490E-8A34-E0B62841A01D}" presName="gear2dstNode" presStyleLbl="node1" presStyleIdx="1" presStyleCnt="3"/>
      <dgm:spPr/>
    </dgm:pt>
    <dgm:pt modelId="{8212E209-964F-4EF5-886E-6D96C7B88DCA}" type="pres">
      <dgm:prSet presAssocID="{90C243CA-B17F-481E-97CA-B1308E9A5900}" presName="gear3" presStyleLbl="node1" presStyleIdx="2" presStyleCnt="3"/>
      <dgm:spPr/>
    </dgm:pt>
    <dgm:pt modelId="{F4C47D24-E4F8-4E7B-A3F4-B5B77C7CDF52}" type="pres">
      <dgm:prSet presAssocID="{90C243CA-B17F-481E-97CA-B1308E9A590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22C0F2E3-55BC-4738-966B-EF4548C74B83}" type="pres">
      <dgm:prSet presAssocID="{90C243CA-B17F-481E-97CA-B1308E9A5900}" presName="gear3srcNode" presStyleLbl="node1" presStyleIdx="2" presStyleCnt="3"/>
      <dgm:spPr/>
    </dgm:pt>
    <dgm:pt modelId="{7506D84D-984D-45D5-B87B-2A8F09F63F14}" type="pres">
      <dgm:prSet presAssocID="{90C243CA-B17F-481E-97CA-B1308E9A5900}" presName="gear3dstNode" presStyleLbl="node1" presStyleIdx="2" presStyleCnt="3"/>
      <dgm:spPr/>
    </dgm:pt>
    <dgm:pt modelId="{B0D7EE68-2B2E-4641-B937-E133B3B5B105}" type="pres">
      <dgm:prSet presAssocID="{D5B9E597-BA99-43A2-AACC-9FBBE429D6D8}" presName="connector1" presStyleLbl="sibTrans2D1" presStyleIdx="0" presStyleCnt="3"/>
      <dgm:spPr/>
    </dgm:pt>
    <dgm:pt modelId="{92907330-D769-44F5-9457-382296021F87}" type="pres">
      <dgm:prSet presAssocID="{E49778B8-602F-49F7-95E0-46436EAC07DE}" presName="connector2" presStyleLbl="sibTrans2D1" presStyleIdx="1" presStyleCnt="3"/>
      <dgm:spPr/>
    </dgm:pt>
    <dgm:pt modelId="{C93A9192-4DCC-4C21-8C10-67EA30221A94}" type="pres">
      <dgm:prSet presAssocID="{93172441-F258-476E-AA8E-0BBACCC5DEB6}" presName="connector3" presStyleLbl="sibTrans2D1" presStyleIdx="2" presStyleCnt="3"/>
      <dgm:spPr/>
    </dgm:pt>
  </dgm:ptLst>
  <dgm:cxnLst>
    <dgm:cxn modelId="{FBBA990B-4E6B-4798-9588-257D377BA440}" type="presOf" srcId="{8A9E0FEA-A882-490E-8A34-E0B62841A01D}" destId="{686F1AE2-E93E-48BC-BA22-FE5A7E6641A9}" srcOrd="2" destOrd="0" presId="urn:microsoft.com/office/officeart/2005/8/layout/gear1"/>
    <dgm:cxn modelId="{41CFDB0E-9149-4B4E-861B-A4BC0C7B602C}" type="presOf" srcId="{7F6F725A-5B11-48A7-B249-D32DD8C1740E}" destId="{56D2DB13-39FF-43C1-921E-B7370DE9E4AA}" srcOrd="0" destOrd="0" presId="urn:microsoft.com/office/officeart/2005/8/layout/gear1"/>
    <dgm:cxn modelId="{3DF9F331-B4D0-4C74-A011-B96A4E105EBB}" type="presOf" srcId="{E49778B8-602F-49F7-95E0-46436EAC07DE}" destId="{92907330-D769-44F5-9457-382296021F87}" srcOrd="0" destOrd="0" presId="urn:microsoft.com/office/officeart/2005/8/layout/gear1"/>
    <dgm:cxn modelId="{D8C4445B-B648-41A0-957E-3DF6728589AE}" srcId="{EB6EBAA6-FD4E-4106-BFBD-154C980C3059}" destId="{7F6F725A-5B11-48A7-B249-D32DD8C1740E}" srcOrd="0" destOrd="0" parTransId="{FEAC208B-6E93-48F8-BC85-B8C07A6B497E}" sibTransId="{D5B9E597-BA99-43A2-AACC-9FBBE429D6D8}"/>
    <dgm:cxn modelId="{79D5CC61-EEBB-48CF-97B0-8526B00866F5}" type="presOf" srcId="{7F6F725A-5B11-48A7-B249-D32DD8C1740E}" destId="{730AF6BF-EF3F-4F8B-B503-1DE82236065B}" srcOrd="2" destOrd="0" presId="urn:microsoft.com/office/officeart/2005/8/layout/gear1"/>
    <dgm:cxn modelId="{9145F141-1595-4374-BEFF-629C03CC7AE2}" type="presOf" srcId="{8A9E0FEA-A882-490E-8A34-E0B62841A01D}" destId="{648C59AA-769E-47B3-AEF9-8C74150E709D}" srcOrd="1" destOrd="0" presId="urn:microsoft.com/office/officeart/2005/8/layout/gear1"/>
    <dgm:cxn modelId="{265A1542-E9DE-4BD0-BFA3-E4D9C6F5A084}" type="presOf" srcId="{D5B9E597-BA99-43A2-AACC-9FBBE429D6D8}" destId="{B0D7EE68-2B2E-4641-B937-E133B3B5B105}" srcOrd="0" destOrd="0" presId="urn:microsoft.com/office/officeart/2005/8/layout/gear1"/>
    <dgm:cxn modelId="{C473BB65-F576-493B-804D-316E6F405008}" type="presOf" srcId="{7F6F725A-5B11-48A7-B249-D32DD8C1740E}" destId="{91F17CED-AFAA-40DA-BFCA-457028C7A705}" srcOrd="1" destOrd="0" presId="urn:microsoft.com/office/officeart/2005/8/layout/gear1"/>
    <dgm:cxn modelId="{AF106B73-75CD-477E-9AD5-A3A4C703B6A8}" type="presOf" srcId="{90C243CA-B17F-481E-97CA-B1308E9A5900}" destId="{F4C47D24-E4F8-4E7B-A3F4-B5B77C7CDF52}" srcOrd="1" destOrd="0" presId="urn:microsoft.com/office/officeart/2005/8/layout/gear1"/>
    <dgm:cxn modelId="{AE114754-D3C2-4AC3-9BC7-6978EE75403A}" type="presOf" srcId="{90C243CA-B17F-481E-97CA-B1308E9A5900}" destId="{22C0F2E3-55BC-4738-966B-EF4548C74B83}" srcOrd="2" destOrd="0" presId="urn:microsoft.com/office/officeart/2005/8/layout/gear1"/>
    <dgm:cxn modelId="{DFDDE087-1309-44A8-9B13-43DEDFD67E86}" type="presOf" srcId="{EB6EBAA6-FD4E-4106-BFBD-154C980C3059}" destId="{B8FB33C8-0A3B-4CA0-972E-C2546C4F2001}" srcOrd="0" destOrd="0" presId="urn:microsoft.com/office/officeart/2005/8/layout/gear1"/>
    <dgm:cxn modelId="{CB56CD8A-DC27-49B2-ACB2-45DC005DAEC8}" type="presOf" srcId="{90C243CA-B17F-481E-97CA-B1308E9A5900}" destId="{7506D84D-984D-45D5-B87B-2A8F09F63F14}" srcOrd="3" destOrd="0" presId="urn:microsoft.com/office/officeart/2005/8/layout/gear1"/>
    <dgm:cxn modelId="{81AD7994-5B88-4561-BFA8-A15F89837324}" type="presOf" srcId="{93172441-F258-476E-AA8E-0BBACCC5DEB6}" destId="{C93A9192-4DCC-4C21-8C10-67EA30221A94}" srcOrd="0" destOrd="0" presId="urn:microsoft.com/office/officeart/2005/8/layout/gear1"/>
    <dgm:cxn modelId="{71D954D5-1231-4027-9D01-8D630A4CAE4E}" srcId="{EB6EBAA6-FD4E-4106-BFBD-154C980C3059}" destId="{90C243CA-B17F-481E-97CA-B1308E9A5900}" srcOrd="2" destOrd="0" parTransId="{809E8B2E-3934-4FB4-BCAB-ED0A2E8C5CFF}" sibTransId="{93172441-F258-476E-AA8E-0BBACCC5DEB6}"/>
    <dgm:cxn modelId="{61D693D8-AB17-4BE8-BAD2-ECEB0DD8AEAC}" type="presOf" srcId="{8A9E0FEA-A882-490E-8A34-E0B62841A01D}" destId="{05910B22-F8E8-41AB-AA6C-6C47B2BAE99F}" srcOrd="0" destOrd="0" presId="urn:microsoft.com/office/officeart/2005/8/layout/gear1"/>
    <dgm:cxn modelId="{085DF3E5-96D3-4D5E-8F1F-9605FFC5C5DF}" type="presOf" srcId="{90C243CA-B17F-481E-97CA-B1308E9A5900}" destId="{8212E209-964F-4EF5-886E-6D96C7B88DCA}" srcOrd="0" destOrd="0" presId="urn:microsoft.com/office/officeart/2005/8/layout/gear1"/>
    <dgm:cxn modelId="{DC112BF8-D901-4EAD-B74F-81FD5B2ECABA}" srcId="{EB6EBAA6-FD4E-4106-BFBD-154C980C3059}" destId="{8A9E0FEA-A882-490E-8A34-E0B62841A01D}" srcOrd="1" destOrd="0" parTransId="{33E8DE89-4831-4A02-AAC9-5682778F2536}" sibTransId="{E49778B8-602F-49F7-95E0-46436EAC07DE}"/>
    <dgm:cxn modelId="{203549F9-C9B4-4C89-8EA7-52380B1567D6}" type="presParOf" srcId="{B8FB33C8-0A3B-4CA0-972E-C2546C4F2001}" destId="{56D2DB13-39FF-43C1-921E-B7370DE9E4AA}" srcOrd="0" destOrd="0" presId="urn:microsoft.com/office/officeart/2005/8/layout/gear1"/>
    <dgm:cxn modelId="{0E0A6BEA-6850-49BD-9FC8-980B589A6DD2}" type="presParOf" srcId="{B8FB33C8-0A3B-4CA0-972E-C2546C4F2001}" destId="{91F17CED-AFAA-40DA-BFCA-457028C7A705}" srcOrd="1" destOrd="0" presId="urn:microsoft.com/office/officeart/2005/8/layout/gear1"/>
    <dgm:cxn modelId="{BB13A626-D382-4025-9AF5-885AB7C84D80}" type="presParOf" srcId="{B8FB33C8-0A3B-4CA0-972E-C2546C4F2001}" destId="{730AF6BF-EF3F-4F8B-B503-1DE82236065B}" srcOrd="2" destOrd="0" presId="urn:microsoft.com/office/officeart/2005/8/layout/gear1"/>
    <dgm:cxn modelId="{3179AEDE-B928-4C5E-9F80-7A71E8B99C9A}" type="presParOf" srcId="{B8FB33C8-0A3B-4CA0-972E-C2546C4F2001}" destId="{05910B22-F8E8-41AB-AA6C-6C47B2BAE99F}" srcOrd="3" destOrd="0" presId="urn:microsoft.com/office/officeart/2005/8/layout/gear1"/>
    <dgm:cxn modelId="{B9802E29-D4DA-4504-BDF3-41B6C376E2DC}" type="presParOf" srcId="{B8FB33C8-0A3B-4CA0-972E-C2546C4F2001}" destId="{648C59AA-769E-47B3-AEF9-8C74150E709D}" srcOrd="4" destOrd="0" presId="urn:microsoft.com/office/officeart/2005/8/layout/gear1"/>
    <dgm:cxn modelId="{977FE4AB-FCB3-4965-A41D-6BFD5F31F24D}" type="presParOf" srcId="{B8FB33C8-0A3B-4CA0-972E-C2546C4F2001}" destId="{686F1AE2-E93E-48BC-BA22-FE5A7E6641A9}" srcOrd="5" destOrd="0" presId="urn:microsoft.com/office/officeart/2005/8/layout/gear1"/>
    <dgm:cxn modelId="{9921897B-1C43-4C8A-825B-4D6AE9C7ECE2}" type="presParOf" srcId="{B8FB33C8-0A3B-4CA0-972E-C2546C4F2001}" destId="{8212E209-964F-4EF5-886E-6D96C7B88DCA}" srcOrd="6" destOrd="0" presId="urn:microsoft.com/office/officeart/2005/8/layout/gear1"/>
    <dgm:cxn modelId="{6744B0EB-8C5B-4087-852C-08401FF61B76}" type="presParOf" srcId="{B8FB33C8-0A3B-4CA0-972E-C2546C4F2001}" destId="{F4C47D24-E4F8-4E7B-A3F4-B5B77C7CDF52}" srcOrd="7" destOrd="0" presId="urn:microsoft.com/office/officeart/2005/8/layout/gear1"/>
    <dgm:cxn modelId="{37298E7A-2251-4577-BFBB-99AC9763AD1A}" type="presParOf" srcId="{B8FB33C8-0A3B-4CA0-972E-C2546C4F2001}" destId="{22C0F2E3-55BC-4738-966B-EF4548C74B83}" srcOrd="8" destOrd="0" presId="urn:microsoft.com/office/officeart/2005/8/layout/gear1"/>
    <dgm:cxn modelId="{D01B5705-6AF3-4486-8298-758F44917916}" type="presParOf" srcId="{B8FB33C8-0A3B-4CA0-972E-C2546C4F2001}" destId="{7506D84D-984D-45D5-B87B-2A8F09F63F14}" srcOrd="9" destOrd="0" presId="urn:microsoft.com/office/officeart/2005/8/layout/gear1"/>
    <dgm:cxn modelId="{4E54F958-7A88-44C9-9F8E-B598241328F6}" type="presParOf" srcId="{B8FB33C8-0A3B-4CA0-972E-C2546C4F2001}" destId="{B0D7EE68-2B2E-4641-B937-E133B3B5B105}" srcOrd="10" destOrd="0" presId="urn:microsoft.com/office/officeart/2005/8/layout/gear1"/>
    <dgm:cxn modelId="{EDD13587-2D76-403F-B335-16800AA5513D}" type="presParOf" srcId="{B8FB33C8-0A3B-4CA0-972E-C2546C4F2001}" destId="{92907330-D769-44F5-9457-382296021F87}" srcOrd="11" destOrd="0" presId="urn:microsoft.com/office/officeart/2005/8/layout/gear1"/>
    <dgm:cxn modelId="{F0D47049-0785-4113-9C2F-A6774C1E60EC}" type="presParOf" srcId="{B8FB33C8-0A3B-4CA0-972E-C2546C4F2001}" destId="{C93A9192-4DCC-4C21-8C10-67EA30221A9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2DB13-39FF-43C1-921E-B7370DE9E4AA}">
      <dsp:nvSpPr>
        <dsp:cNvPr id="0" name=""/>
        <dsp:cNvSpPr/>
      </dsp:nvSpPr>
      <dsp:spPr>
        <a:xfrm>
          <a:off x="3793066" y="2438400"/>
          <a:ext cx="2980266" cy="298026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800" kern="1200" dirty="0"/>
            <a:t>Licences and permits</a:t>
          </a:r>
        </a:p>
      </dsp:txBody>
      <dsp:txXfrm>
        <a:off x="4392232" y="3136513"/>
        <a:ext cx="1781934" cy="1531918"/>
      </dsp:txXfrm>
    </dsp:sp>
    <dsp:sp modelId="{05910B22-F8E8-41AB-AA6C-6C47B2BAE99F}">
      <dsp:nvSpPr>
        <dsp:cNvPr id="0" name=""/>
        <dsp:cNvSpPr/>
      </dsp:nvSpPr>
      <dsp:spPr>
        <a:xfrm>
          <a:off x="2059093" y="1733973"/>
          <a:ext cx="2167466" cy="21674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Authorised in legislation</a:t>
          </a:r>
        </a:p>
      </dsp:txBody>
      <dsp:txXfrm>
        <a:off x="2604759" y="2282937"/>
        <a:ext cx="1076134" cy="1069538"/>
      </dsp:txXfrm>
    </dsp:sp>
    <dsp:sp modelId="{8212E209-964F-4EF5-886E-6D96C7B88DCA}">
      <dsp:nvSpPr>
        <dsp:cNvPr id="0" name=""/>
        <dsp:cNvSpPr/>
      </dsp:nvSpPr>
      <dsp:spPr>
        <a:xfrm rot="20700000">
          <a:off x="3273095" y="238642"/>
          <a:ext cx="2123675" cy="212367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Professional regulation</a:t>
          </a:r>
        </a:p>
      </dsp:txBody>
      <dsp:txXfrm rot="-20700000">
        <a:off x="3738879" y="704426"/>
        <a:ext cx="1192106" cy="1192106"/>
      </dsp:txXfrm>
    </dsp:sp>
    <dsp:sp modelId="{B0D7EE68-2B2E-4641-B937-E133B3B5B105}">
      <dsp:nvSpPr>
        <dsp:cNvPr id="0" name=""/>
        <dsp:cNvSpPr/>
      </dsp:nvSpPr>
      <dsp:spPr>
        <a:xfrm>
          <a:off x="3577577" y="1980864"/>
          <a:ext cx="3814741" cy="3814741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07330-D769-44F5-9457-382296021F87}">
      <dsp:nvSpPr>
        <dsp:cNvPr id="0" name=""/>
        <dsp:cNvSpPr/>
      </dsp:nvSpPr>
      <dsp:spPr>
        <a:xfrm>
          <a:off x="1675238" y="1249140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3A9192-4DCC-4C21-8C10-67EA30221A94}">
      <dsp:nvSpPr>
        <dsp:cNvPr id="0" name=""/>
        <dsp:cNvSpPr/>
      </dsp:nvSpPr>
      <dsp:spPr>
        <a:xfrm>
          <a:off x="2781867" y="-231776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F5E51-508A-47F9-9800-9080111F54E7}" type="datetimeFigureOut">
              <a:rPr lang="en-NZ" smtClean="0"/>
              <a:t>7/11/2024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3C35F-A8EE-4241-9029-4B8B6C2C0A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0916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https://www.health.govt.nz/information-releases/cabinet-material-modernising-the-regulation-of-medicines-and-medical-devices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3C35F-A8EE-4241-9029-4B8B6C2C0AA4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135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Blue Kōwhaiwh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F289F6F5-F44D-034C-A5E9-5F74EF8EB7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7B0F52-763C-4D33-90B0-24ABAE6FF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000" y="385010"/>
            <a:ext cx="6549015" cy="3780000"/>
          </a:xfrm>
        </p:spPr>
        <p:txBody>
          <a:bodyPr lIns="0" anchor="b"/>
          <a:lstStyle>
            <a:lvl1pPr algn="l">
              <a:defRPr sz="6000" b="1" i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ADF5F-C629-4F88-851F-EA60C6B8E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000" y="4140000"/>
            <a:ext cx="4913659" cy="1223737"/>
          </a:xfrm>
        </p:spPr>
        <p:txBody>
          <a:bodyPr lIns="0">
            <a:normAutofit/>
          </a:bodyPr>
          <a:lstStyle>
            <a:lvl1pPr marL="0" indent="0" algn="l">
              <a:buNone/>
              <a:defRPr sz="3600" spc="1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BAE34A-7BBA-544C-A9DB-911F10CE2C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28000"/>
            <a:ext cx="121793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3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211FA33-C40E-47B7-869A-EEC1A0A769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307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A6D20C93-701F-4C99-BA21-1BB5BF853658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017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Blue Kōwhaiwhai Block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5A4316-F818-E541-80C5-B324351E5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00" b="7300"/>
          <a:stretch/>
        </p:blipFill>
        <p:spPr>
          <a:xfrm>
            <a:off x="180000" y="180000"/>
            <a:ext cx="11833200" cy="568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2BF73D1-DB44-7546-969B-044024684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00" y="1080000"/>
            <a:ext cx="5400000" cy="2700000"/>
          </a:xfrm>
          <a:solidFill>
            <a:schemeClr val="bg1"/>
          </a:solidFill>
        </p:spPr>
        <p:txBody>
          <a:bodyPr lIns="360000" tIns="180000" rIns="180000" bIns="180000" anchor="ctr" anchorCtr="0">
            <a:normAutofit/>
          </a:bodyPr>
          <a:lstStyle>
            <a:lvl1pPr algn="l">
              <a:defRPr sz="6000" b="1" i="0" baseline="0"/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5F824B-FB06-9743-91F4-AA755B93F021}"/>
              </a:ext>
            </a:extLst>
          </p:cNvPr>
          <p:cNvSpPr/>
          <p:nvPr userDrawn="1"/>
        </p:nvSpPr>
        <p:spPr>
          <a:xfrm>
            <a:off x="0" y="1080000"/>
            <a:ext cx="180000" cy="27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B07392-69E0-D3D2-D42E-FD1CC2C7A0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28000"/>
            <a:ext cx="121793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5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Blu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B785FCBA-B14F-8E4C-9254-3BDD1A59675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0000" y="180000"/>
            <a:ext cx="11833200" cy="56844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Click on icon to add picture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C4179F7-082B-A04E-8425-A6F20A460B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80000"/>
            <a:ext cx="5580000" cy="2700000"/>
          </a:xfrm>
          <a:solidFill>
            <a:schemeClr val="accent1"/>
          </a:solidFill>
        </p:spPr>
        <p:txBody>
          <a:bodyPr lIns="360000" tIns="180000" rIns="180000" bIns="180000" anchor="ctr" anchorCtr="0">
            <a:normAutofit/>
          </a:bodyPr>
          <a:lstStyle>
            <a:lvl1pPr algn="l">
              <a:defRPr sz="6000" b="1" i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2EF596-1F0D-81BE-43C8-2F67D0113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28000"/>
            <a:ext cx="121793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76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no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B14EE-D74C-4D87-BEBB-C5A6B0F34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880946"/>
            <a:ext cx="7416000" cy="52960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9F0C0-6EA2-408B-8B27-88092E9E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5CFC-2D4E-433A-B6EF-956563D3A29C}" type="datetime1">
              <a:rPr lang="en-NZ" smtClean="0"/>
              <a:t>7/11/2024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FAE05-EAF8-497D-878D-87DE9E49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Option to include details in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E1CEB-3E0A-4C25-91D5-DE8F522D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30AC-EEC2-45DD-BBF1-71D2CA05A49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0319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B14EE-D74C-4D87-BEBB-C5A6B0F34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1" y="880946"/>
            <a:ext cx="7416000" cy="48563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0B9994-8647-673D-43B0-F2C984EE0F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28000"/>
            <a:ext cx="121793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17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9F0C0-6EA2-408B-8B27-88092E9E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D3F4-1BC3-4A70-B670-3DFA2076134A}" type="datetime1">
              <a:rPr lang="en-NZ" smtClean="0"/>
              <a:t>7/11/2024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FAE05-EAF8-497D-878D-87DE9E49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Option to include details in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E1CEB-3E0A-4C25-91D5-DE8F522D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30AC-EEC2-45DD-BBF1-71D2CA05A494}" type="slidenum">
              <a:rPr lang="en-NZ" smtClean="0"/>
              <a:t>‹#›</a:t>
            </a:fld>
            <a:endParaRPr lang="en-NZ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B81A23-23A4-4E68-BA84-12F9ED136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953928"/>
            <a:ext cx="7416000" cy="42230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427A84-7B0E-446A-9F95-9204FAD4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78081"/>
            <a:ext cx="10515600" cy="950719"/>
          </a:xfrm>
        </p:spPr>
        <p:txBody>
          <a:bodyPr anchor="t" anchorCtr="0"/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0174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wo column content no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9F0C0-6EA2-408B-8B27-88092E9E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D3F4-1BC3-4A70-B670-3DFA2076134A}" type="datetime1">
              <a:rPr lang="en-NZ" smtClean="0"/>
              <a:t>7/11/2024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FAE05-EAF8-497D-878D-87DE9E49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Option to include details in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E1CEB-3E0A-4C25-91D5-DE8F522D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30AC-EEC2-45DD-BBF1-71D2CA05A494}" type="slidenum">
              <a:rPr lang="en-NZ" smtClean="0"/>
              <a:t>‹#›</a:t>
            </a:fld>
            <a:endParaRPr lang="en-NZ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B81A23-23A4-4E68-BA84-12F9ED136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1953928"/>
            <a:ext cx="10515599" cy="4223035"/>
          </a:xfrm>
        </p:spPr>
        <p:txBody>
          <a:bodyPr numCol="2" spcCol="36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427A84-7B0E-446A-9F95-9204FAD4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78081"/>
            <a:ext cx="10515600" cy="950719"/>
          </a:xfrm>
        </p:spPr>
        <p:txBody>
          <a:bodyPr anchor="t" anchorCtr="0"/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5042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DF2241-ACC7-4417-B99A-74635A268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953929"/>
            <a:ext cx="7416000" cy="3904706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35AE45-ACCA-45CA-926A-77F5DBCF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78081"/>
            <a:ext cx="10515600" cy="950719"/>
          </a:xfrm>
        </p:spPr>
        <p:txBody>
          <a:bodyPr anchor="t" anchorCtr="0"/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851E60-1617-9432-5C8D-A1E075974C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28000"/>
            <a:ext cx="121793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5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, two column content,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C35AE45-ACCA-45CA-926A-77F5DBCF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78081"/>
            <a:ext cx="10515600" cy="950719"/>
          </a:xfrm>
        </p:spPr>
        <p:txBody>
          <a:bodyPr anchor="t" anchorCtr="0"/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897288-61A1-48CC-AB6C-A1DAFBF32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1953928"/>
            <a:ext cx="10515599" cy="4223035"/>
          </a:xfrm>
        </p:spPr>
        <p:txBody>
          <a:bodyPr numCol="2" spcCol="36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0706FD-703B-0CA3-D69C-2E29EBCA9E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28000"/>
            <a:ext cx="121793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6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5CB5D3-7F4A-49D0-8BE3-4E1A6760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365125"/>
            <a:ext cx="10515600" cy="132556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1F753-635F-4ECB-B90D-B5E13473B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1825625"/>
            <a:ext cx="10515600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6E486-67A1-4706-B7B6-657C890F6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356350"/>
            <a:ext cx="27432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E12153F2-FADF-4363-B2D5-26B80714151E}" type="datetime1">
              <a:rPr lang="en-NZ" smtClean="0"/>
              <a:t>7/11/2024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89AF1-1C84-4CAF-BB49-3C8853195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58683" y="6356350"/>
            <a:ext cx="43489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NZ"/>
              <a:t>Option to include details in footer</a:t>
            </a:r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13920-3077-470B-B10D-A60EAB1E2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6000" y="6356350"/>
            <a:ext cx="27432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867A30AC-EEC2-45DD-BBF1-71D2CA05A494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6913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70" r:id="rId3"/>
    <p:sldLayoutId id="2147483650" r:id="rId4"/>
    <p:sldLayoutId id="2147483663" r:id="rId5"/>
    <p:sldLayoutId id="2147483662" r:id="rId6"/>
    <p:sldLayoutId id="2147483673" r:id="rId7"/>
    <p:sldLayoutId id="2147483661" r:id="rId8"/>
    <p:sldLayoutId id="2147483674" r:id="rId9"/>
    <p:sldLayoutId id="2147483654" r:id="rId10"/>
    <p:sldLayoutId id="214748367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i="0" kern="12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3200" b="1" i="0" kern="1200" baseline="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3200" b="1" i="0" kern="1200" baseline="0">
          <a:solidFill>
            <a:schemeClr val="accent1"/>
          </a:solidFill>
          <a:latin typeface="+mj-lt"/>
          <a:ea typeface="+mn-ea"/>
          <a:cs typeface="+mn-cs"/>
        </a:defRPr>
      </a:lvl2pPr>
      <a:lvl3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tx2"/>
        </a:buClr>
        <a:buSzPct val="50000"/>
        <a:buFont typeface="Wingdings 2" panose="05020102010507070707" pitchFamily="18" charset="2"/>
        <a:buChar char="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accent1"/>
        </a:buClr>
        <a:buSzPct val="50000"/>
        <a:buFont typeface="Wingdings 2" panose="05020102010507070707" pitchFamily="18" charset="2"/>
        <a:buChar char="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000" kern="1200" cap="all" spc="400" baseline="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1_B80FDAC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microsoft.com/office/2018/10/relationships/comments" Target="../comments/modernComment_10B_F05C9064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7BB941F-8934-4F88-BBD3-E2082B275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000" y="385010"/>
            <a:ext cx="8374629" cy="3780000"/>
          </a:xfrm>
        </p:spPr>
        <p:txBody>
          <a:bodyPr/>
          <a:lstStyle/>
          <a:p>
            <a:r>
              <a:rPr lang="en-NZ" dirty="0"/>
              <a:t>Medical Products Bill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D45858C0-86FB-4AEE-A089-41A5BF02A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Ministry of Health, November 2024</a:t>
            </a:r>
          </a:p>
        </p:txBody>
      </p:sp>
    </p:spTree>
    <p:extLst>
      <p:ext uri="{BB962C8B-B14F-4D97-AF65-F5344CB8AC3E}">
        <p14:creationId xmlns:p14="http://schemas.microsoft.com/office/powerpoint/2010/main" val="3483192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9A5B53-C8A0-23C3-06F4-93BD19CE8906}"/>
              </a:ext>
            </a:extLst>
          </p:cNvPr>
          <p:cNvSpPr txBox="1"/>
          <p:nvPr/>
        </p:nvSpPr>
        <p:spPr>
          <a:xfrm>
            <a:off x="1118681" y="680936"/>
            <a:ext cx="3142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t>Next steps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587C9C8-1E0A-B7DD-98AD-28F3A92116F7}"/>
              </a:ext>
            </a:extLst>
          </p:cNvPr>
          <p:cNvSpPr/>
          <p:nvPr/>
        </p:nvSpPr>
        <p:spPr>
          <a:xfrm>
            <a:off x="361546" y="3429000"/>
            <a:ext cx="11120336" cy="134241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402660-475A-682C-27C9-FCA99CFD6F7F}"/>
              </a:ext>
            </a:extLst>
          </p:cNvPr>
          <p:cNvSpPr txBox="1"/>
          <p:nvPr/>
        </p:nvSpPr>
        <p:spPr>
          <a:xfrm>
            <a:off x="1245140" y="1903293"/>
            <a:ext cx="2169268" cy="16004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March 2025: Cabinet decisions on </a:t>
            </a:r>
            <a:r>
              <a:rPr lang="en-US" sz="1400" dirty="0"/>
              <a:t>clinical trials, pharmacy regulation, exports, statutory timeframes, advertising, and offences and penalties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8AEE40-6AE9-F7FF-A104-292362BDB507}"/>
              </a:ext>
            </a:extLst>
          </p:cNvPr>
          <p:cNvSpPr txBox="1"/>
          <p:nvPr/>
        </p:nvSpPr>
        <p:spPr>
          <a:xfrm>
            <a:off x="3414408" y="4846985"/>
            <a:ext cx="1744492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Late 2025: Medical Products Bill introduced to Parliament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8003A3-DDC8-B4CF-A068-4E25312317C4}"/>
              </a:ext>
            </a:extLst>
          </p:cNvPr>
          <p:cNvSpPr txBox="1"/>
          <p:nvPr/>
        </p:nvSpPr>
        <p:spPr>
          <a:xfrm>
            <a:off x="9706585" y="1701025"/>
            <a:ext cx="1744492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2028 onwards: Transition period for some products</a:t>
            </a: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46736A-BF83-655E-19F7-37FC9817F98C}"/>
              </a:ext>
            </a:extLst>
          </p:cNvPr>
          <p:cNvSpPr txBox="1"/>
          <p:nvPr/>
        </p:nvSpPr>
        <p:spPr>
          <a:xfrm>
            <a:off x="5760399" y="4934334"/>
            <a:ext cx="1744492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Mid/late 2026: Medical Products Bill passed into law</a:t>
            </a:r>
            <a:endParaRPr 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F6719F-2C1C-1415-92F9-86801022DB8F}"/>
              </a:ext>
            </a:extLst>
          </p:cNvPr>
          <p:cNvSpPr txBox="1"/>
          <p:nvPr/>
        </p:nvSpPr>
        <p:spPr>
          <a:xfrm>
            <a:off x="8388492" y="4846985"/>
            <a:ext cx="1744492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2028: Medical Products Act takes effect</a:t>
            </a:r>
            <a:endParaRPr lang="en-US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C11EC8-66AA-2B5D-6217-8F216773FE07}"/>
              </a:ext>
            </a:extLst>
          </p:cNvPr>
          <p:cNvSpPr txBox="1"/>
          <p:nvPr/>
        </p:nvSpPr>
        <p:spPr>
          <a:xfrm>
            <a:off x="4581727" y="2334180"/>
            <a:ext cx="1605064" cy="11695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Late 2025 / early 2026: Public submissions on Medical Products Bill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08372F-D39C-4A8A-EC82-D26761AD8B81}"/>
              </a:ext>
            </a:extLst>
          </p:cNvPr>
          <p:cNvSpPr txBox="1"/>
          <p:nvPr/>
        </p:nvSpPr>
        <p:spPr>
          <a:xfrm>
            <a:off x="622570" y="3915542"/>
            <a:ext cx="442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More engagement with stakeholders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7E4DDA-F62E-56FA-8E1C-629C6E3BD539}"/>
              </a:ext>
            </a:extLst>
          </p:cNvPr>
          <p:cNvSpPr txBox="1"/>
          <p:nvPr/>
        </p:nvSpPr>
        <p:spPr>
          <a:xfrm>
            <a:off x="7354110" y="2618197"/>
            <a:ext cx="1342414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2025-2027: Secondary legislation developed</a:t>
            </a:r>
            <a:endParaRPr lang="en-US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26A5BD-E73A-0709-E596-94F531C02AC9}"/>
              </a:ext>
            </a:extLst>
          </p:cNvPr>
          <p:cNvSpPr txBox="1"/>
          <p:nvPr/>
        </p:nvSpPr>
        <p:spPr>
          <a:xfrm>
            <a:off x="7316821" y="3915542"/>
            <a:ext cx="442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More engagement with stakeholders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5D59F4-0AFF-805F-5C09-0FBE753E3B68}"/>
              </a:ext>
            </a:extLst>
          </p:cNvPr>
          <p:cNvSpPr txBox="1"/>
          <p:nvPr/>
        </p:nvSpPr>
        <p:spPr>
          <a:xfrm>
            <a:off x="4854103" y="3913250"/>
            <a:ext cx="220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Select Committee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8704DF9-AF1F-8230-4683-4A949F86FA6B}"/>
              </a:ext>
            </a:extLst>
          </p:cNvPr>
          <p:cNvCxnSpPr>
            <a:stCxn id="6" idx="2"/>
          </p:cNvCxnSpPr>
          <p:nvPr/>
        </p:nvCxnSpPr>
        <p:spPr>
          <a:xfrm>
            <a:off x="2329774" y="3503731"/>
            <a:ext cx="0" cy="29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5EF4D47-0947-5A62-0DA6-49109C2C6CAE}"/>
              </a:ext>
            </a:extLst>
          </p:cNvPr>
          <p:cNvCxnSpPr/>
          <p:nvPr/>
        </p:nvCxnSpPr>
        <p:spPr>
          <a:xfrm>
            <a:off x="4581727" y="4445540"/>
            <a:ext cx="0" cy="401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E68BE50-98DD-922B-BFEF-6075131C6E7E}"/>
              </a:ext>
            </a:extLst>
          </p:cNvPr>
          <p:cNvCxnSpPr>
            <a:cxnSpLocks/>
          </p:cNvCxnSpPr>
          <p:nvPr/>
        </p:nvCxnSpPr>
        <p:spPr>
          <a:xfrm flipV="1">
            <a:off x="4991908" y="3503731"/>
            <a:ext cx="0" cy="29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0CFE6B5-A1BD-C577-1C83-1F29087A71E2}"/>
              </a:ext>
            </a:extLst>
          </p:cNvPr>
          <p:cNvCxnSpPr/>
          <p:nvPr/>
        </p:nvCxnSpPr>
        <p:spPr>
          <a:xfrm>
            <a:off x="7024992" y="4445540"/>
            <a:ext cx="0" cy="488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C3CC03C-A120-A8C1-7C0A-D157147496E4}"/>
              </a:ext>
            </a:extLst>
          </p:cNvPr>
          <p:cNvCxnSpPr>
            <a:endCxn id="14" idx="2"/>
          </p:cNvCxnSpPr>
          <p:nvPr/>
        </p:nvCxnSpPr>
        <p:spPr>
          <a:xfrm flipV="1">
            <a:off x="8025317" y="3572304"/>
            <a:ext cx="0" cy="221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D93147C-B8F4-3C51-28CD-E90A7B09B514}"/>
              </a:ext>
            </a:extLst>
          </p:cNvPr>
          <p:cNvCxnSpPr/>
          <p:nvPr/>
        </p:nvCxnSpPr>
        <p:spPr>
          <a:xfrm flipV="1">
            <a:off x="9529863" y="4445540"/>
            <a:ext cx="0" cy="401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CBB921-00A0-4F24-1C3B-E8FF5C25A51B}"/>
              </a:ext>
            </a:extLst>
          </p:cNvPr>
          <p:cNvCxnSpPr/>
          <p:nvPr/>
        </p:nvCxnSpPr>
        <p:spPr>
          <a:xfrm>
            <a:off x="10447506" y="2439689"/>
            <a:ext cx="0" cy="1354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D79FC4E6-EFFC-90FA-08D0-B0894F0159BE}"/>
              </a:ext>
            </a:extLst>
          </p:cNvPr>
          <p:cNvSpPr/>
          <p:nvPr/>
        </p:nvSpPr>
        <p:spPr>
          <a:xfrm>
            <a:off x="4581727" y="3868518"/>
            <a:ext cx="2474068" cy="44601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804678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BD323E1-8D24-DD0E-7D70-8AAB1903B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4" y="2010193"/>
            <a:ext cx="10654635" cy="4625738"/>
          </a:xfrm>
        </p:spPr>
        <p:txBody>
          <a:bodyPr numCol="1"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Documents released on our </a:t>
            </a:r>
            <a:b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</a:b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website: go to health.govt.nz </a:t>
            </a:r>
            <a:b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</a:b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and search “medical products”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28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28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28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Subscribe to our newsletter: go to health.govt.nz and search “medical products subscribe”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Email: therapeuticproducts@health.govt.nz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2800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68217B-91BD-4FCD-9C23-8D96E510A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509" y="1270158"/>
            <a:ext cx="5377241" cy="36196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3D1E7B-A166-736F-4401-B5A600C0B828}"/>
              </a:ext>
            </a:extLst>
          </p:cNvPr>
          <p:cNvSpPr txBox="1"/>
          <p:nvPr/>
        </p:nvSpPr>
        <p:spPr>
          <a:xfrm>
            <a:off x="1027611" y="405432"/>
            <a:ext cx="60960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46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t>Stay in touch with us</a:t>
            </a:r>
          </a:p>
        </p:txBody>
      </p:sp>
    </p:spTree>
    <p:extLst>
      <p:ext uri="{BB962C8B-B14F-4D97-AF65-F5344CB8AC3E}">
        <p14:creationId xmlns:p14="http://schemas.microsoft.com/office/powerpoint/2010/main" val="320612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E28228B8-A5DB-0982-2CBB-399C8D81D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880946"/>
            <a:ext cx="9811543" cy="5296017"/>
          </a:xfrm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The story so far: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The Government has committed to repealing the Therapeutic Products Act…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…but the Medicines Act 1981 is outdated and not fit for purpose</a:t>
            </a:r>
          </a:p>
        </p:txBody>
      </p:sp>
    </p:spTree>
    <p:extLst>
      <p:ext uri="{BB962C8B-B14F-4D97-AF65-F5344CB8AC3E}">
        <p14:creationId xmlns:p14="http://schemas.microsoft.com/office/powerpoint/2010/main" val="290685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99A37F7-743D-9281-E41A-152596FEF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880946"/>
            <a:ext cx="9811543" cy="5296017"/>
          </a:xfrm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On 30 September, Cabinet agreed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develop a </a:t>
            </a:r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Medical Products Bill to regulate medicines and medical devices – intended to be passed in 2026 and take effect by 2028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separate legislation for natural health products – to be developed over a longer timeline in consultation with consumers and the natural health product industry</a:t>
            </a:r>
          </a:p>
        </p:txBody>
      </p:sp>
    </p:spTree>
    <p:extLst>
      <p:ext uri="{BB962C8B-B14F-4D97-AF65-F5344CB8AC3E}">
        <p14:creationId xmlns:p14="http://schemas.microsoft.com/office/powerpoint/2010/main" val="25502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CE9C2A1-FF89-9093-6524-1B1B448BB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880946"/>
            <a:ext cx="9811543" cy="660471"/>
          </a:xfrm>
        </p:spPr>
        <p:txBody>
          <a:bodyPr>
            <a:normAutofit/>
          </a:bodyPr>
          <a:lstStyle/>
          <a:p>
            <a:r>
              <a:rPr lang="en-NZ" dirty="0"/>
              <a:t>What will be covered in the Medical Products Bill?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C84B40-D328-6FE8-0ED8-E12A68915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18071"/>
              </p:ext>
            </p:extLst>
          </p:nvPr>
        </p:nvGraphicFramePr>
        <p:xfrm>
          <a:off x="757646" y="1703735"/>
          <a:ext cx="10911840" cy="356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280">
                  <a:extLst>
                    <a:ext uri="{9D8B030D-6E8A-4147-A177-3AD203B41FA5}">
                      <a16:colId xmlns:a16="http://schemas.microsoft.com/office/drawing/2014/main" val="687490272"/>
                    </a:ext>
                  </a:extLst>
                </a:gridCol>
                <a:gridCol w="3637280">
                  <a:extLst>
                    <a:ext uri="{9D8B030D-6E8A-4147-A177-3AD203B41FA5}">
                      <a16:colId xmlns:a16="http://schemas.microsoft.com/office/drawing/2014/main" val="1440164988"/>
                    </a:ext>
                  </a:extLst>
                </a:gridCol>
                <a:gridCol w="3637280">
                  <a:extLst>
                    <a:ext uri="{9D8B030D-6E8A-4147-A177-3AD203B41FA5}">
                      <a16:colId xmlns:a16="http://schemas.microsoft.com/office/drawing/2014/main" val="3950786073"/>
                    </a:ext>
                  </a:extLst>
                </a:gridCol>
              </a:tblGrid>
              <a:tr h="401411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543363"/>
                  </a:ext>
                </a:extLst>
              </a:tr>
              <a:tr h="3163541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Medicines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Medical devices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Software that is part of a medical device (eg a pacemaker)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Vitamins and minerals </a:t>
                      </a:r>
                      <a:r>
                        <a:rPr lang="en-NZ" sz="1600" u="sng" dirty="0"/>
                        <a:t>above</a:t>
                      </a:r>
                      <a:r>
                        <a:rPr lang="en-NZ" sz="1600" dirty="0"/>
                        <a:t> a certain level (aligned with international standards)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Gene therapies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Substances of human origin (blood products, organs etc)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600" dirty="0"/>
                        <a:t>Food and drink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Vitamins and minerals </a:t>
                      </a:r>
                      <a:r>
                        <a:rPr lang="en-NZ" sz="1600" u="sng" dirty="0"/>
                        <a:t>below</a:t>
                      </a:r>
                      <a:r>
                        <a:rPr lang="en-NZ" sz="1600" dirty="0"/>
                        <a:t> a certain level </a:t>
                      </a:r>
                    </a:p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600" dirty="0"/>
                        <a:t>Other natural health products, including </a:t>
                      </a:r>
                      <a:r>
                        <a:rPr lang="en-NZ" sz="1600" dirty="0" err="1"/>
                        <a:t>rongo</a:t>
                      </a:r>
                      <a:r>
                        <a:rPr lang="mi-NZ" sz="1600" dirty="0"/>
                        <a:t>ā</a:t>
                      </a:r>
                      <a:r>
                        <a:rPr lang="en-NZ" sz="1600" dirty="0"/>
                        <a:t> </a:t>
                      </a:r>
                      <a:r>
                        <a:rPr lang="mi-NZ" sz="1600" dirty="0"/>
                        <a:t>Māori</a:t>
                      </a:r>
                      <a:r>
                        <a:rPr lang="en-NZ" sz="1600" dirty="0"/>
                        <a:t> 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Most cosmetics and related, eg shampoo, face wash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Equipment that can benefit health, eg sports gear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Software used in a medical setting, eg patient booking 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Software as a medical device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Radiopharmaceuticals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NZ" sz="1600" dirty="0"/>
                        <a:t>Sunscreen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00208"/>
                  </a:ext>
                </a:extLst>
              </a:tr>
            </a:tbl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992453AE-97A9-1917-626F-2904D91449E5}"/>
              </a:ext>
            </a:extLst>
          </p:cNvPr>
          <p:cNvSpPr txBox="1">
            <a:spLocks/>
          </p:cNvSpPr>
          <p:nvPr/>
        </p:nvSpPr>
        <p:spPr>
          <a:xfrm>
            <a:off x="39188" y="5468810"/>
            <a:ext cx="12113623" cy="508244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3200" b="1" i="0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3200" b="1" i="0" kern="1200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285750" indent="-28575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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Pct val="50000"/>
              <a:buFont typeface="Wingdings 2" panose="05020102010507070707" pitchFamily="18" charset="2"/>
              <a:buChar char="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anose="020B0604020202020204" pitchFamily="34" charset="0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0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1800" dirty="0"/>
              <a:t>All products will be regulated in a way which makes sense for that type of product </a:t>
            </a:r>
          </a:p>
        </p:txBody>
      </p:sp>
    </p:spTree>
    <p:extLst>
      <p:ext uri="{BB962C8B-B14F-4D97-AF65-F5344CB8AC3E}">
        <p14:creationId xmlns:p14="http://schemas.microsoft.com/office/powerpoint/2010/main" val="401407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8F934870-9A43-E848-334B-BD5449D7D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880946"/>
            <a:ext cx="9811543" cy="5296017"/>
          </a:xfrm>
        </p:spPr>
        <p:txBody>
          <a:bodyPr>
            <a:normAutofit/>
          </a:bodyPr>
          <a:lstStyle/>
          <a:p>
            <a:r>
              <a:rPr lang="en-NZ" sz="40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Purpose </a:t>
            </a:r>
          </a:p>
          <a:p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The Medical Product Bill is intended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support improved health outcomes for all New Zealanders by enabling timely access to safe, high quality, and effective medical products;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and to do this by providing cost-effective assurance that medical products meet acceptable standards of safety, quality, and efficacy or performance</a:t>
            </a:r>
            <a:endParaRPr lang="en-NZ" sz="28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611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A34BD99-C36A-9D72-78AF-CC5332EC9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880946"/>
            <a:ext cx="9811543" cy="5296017"/>
          </a:xfrm>
        </p:spPr>
        <p:txBody>
          <a:bodyPr>
            <a:normAutofit fontScale="85000" lnSpcReduction="10000"/>
          </a:bodyPr>
          <a:lstStyle/>
          <a:p>
            <a:r>
              <a:rPr lang="en-NZ" sz="4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Principles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regulation should be </a:t>
            </a:r>
            <a:r>
              <a:rPr lang="en-US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risk proportionate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and </a:t>
            </a:r>
            <a:r>
              <a:rPr lang="en-US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support timely access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to medical products;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regulation should </a:t>
            </a:r>
            <a:r>
              <a:rPr lang="en-NZ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recognise</a:t>
            </a:r>
            <a:r>
              <a:rPr lang="en-US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differences between product types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, including the differences between medicines and medical devices;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regulation should, where possible, be </a:t>
            </a:r>
            <a:r>
              <a:rPr lang="en-NZ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harmonised</a:t>
            </a:r>
            <a:r>
              <a:rPr lang="en-US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with international good practice, </a:t>
            </a:r>
            <a:r>
              <a:rPr lang="en-US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enabling reliance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on assessments and decisions by trusted overseas regulators;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the regulatory system should </a:t>
            </a:r>
            <a:r>
              <a:rPr lang="en-US" sz="28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support innovation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, competition, economic growth, and exports in a way that maintains New Zealand’s reputation as a producer of high-quality products.</a:t>
            </a:r>
            <a:endParaRPr lang="en-NZ" sz="28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617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726294-859D-4E34-9193-90D4CB577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971" y="202366"/>
            <a:ext cx="10334057" cy="747557"/>
          </a:xfrm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Product approvals	- indicative pathways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72D10ABF-E8DF-D269-3E23-4A73FFD64D77}"/>
              </a:ext>
            </a:extLst>
          </p:cNvPr>
          <p:cNvSpPr/>
          <p:nvPr/>
        </p:nvSpPr>
        <p:spPr>
          <a:xfrm>
            <a:off x="4760254" y="949924"/>
            <a:ext cx="2499360" cy="5198327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195B58-439D-B585-D257-B8CA3B624E1B}"/>
              </a:ext>
            </a:extLst>
          </p:cNvPr>
          <p:cNvSpPr txBox="1"/>
          <p:nvPr/>
        </p:nvSpPr>
        <p:spPr>
          <a:xfrm>
            <a:off x="5476193" y="3010478"/>
            <a:ext cx="1067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Risk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2E3237-D90C-A5CE-D3BD-8AEBABF71443}"/>
              </a:ext>
            </a:extLst>
          </p:cNvPr>
          <p:cNvSpPr txBox="1"/>
          <p:nvPr/>
        </p:nvSpPr>
        <p:spPr>
          <a:xfrm>
            <a:off x="380533" y="2674947"/>
            <a:ext cx="42100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dirty="0"/>
              <a:t>Full assessment</a:t>
            </a:r>
          </a:p>
          <a:p>
            <a:pPr algn="r"/>
            <a:endParaRPr lang="en-NZ" dirty="0"/>
          </a:p>
          <a:p>
            <a:pPr algn="r"/>
            <a:r>
              <a:rPr lang="en-NZ" dirty="0"/>
              <a:t>Abbreviated assessment</a:t>
            </a:r>
          </a:p>
          <a:p>
            <a:pPr algn="r"/>
            <a:endParaRPr lang="en-NZ" dirty="0"/>
          </a:p>
          <a:p>
            <a:pPr algn="r"/>
            <a:r>
              <a:rPr lang="en-NZ" dirty="0"/>
              <a:t>Verification </a:t>
            </a:r>
          </a:p>
          <a:p>
            <a:pPr algn="r"/>
            <a:endParaRPr lang="en-NZ" dirty="0"/>
          </a:p>
          <a:p>
            <a:pPr algn="r"/>
            <a:r>
              <a:rPr lang="en-NZ" dirty="0"/>
              <a:t>Self-declaration</a:t>
            </a:r>
          </a:p>
          <a:p>
            <a:pPr algn="r"/>
            <a:endParaRPr lang="en-NZ" dirty="0"/>
          </a:p>
          <a:p>
            <a:pPr algn="r"/>
            <a:r>
              <a:rPr lang="en-NZ" dirty="0"/>
              <a:t>No approval needed / notification</a:t>
            </a:r>
          </a:p>
          <a:p>
            <a:pPr algn="r"/>
            <a:endParaRPr lang="en-NZ" dirty="0"/>
          </a:p>
          <a:p>
            <a:pPr algn="r"/>
            <a:r>
              <a:rPr lang="en-NZ" dirty="0"/>
              <a:t>Not regulated as a medical product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5B0E3E-E4FC-1854-6F9F-E0F9BF93BC8A}"/>
              </a:ext>
            </a:extLst>
          </p:cNvPr>
          <p:cNvSpPr txBox="1"/>
          <p:nvPr/>
        </p:nvSpPr>
        <p:spPr>
          <a:xfrm>
            <a:off x="7429285" y="2674947"/>
            <a:ext cx="43821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Products not approved elsewhere</a:t>
            </a:r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Products approved in other countries</a:t>
            </a:r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Low risk devices</a:t>
            </a:r>
          </a:p>
          <a:p>
            <a:endParaRPr lang="en-NZ" dirty="0"/>
          </a:p>
          <a:p>
            <a:r>
              <a:rPr lang="en-NZ" dirty="0"/>
              <a:t>Very low risk devices</a:t>
            </a:r>
          </a:p>
          <a:p>
            <a:endParaRPr lang="en-NZ" dirty="0"/>
          </a:p>
          <a:p>
            <a:r>
              <a:rPr lang="en-NZ" dirty="0"/>
              <a:t>Toothpastes, toothbrushes etc</a:t>
            </a:r>
          </a:p>
        </p:txBody>
      </p:sp>
    </p:spTree>
    <p:extLst>
      <p:ext uri="{BB962C8B-B14F-4D97-AF65-F5344CB8AC3E}">
        <p14:creationId xmlns:p14="http://schemas.microsoft.com/office/powerpoint/2010/main" val="139091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>
            <a:extLst>
              <a:ext uri="{FF2B5EF4-FFF2-40B4-BE49-F238E27FC236}">
                <a16:creationId xmlns:a16="http://schemas.microsoft.com/office/drawing/2014/main" id="{00A67A9C-DAEE-BB18-FD63-F21B76B15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25" y="719666"/>
            <a:ext cx="2743200" cy="1327151"/>
          </a:xfrm>
        </p:spPr>
        <p:txBody>
          <a:bodyPr/>
          <a:lstStyle/>
          <a:p>
            <a:r>
              <a:rPr lang="en-N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Regulated activities 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49D2D53E-A1AA-DED1-CFBD-79742E56C9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3335245"/>
              </p:ext>
            </p:extLst>
          </p:nvPr>
        </p:nvGraphicFramePr>
        <p:xfrm>
          <a:off x="1250950" y="72495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331CC0CD-CAD1-D2D9-592E-20FA20DC9098}"/>
              </a:ext>
            </a:extLst>
          </p:cNvPr>
          <p:cNvSpPr/>
          <p:nvPr/>
        </p:nvSpPr>
        <p:spPr>
          <a:xfrm>
            <a:off x="6635750" y="613569"/>
            <a:ext cx="2743200" cy="120015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Prescribing</a:t>
            </a:r>
          </a:p>
          <a:p>
            <a:pPr algn="ctr"/>
            <a:r>
              <a:rPr lang="en-NZ" dirty="0">
                <a:solidFill>
                  <a:schemeClr val="tx1"/>
                </a:solidFill>
              </a:rPr>
              <a:t>Administering medicine</a:t>
            </a:r>
          </a:p>
          <a:p>
            <a:pPr algn="ctr"/>
            <a:r>
              <a:rPr lang="en-NZ" dirty="0">
                <a:solidFill>
                  <a:schemeClr val="tx1"/>
                </a:solidFill>
              </a:rPr>
              <a:t>Some supply activities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9BC992-A9BF-FDB3-90DD-2E51C72636EC}"/>
              </a:ext>
            </a:extLst>
          </p:cNvPr>
          <p:cNvSpPr/>
          <p:nvPr/>
        </p:nvSpPr>
        <p:spPr>
          <a:xfrm>
            <a:off x="1044575" y="4255029"/>
            <a:ext cx="2743200" cy="120015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BAU activities for caregivers, retailers, Defence etc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822AD1-2ACD-5763-038D-95EF138228D3}"/>
              </a:ext>
            </a:extLst>
          </p:cNvPr>
          <p:cNvSpPr/>
          <p:nvPr/>
        </p:nvSpPr>
        <p:spPr>
          <a:xfrm>
            <a:off x="8676000" y="4102629"/>
            <a:ext cx="2743200" cy="120015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Manufacturing</a:t>
            </a:r>
          </a:p>
          <a:p>
            <a:pPr algn="ctr"/>
            <a:r>
              <a:rPr lang="en-NZ" dirty="0">
                <a:solidFill>
                  <a:schemeClr val="tx1"/>
                </a:solidFill>
              </a:rPr>
              <a:t>Wholesaling</a:t>
            </a:r>
          </a:p>
          <a:p>
            <a:pPr algn="ctr"/>
            <a:r>
              <a:rPr lang="en-NZ" dirty="0">
                <a:solidFill>
                  <a:srgbClr val="FF0000"/>
                </a:solidFill>
              </a:rPr>
              <a:t>Importing unapproved medical products</a:t>
            </a:r>
          </a:p>
        </p:txBody>
      </p:sp>
    </p:spTree>
    <p:extLst>
      <p:ext uri="{BB962C8B-B14F-4D97-AF65-F5344CB8AC3E}">
        <p14:creationId xmlns:p14="http://schemas.microsoft.com/office/powerpoint/2010/main" val="403259811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D31704D5-298B-7AC9-9B97-F5C4BD0F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880946"/>
            <a:ext cx="10551772" cy="5296017"/>
          </a:xfrm>
        </p:spPr>
        <p:txBody>
          <a:bodyPr numCol="1">
            <a:normAutofit/>
          </a:bodyPr>
          <a:lstStyle/>
          <a:p>
            <a:r>
              <a:rPr lang="en-NZ" sz="4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Other key Cabinet decisions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No mandatory approval process for exports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Personal importation of prescription medicines will be allowed (with a prescription)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Clinical supply of unapproved products will be enabled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It will be easier for professions to gain prescribing powers</a:t>
            </a:r>
          </a:p>
        </p:txBody>
      </p:sp>
    </p:spTree>
    <p:extLst>
      <p:ext uri="{BB962C8B-B14F-4D97-AF65-F5344CB8AC3E}">
        <p14:creationId xmlns:p14="http://schemas.microsoft.com/office/powerpoint/2010/main" val="117595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eme">
      <a:dk1>
        <a:srgbClr val="181F1B"/>
      </a:dk1>
      <a:lt1>
        <a:srgbClr val="FFFFFF"/>
      </a:lt1>
      <a:dk2>
        <a:srgbClr val="5D6260"/>
      </a:dk2>
      <a:lt2>
        <a:srgbClr val="FFFFFF"/>
      </a:lt2>
      <a:accent1>
        <a:srgbClr val="1B83A0"/>
      </a:accent1>
      <a:accent2>
        <a:srgbClr val="1F8069"/>
      </a:accent2>
      <a:accent3>
        <a:srgbClr val="F7D345"/>
      </a:accent3>
      <a:accent4>
        <a:srgbClr val="ED6C77"/>
      </a:accent4>
      <a:accent5>
        <a:srgbClr val="002069"/>
      </a:accent5>
      <a:accent6>
        <a:srgbClr val="F18A00"/>
      </a:accent6>
      <a:hlink>
        <a:srgbClr val="922F35"/>
      </a:hlink>
      <a:folHlink>
        <a:srgbClr val="57585A"/>
      </a:folHlink>
    </a:clrScheme>
    <a:fontScheme name="Health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8064 - Powerpoint template_JUNE22" id="{5045567F-1A78-AF41-868D-123C04A68DA5}" vid="{3987B57D-1612-6B4F-9F8D-CE794C31E3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8CBEB55B21166F42A1564415C2E2051A" ma:contentTypeVersion="359" ma:contentTypeDescription="Create a new document." ma:contentTypeScope="" ma:versionID="03d5dd07c27b3ea52afc6e3acbd80ae6">
  <xsd:schema xmlns:xsd="http://www.w3.org/2001/XMLSchema" xmlns:xs="http://www.w3.org/2001/XMLSchema" xmlns:p="http://schemas.microsoft.com/office/2006/metadata/properties" xmlns:ns2="56bce0aa-d130-428b-89aa-972bdc26e82f" xmlns:ns3="4f9c820c-e7e2-444d-97ee-45f2b3485c1d" xmlns:ns4="15ffb055-6eb4-45a1-bc20-bf2ac0d420da" xmlns:ns5="725c79e5-42ce-4aa0-ac78-b6418001f0d2" xmlns:ns6="c91a514c-9034-4fa3-897a-8352025b26ed" xmlns:ns7="d0b61010-d6f3-4072-b934-7bbb13e97771" xmlns:ns8="184c05c4-c568-455d-94a4-7e009b164348" xmlns:ns9="6680c44c-cc36-4314-ad61-78a9951b8b47" targetNamespace="http://schemas.microsoft.com/office/2006/metadata/properties" ma:root="true" ma:fieldsID="f6b2371a9f095242a9102dd120d5ddb6" ns2:_="" ns3:_="" ns4:_="" ns5:_="" ns6:_="" ns7:_="" ns8:_="" ns9:_="">
    <xsd:import namespace="56bce0aa-d130-428b-89aa-972bdc26e82f"/>
    <xsd:import namespace="4f9c820c-e7e2-444d-97ee-45f2b3485c1d"/>
    <xsd:import namespace="15ffb055-6eb4-45a1-bc20-bf2ac0d420da"/>
    <xsd:import namespace="725c79e5-42ce-4aa0-ac78-b6418001f0d2"/>
    <xsd:import namespace="c91a514c-9034-4fa3-897a-8352025b26ed"/>
    <xsd:import namespace="d0b61010-d6f3-4072-b934-7bbb13e97771"/>
    <xsd:import namespace="184c05c4-c568-455d-94a4-7e009b164348"/>
    <xsd:import namespace="6680c44c-cc36-4314-ad61-78a9951b8b4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Type" minOccurs="0"/>
                <xsd:element ref="ns4:KeyWords" minOccurs="0"/>
                <xsd:element ref="ns3:Narrative" minOccurs="0"/>
                <xsd:element ref="ns4:SecurityClassification" minOccurs="0"/>
                <xsd:element ref="ns3:Case" minOccurs="0"/>
                <xsd:element ref="ns3:RelatedPeople" minOccurs="0"/>
                <xsd:element ref="ns3:CategoryName" minOccurs="0"/>
                <xsd:element ref="ns3:CategoryValue" minOccurs="0"/>
                <xsd:element ref="ns3:BusinessValue" minOccurs="0"/>
                <xsd:element ref="ns3:FunctionGroup" minOccurs="0"/>
                <xsd:element ref="ns3:Function" minOccurs="0"/>
                <xsd:element ref="ns3:PRAType" minOccurs="0"/>
                <xsd:element ref="ns3:PRADate1" minOccurs="0"/>
                <xsd:element ref="ns3:PRADate2" minOccurs="0"/>
                <xsd:element ref="ns3:PRADate3" minOccurs="0"/>
                <xsd:element ref="ns3:PRADateDisposal" minOccurs="0"/>
                <xsd:element ref="ns3:PRADateTrigger" minOccurs="0"/>
                <xsd:element ref="ns3:PRAText1" minOccurs="0"/>
                <xsd:element ref="ns3:PRAText2" minOccurs="0"/>
                <xsd:element ref="ns3:PRAText3" minOccurs="0"/>
                <xsd:element ref="ns3:PRAText4" minOccurs="0"/>
                <xsd:element ref="ns3:PRAText5" minOccurs="0"/>
                <xsd:element ref="ns3:AggregationStatus" minOccurs="0"/>
                <xsd:element ref="ns3:Project" minOccurs="0"/>
                <xsd:element ref="ns3:Activity" minOccurs="0"/>
                <xsd:element ref="ns5:AggregationNarrative" minOccurs="0"/>
                <xsd:element ref="ns6:Channel" minOccurs="0"/>
                <xsd:element ref="ns6:Team" minOccurs="0"/>
                <xsd:element ref="ns6:Level2" minOccurs="0"/>
                <xsd:element ref="ns6:Level3" minOccurs="0"/>
                <xsd:element ref="ns6:Year" minOccurs="0"/>
                <xsd:element ref="ns7:SetLabel" minOccurs="0"/>
                <xsd:element ref="ns7:OverrideLabel" minOccurs="0"/>
                <xsd:element ref="ns8:HasNHI" minOccurs="0"/>
                <xsd:element ref="ns8:zLegacy" minOccurs="0"/>
                <xsd:element ref="ns8:zLegacyID" minOccurs="0"/>
                <xsd:element ref="ns8:zLegacyJSON" minOccurs="0"/>
                <xsd:element ref="ns8:CopiedFrom" minOccurs="0"/>
                <xsd:element ref="ns8:Endorsements" minOccurs="0"/>
                <xsd:element ref="ns2:SharedWithUsers" minOccurs="0"/>
                <xsd:element ref="ns2:SharedWithDetails" minOccurs="0"/>
                <xsd:element ref="ns9:MediaServiceMetadata" minOccurs="0"/>
                <xsd:element ref="ns9:MediaServiceFastMetadata" minOccurs="0"/>
                <xsd:element ref="ns9:lcf76f155ced4ddcb4097134ff3c332f" minOccurs="0"/>
                <xsd:element ref="ns2:TaxCatchAll" minOccurs="0"/>
                <xsd:element ref="ns9:MediaServiceDateTaken" minOccurs="0"/>
                <xsd:element ref="ns9:MediaServiceLocation" minOccurs="0"/>
                <xsd:element ref="ns9:MediaServiceGenerationTime" minOccurs="0"/>
                <xsd:element ref="ns9:MediaServiceEventHashCode" minOccurs="0"/>
                <xsd:element ref="ns9:MediaServiceObjectDetectorVersions" minOccurs="0"/>
                <xsd:element ref="ns9:MediaServiceOCR" minOccurs="0"/>
                <xsd:element ref="ns9:MediaServiceSearchProperties" minOccurs="0"/>
                <xsd:element ref="ns9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bce0aa-d130-428b-89aa-972bdc26e8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5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56" nillable="true" ma:displayName="Taxonomy Catch All Column" ma:hidden="true" ma:list="{fdd2efc7-46a8-4907-a67e-11133fa5247d}" ma:internalName="TaxCatchAll" ma:showField="CatchAllData" ma:web="56bce0aa-d130-428b-89aa-972bdc26e8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c820c-e7e2-444d-97ee-45f2b3485c1d" elementFormDefault="qualified">
    <xsd:import namespace="http://schemas.microsoft.com/office/2006/documentManagement/types"/>
    <xsd:import namespace="http://schemas.microsoft.com/office/infopath/2007/PartnerControls"/>
    <xsd:element name="DocumentType" ma:index="11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Narrative" ma:index="13" nillable="true" ma:displayName="Narrative" ma:hidden="true" ma:internalName="Narrative" ma:readOnly="false">
      <xsd:simpleType>
        <xsd:restriction base="dms:Note"/>
      </xsd:simpleType>
    </xsd:element>
    <xsd:element name="Case" ma:index="15" nillable="true" ma:displayName="Case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6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7" nillable="true" ma:displayName="Category 1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8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9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20" nillable="true" ma:displayName="Function Group" ma:default="Strategy Policy and Legislative Development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1" nillable="true" ma:displayName="Function" ma:default="Therapeutic Products Programme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2" nillable="true" ma:displayName="PRA Type" ma:default="Doc" ma:hidden="true" ma:indexed="true" ma:internalName="PRAType" ma:readOnly="false">
      <xsd:simpleType>
        <xsd:restriction base="dms:Text">
          <xsd:maxLength value="255"/>
        </xsd:restriction>
      </xsd:simpleType>
    </xsd:element>
    <xsd:element name="PRADate1" ma:index="23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4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5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6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7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8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9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30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1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2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3" nillable="true" ma:displayName="Aggregation Status" ma:default="Normal" ma:format="Dropdown" ma:hidden="true" ma:internalName="AggregationStatus" ma:readOnly="false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Project" ma:index="34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5" nillable="true" ma:displayName="Activity" ma:default="" ma:hidden="true" ma:internalName="Activity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b055-6eb4-45a1-bc20-bf2ac0d420da" elementFormDefault="qualified">
    <xsd:import namespace="http://schemas.microsoft.com/office/2006/documentManagement/types"/>
    <xsd:import namespace="http://schemas.microsoft.com/office/infopath/2007/PartnerControls"/>
    <xsd:element name="KeyWords" ma:index="12" nillable="true" ma:displayName="Key Words" ma:hidden="true" ma:internalName="KeyWords" ma:readOnly="false">
      <xsd:simpleType>
        <xsd:restriction base="dms:Note"/>
      </xsd:simpleType>
    </xsd:element>
    <xsd:element name="SecurityClassification" ma:index="14" nillable="true" ma:displayName="Security Classification" ma:default="UNCLASSIFIED" ma:format="Dropdown" ma:internalName="SecurityClassification" ma:readOnly="false">
      <xsd:simpleType>
        <xsd:restriction base="dms:Choice">
          <xsd:enumeration value="UNCLASSIFIED"/>
          <xsd:enumeration value="IN-CONFIDENCE"/>
          <xsd:enumeration value="SENSITIVE"/>
          <xsd:enumeration value="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c79e5-42ce-4aa0-ac78-b6418001f0d2" elementFormDefault="qualified">
    <xsd:import namespace="http://schemas.microsoft.com/office/2006/documentManagement/types"/>
    <xsd:import namespace="http://schemas.microsoft.com/office/infopath/2007/PartnerControls"/>
    <xsd:element name="AggregationNarrative" ma:index="36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a514c-9034-4fa3-897a-8352025b26ed" elementFormDefault="qualified">
    <xsd:import namespace="http://schemas.microsoft.com/office/2006/documentManagement/types"/>
    <xsd:import namespace="http://schemas.microsoft.com/office/infopath/2007/PartnerControls"/>
    <xsd:element name="Channel" ma:index="37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8" nillable="true" ma:displayName="Team" ma:default="Therapeutic Products Programme" ma:hidden="true" ma:internalName="Team" ma:readOnly="false">
      <xsd:simpleType>
        <xsd:restriction base="dms:Text">
          <xsd:maxLength value="255"/>
        </xsd:restriction>
      </xsd:simpleType>
    </xsd:element>
    <xsd:element name="Level2" ma:index="39" nillable="true" ma:displayName="Level 2" ma:default="NA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40" nillable="true" ma:displayName="Level 3" ma:default="NA" ma:hidden="true" ma:internalName="Level3" ma:readOnly="false">
      <xsd:simpleType>
        <xsd:restriction base="dms:Text">
          <xsd:maxLength value="255"/>
        </xsd:restriction>
      </xsd:simpleType>
    </xsd:element>
    <xsd:element name="Year" ma:index="41" nillable="true" ma:displayName="Year" ma:default="NA" ma:hidden="true" ma:internalName="Year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b61010-d6f3-4072-b934-7bbb13e97771" elementFormDefault="qualified">
    <xsd:import namespace="http://schemas.microsoft.com/office/2006/documentManagement/types"/>
    <xsd:import namespace="http://schemas.microsoft.com/office/infopath/2007/PartnerControls"/>
    <xsd:element name="SetLabel" ma:index="42" nillable="true" ma:displayName="Set Label" ma:default="T10M" ma:hidden="true" ma:indexed="true" ma:internalName="SetLabel" ma:readOnly="false">
      <xsd:simpleType>
        <xsd:restriction base="dms:Text">
          <xsd:maxLength value="255"/>
        </xsd:restriction>
      </xsd:simpleType>
    </xsd:element>
    <xsd:element name="OverrideLabel" ma:index="43" nillable="true" ma:displayName="Override Label" ma:hidden="true" ma:indexed="true" ma:internalName="OverrideLabel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c05c4-c568-455d-94a4-7e009b164348" elementFormDefault="qualified">
    <xsd:import namespace="http://schemas.microsoft.com/office/2006/documentManagement/types"/>
    <xsd:import namespace="http://schemas.microsoft.com/office/infopath/2007/PartnerControls"/>
    <xsd:element name="HasNHI" ma:index="44" nillable="true" ma:displayName="Has NHI" ma:default="0" ma:internalName="HasNHI" ma:readOnly="false">
      <xsd:simpleType>
        <xsd:restriction base="dms:Boolean"/>
      </xsd:simpleType>
    </xsd:element>
    <xsd:element name="zLegacy" ma:index="45" nillable="true" ma:displayName="zLegacy" ma:hidden="true" ma:internalName="zLegacy" ma:readOnly="false">
      <xsd:simpleType>
        <xsd:restriction base="dms:Note"/>
      </xsd:simpleType>
    </xsd:element>
    <xsd:element name="zLegacyID" ma:index="46" nillable="true" ma:displayName="zLegacyID" ma:hidden="true" ma:indexed="true" ma:internalName="zLegacyID" ma:readOnly="false">
      <xsd:simpleType>
        <xsd:restriction base="dms:Text">
          <xsd:maxLength value="255"/>
        </xsd:restriction>
      </xsd:simpleType>
    </xsd:element>
    <xsd:element name="zLegacyJSON" ma:index="47" nillable="true" ma:displayName="zLegacyJSON" ma:hidden="true" ma:internalName="zLegacyJSON" ma:readOnly="false">
      <xsd:simpleType>
        <xsd:restriction base="dms:Note"/>
      </xsd:simpleType>
    </xsd:element>
    <xsd:element name="CopiedFrom" ma:index="48" nillable="true" ma:displayName="Copied From" ma:hidden="true" ma:internalName="CopiedFrom" ma:readOnly="false">
      <xsd:simpleType>
        <xsd:restriction base="dms:Text">
          <xsd:maxLength value="255"/>
        </xsd:restriction>
      </xsd:simpleType>
    </xsd:element>
    <xsd:element name="Endorsements" ma:index="49" nillable="true" ma:displayName="Endorsements" ma:default="N/A" ma:format="Dropdown" ma:internalName="Endorsements" ma:readOnly="false">
      <xsd:simpleType>
        <xsd:restriction base="dms:Choice">
          <xsd:enumeration value="N/A"/>
          <xsd:enumeration value="APPOINTMENTS"/>
          <xsd:enumeration value="BUDGET"/>
          <xsd:enumeration value="CABINET"/>
          <xsd:enumeration value="COMMERCIAL"/>
          <xsd:enumeration value="[DEPARTMENT] USE ONLY"/>
          <xsd:enumeration value="EMBARGOED FOR RELEASE"/>
          <xsd:enumeration value="EVALUATIVE"/>
          <xsd:enumeration value="HONOURS"/>
          <xsd:enumeration value="LEGAL PRIVILEGE"/>
          <xsd:enumeration value="MEDICAL"/>
          <xsd:enumeration value="NEW ZEALAND EYES ONLY (NZEO)"/>
          <xsd:enumeration value="STAFF"/>
          <xsd:enumeration value="POLICY"/>
          <xsd:enumeration value="TO BE REVIEWED ON"/>
          <xsd:enumeration value="RELEASEABLE TO (REL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80c44c-cc36-4314-ad61-78a9951b8b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3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55" nillable="true" ma:taxonomy="true" ma:internalName="lcf76f155ced4ddcb4097134ff3c332f" ma:taxonomyFieldName="MediaServiceImageTags" ma:displayName="Image Tags" ma:readOnly="false" ma:fieldId="{5cf76f15-5ced-4ddc-b409-7134ff3c332f}" ma:taxonomyMulti="true" ma:sspId="0413e039-5297-4392-bfce-c6182202c7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5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5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5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6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6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6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6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Value xmlns="4f9c820c-e7e2-444d-97ee-45f2b3485c1d" xsi:nil="true"/>
    <PRADateDisposal xmlns="4f9c820c-e7e2-444d-97ee-45f2b3485c1d" xsi:nil="true"/>
    <KeyWords xmlns="15ffb055-6eb4-45a1-bc20-bf2ac0d420da" xsi:nil="true"/>
    <SecurityClassification xmlns="15ffb055-6eb4-45a1-bc20-bf2ac0d420da">UNCLASSIFIED</SecurityClassification>
    <PRADate3 xmlns="4f9c820c-e7e2-444d-97ee-45f2b3485c1d" xsi:nil="true"/>
    <PRAText5 xmlns="4f9c820c-e7e2-444d-97ee-45f2b3485c1d" xsi:nil="true"/>
    <Level2 xmlns="c91a514c-9034-4fa3-897a-8352025b26ed">NA</Level2>
    <CopiedFrom xmlns="184c05c4-c568-455d-94a4-7e009b164348" xsi:nil="true"/>
    <Activity xmlns="4f9c820c-e7e2-444d-97ee-45f2b3485c1d">NA</Activity>
    <AggregationStatus xmlns="4f9c820c-e7e2-444d-97ee-45f2b3485c1d">Normal</AggregationStatus>
    <CategoryValue xmlns="4f9c820c-e7e2-444d-97ee-45f2b3485c1d">NA</CategoryValue>
    <PRADate2 xmlns="4f9c820c-e7e2-444d-97ee-45f2b3485c1d" xsi:nil="true"/>
    <zLegacyJSON xmlns="184c05c4-c568-455d-94a4-7e009b164348" xsi:nil="true"/>
    <Case xmlns="4f9c820c-e7e2-444d-97ee-45f2b3485c1d">NA</Case>
    <PRAText1 xmlns="4f9c820c-e7e2-444d-97ee-45f2b3485c1d" xsi:nil="true"/>
    <PRAText4 xmlns="4f9c820c-e7e2-444d-97ee-45f2b3485c1d" xsi:nil="true"/>
    <Level3 xmlns="c91a514c-9034-4fa3-897a-8352025b26ed">NA</Level3>
    <Endorsements xmlns="184c05c4-c568-455d-94a4-7e009b164348">N/A</Endorsements>
    <Team xmlns="c91a514c-9034-4fa3-897a-8352025b26ed">Therapeutic Products Programme</Team>
    <Project xmlns="4f9c820c-e7e2-444d-97ee-45f2b3485c1d">NA</Project>
    <HasNHI xmlns="184c05c4-c568-455d-94a4-7e009b164348">false</HasNHI>
    <FunctionGroup xmlns="4f9c820c-e7e2-444d-97ee-45f2b3485c1d">Strategy Policy and Legislative Development</FunctionGroup>
    <Function xmlns="4f9c820c-e7e2-444d-97ee-45f2b3485c1d">Therapeutic Products Programme</Function>
    <RelatedPeople xmlns="4f9c820c-e7e2-444d-97ee-45f2b3485c1d">
      <UserInfo>
        <DisplayName/>
        <AccountId xsi:nil="true"/>
        <AccountType/>
      </UserInfo>
    </RelatedPeople>
    <AggregationNarrative xmlns="725c79e5-42ce-4aa0-ac78-b6418001f0d2" xsi:nil="true"/>
    <Channel xmlns="c91a514c-9034-4fa3-897a-8352025b26ed">Medical Products Bill</Channel>
    <PRAType xmlns="4f9c820c-e7e2-444d-97ee-45f2b3485c1d">Doc</PRAType>
    <PRADate1 xmlns="4f9c820c-e7e2-444d-97ee-45f2b3485c1d" xsi:nil="true"/>
    <DocumentType xmlns="4f9c820c-e7e2-444d-97ee-45f2b3485c1d" xsi:nil="true"/>
    <PRAText3 xmlns="4f9c820c-e7e2-444d-97ee-45f2b3485c1d" xsi:nil="true"/>
    <zLegacy xmlns="184c05c4-c568-455d-94a4-7e009b164348" xsi:nil="true"/>
    <Year xmlns="c91a514c-9034-4fa3-897a-8352025b26ed">NA</Year>
    <Narrative xmlns="4f9c820c-e7e2-444d-97ee-45f2b3485c1d" xsi:nil="true"/>
    <CategoryName xmlns="4f9c820c-e7e2-444d-97ee-45f2b3485c1d">Communications</CategoryName>
    <PRADateTrigger xmlns="4f9c820c-e7e2-444d-97ee-45f2b3485c1d" xsi:nil="true"/>
    <PRAText2 xmlns="4f9c820c-e7e2-444d-97ee-45f2b3485c1d" xsi:nil="true"/>
    <zLegacyID xmlns="184c05c4-c568-455d-94a4-7e009b164348" xsi:nil="true"/>
    <TaxCatchAll xmlns="56bce0aa-d130-428b-89aa-972bdc26e82f" xsi:nil="true"/>
    <SetLabel xmlns="d0b61010-d6f3-4072-b934-7bbb13e97771">T10M</SetLabel>
    <OverrideLabel xmlns="d0b61010-d6f3-4072-b934-7bbb13e97771" xsi:nil="true"/>
    <SharedWithUsers xmlns="56bce0aa-d130-428b-89aa-972bdc26e82f">
      <UserInfo>
        <DisplayName>Aleisha Edwards</DisplayName>
        <AccountId>448</AccountId>
        <AccountType/>
      </UserInfo>
      <UserInfo>
        <DisplayName>Chanel Williams</DisplayName>
        <AccountId>634</AccountId>
        <AccountType/>
      </UserInfo>
      <UserInfo>
        <DisplayName>Waikohu Winikeri</DisplayName>
        <AccountId>1211</AccountId>
        <AccountType/>
      </UserInfo>
    </SharedWithUsers>
    <lcf76f155ced4ddcb4097134ff3c332f xmlns="6680c44c-cc36-4314-ad61-78a9951b8b47">
      <Terms xmlns="http://schemas.microsoft.com/office/infopath/2007/PartnerControls"/>
    </lcf76f155ced4ddcb4097134ff3c332f>
    <_dlc_DocId xmlns="56bce0aa-d130-428b-89aa-972bdc26e82f">MOHECM-1493838601-24570</_dlc_DocId>
    <_dlc_DocIdUrl xmlns="56bce0aa-d130-428b-89aa-972bdc26e82f">
      <Url>https://mohgovtnz.sharepoint.com/sites/moh-ecm-TheraProg/_layouts/15/DocIdRedir.aspx?ID=MOHECM-1493838601-24570</Url>
      <Description>MOHECM-1493838601-24570</Description>
    </_dlc_DocIdUrl>
  </documentManagement>
</p:properties>
</file>

<file path=customXml/itemProps1.xml><?xml version="1.0" encoding="utf-8"?>
<ds:datastoreItem xmlns:ds="http://schemas.openxmlformats.org/officeDocument/2006/customXml" ds:itemID="{C45085A6-6008-4835-9E21-83DA852966D9}"/>
</file>

<file path=customXml/itemProps2.xml><?xml version="1.0" encoding="utf-8"?>
<ds:datastoreItem xmlns:ds="http://schemas.openxmlformats.org/officeDocument/2006/customXml" ds:itemID="{43CB2023-B478-4043-88B0-6D263E4A1D2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487227B-590F-41C1-A8BB-5DDD0AABDD2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5547B1E-2C04-48AD-B766-140D9777FB06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725c79e5-42ce-4aa0-ac78-b6418001f0d2"/>
    <ds:schemaRef ds:uri="4f9c820c-e7e2-444d-97ee-45f2b3485c1d"/>
    <ds:schemaRef ds:uri="http://schemas.microsoft.com/office/infopath/2007/PartnerControls"/>
    <ds:schemaRef ds:uri="http://purl.org/dc/terms/"/>
    <ds:schemaRef ds:uri="http://www.w3.org/XML/1998/namespace"/>
    <ds:schemaRef ds:uri="c91a514c-9034-4fa3-897a-8352025b26ed"/>
    <ds:schemaRef ds:uri="d0b61010-d6f3-4072-b934-7bbb13e97771"/>
    <ds:schemaRef ds:uri="6680c44c-cc36-4314-ad61-78a9951b8b47"/>
    <ds:schemaRef ds:uri="http://schemas.openxmlformats.org/package/2006/metadata/core-properties"/>
    <ds:schemaRef ds:uri="184c05c4-c568-455d-94a4-7e009b164348"/>
    <ds:schemaRef ds:uri="http://purl.org/dc/dcmitype/"/>
    <ds:schemaRef ds:uri="56bce0aa-d130-428b-89aa-972bdc26e82f"/>
    <ds:schemaRef ds:uri="15ffb055-6eb4-45a1-bc20-bf2ac0d420d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powerpoint-template-mh</Template>
  <TotalTime>202</TotalTime>
  <Words>631</Words>
  <Application>Microsoft Office PowerPoint</Application>
  <PresentationFormat>Widescreen</PresentationFormat>
  <Paragraphs>97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Bold</vt:lpstr>
      <vt:lpstr>Calibri</vt:lpstr>
      <vt:lpstr>Wingdings 2</vt:lpstr>
      <vt:lpstr>Office Theme</vt:lpstr>
      <vt:lpstr>Medical Products Bill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Regulated activities </vt:lpstr>
      <vt:lpstr>PowerPoint Presentation</vt:lpstr>
      <vt:lpstr>PowerPoint Presentation</vt:lpstr>
      <vt:lpstr>PowerPoint Presentation</vt:lpstr>
    </vt:vector>
  </TitlesOfParts>
  <Company>Ministry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- Ministry of Health</dc:title>
  <dc:creator>Lindsay Wright</dc:creator>
  <cp:lastModifiedBy>Tim Vines</cp:lastModifiedBy>
  <cp:revision>2</cp:revision>
  <dcterms:created xsi:type="dcterms:W3CDTF">2022-11-28T01:55:14Z</dcterms:created>
  <dcterms:modified xsi:type="dcterms:W3CDTF">2024-11-06T20:03:42Z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0x0101008CBEB55B21166F42A1564415C2E2051A</vt:lpwstr>
  </property>
  <property fmtid="{D5CDD505-2E9C-101B-9397-08002B2CF9AE}" pid="3" name="_dlc_DocIdItemGuid">
    <vt:lpwstr>043d4c2c-6260-4aa8-868b-678f45f65cc8</vt:lpwstr>
  </property>
  <property fmtid="{D5CDD505-2E9C-101B-9397-08002B2CF9AE}" pid="4" name="TaxKeyword">
    <vt:lpwstr/>
  </property>
  <property fmtid="{D5CDD505-2E9C-101B-9397-08002B2CF9AE}" pid="5" name="MediaServiceImageTags">
    <vt:lpwstr/>
  </property>
  <property fmtid="{D5CDD505-2E9C-101B-9397-08002B2CF9AE}" pid="6" name="_dlc_DocId">
    <vt:lpwstr>U5RCTUST6MMN-1850277579-527</vt:lpwstr>
  </property>
  <property fmtid="{D5CDD505-2E9C-101B-9397-08002B2CF9AE}" pid="7" name="_dlc_DocIdUrl">
    <vt:lpwstr>https://mohgovtnz.sharepoint.com/sites/moh-ecm-TemplateCentral/_layouts/15/DocIdRedir.aspx?ID=U5RCTUST6MMN-1850277579-527, U5RCTUST6MMN-1850277579-527</vt:lpwstr>
  </property>
  <property fmtid="{D5CDD505-2E9C-101B-9397-08002B2CF9AE}" pid="8" name="jf3577cde54c4b7a82c1417aad6abab0">
    <vt:lpwstr>Communications|f0db3d6e-3c55-4f91-87a7-4a2a61e04b31</vt:lpwstr>
  </property>
  <property fmtid="{D5CDD505-2E9C-101B-9397-08002B2CF9AE}" pid="9" name="Template Owner">
    <vt:lpwstr>1;#Communications|f0db3d6e-3c55-4f91-87a7-4a2a61e04b31</vt:lpwstr>
  </property>
  <property fmtid="{D5CDD505-2E9C-101B-9397-08002B2CF9AE}" pid="10" name="ReviewPeriod">
    <vt:lpwstr>12</vt:lpwstr>
  </property>
  <property fmtid="{D5CDD505-2E9C-101B-9397-08002B2CF9AE}" pid="11" name="TemplatePublishDate">
    <vt:filetime>2022-11-27T11:00:00Z</vt:filetime>
  </property>
  <property fmtid="{D5CDD505-2E9C-101B-9397-08002B2CF9AE}" pid="12" name="TemplateOwner(Person)">
    <vt:lpwstr/>
  </property>
  <property fmtid="{D5CDD505-2E9C-101B-9397-08002B2CF9AE}" pid="13" name="TemplateApprover">
    <vt:lpwstr/>
  </property>
  <property fmtid="{D5CDD505-2E9C-101B-9397-08002B2CF9AE}" pid="14" name="IntranetSite">
    <vt:lpwstr>Communications</vt:lpwstr>
  </property>
  <property fmtid="{D5CDD505-2E9C-101B-9397-08002B2CF9AE}" pid="15" name="Status">
    <vt:lpwstr>Published</vt:lpwstr>
  </property>
  <property fmtid="{D5CDD505-2E9C-101B-9397-08002B2CF9AE}" pid="16" name="Chnage">
    <vt:bool>false</vt:bool>
  </property>
  <property fmtid="{D5CDD505-2E9C-101B-9397-08002B2CF9AE}" pid="17" name="TeWharePage">
    <vt:lpwstr>https://mohgovtnz.sharepoint.com/sites/forms-templates/SitePages/PowerPoint-template.aspx, PowerPoint templates</vt:lpwstr>
  </property>
  <property fmtid="{D5CDD505-2E9C-101B-9397-08002B2CF9AE}" pid="18" name="TemplateOwner(Position)">
    <vt:lpwstr>Communications</vt:lpwstr>
  </property>
</Properties>
</file>