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56" r:id="rId1"/>
    <p:sldMasterId id="2147483757" r:id="rId2"/>
    <p:sldMasterId id="2147483758" r:id="rId3"/>
    <p:sldMasterId id="2147483759" r:id="rId4"/>
    <p:sldMasterId id="2147483760" r:id="rId5"/>
  </p:sldMasterIdLst>
  <p:notesMasterIdLst>
    <p:notesMasterId r:id="rId6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346" r:id="rId18"/>
    <p:sldId id="269" r:id="rId19"/>
    <p:sldId id="270" r:id="rId20"/>
    <p:sldId id="271" r:id="rId21"/>
    <p:sldId id="272" r:id="rId22"/>
    <p:sldId id="314" r:id="rId23"/>
    <p:sldId id="274" r:id="rId24"/>
    <p:sldId id="315" r:id="rId25"/>
    <p:sldId id="276" r:id="rId26"/>
    <p:sldId id="277" r:id="rId27"/>
    <p:sldId id="316" r:id="rId28"/>
    <p:sldId id="279" r:id="rId29"/>
    <p:sldId id="280" r:id="rId30"/>
    <p:sldId id="317" r:id="rId31"/>
    <p:sldId id="325" r:id="rId32"/>
    <p:sldId id="283" r:id="rId33"/>
    <p:sldId id="284" r:id="rId34"/>
    <p:sldId id="319" r:id="rId35"/>
    <p:sldId id="320" r:id="rId36"/>
    <p:sldId id="321" r:id="rId37"/>
    <p:sldId id="322" r:id="rId38"/>
    <p:sldId id="323" r:id="rId39"/>
    <p:sldId id="324" r:id="rId40"/>
    <p:sldId id="326" r:id="rId41"/>
    <p:sldId id="327" r:id="rId42"/>
    <p:sldId id="328" r:id="rId43"/>
    <p:sldId id="329" r:id="rId44"/>
    <p:sldId id="330" r:id="rId45"/>
    <p:sldId id="331" r:id="rId46"/>
    <p:sldId id="332" r:id="rId47"/>
    <p:sldId id="333" r:id="rId48"/>
    <p:sldId id="334" r:id="rId49"/>
    <p:sldId id="300" r:id="rId50"/>
    <p:sldId id="301" r:id="rId51"/>
    <p:sldId id="337" r:id="rId52"/>
    <p:sldId id="336" r:id="rId53"/>
    <p:sldId id="303" r:id="rId54"/>
    <p:sldId id="339" r:id="rId55"/>
    <p:sldId id="340" r:id="rId56"/>
    <p:sldId id="341" r:id="rId57"/>
    <p:sldId id="306" r:id="rId58"/>
    <p:sldId id="307" r:id="rId59"/>
    <p:sldId id="308" r:id="rId60"/>
    <p:sldId id="342" r:id="rId61"/>
    <p:sldId id="343" r:id="rId62"/>
    <p:sldId id="345" r:id="rId63"/>
    <p:sldId id="312" r:id="rId64"/>
    <p:sldId id="313" r:id="rId65"/>
  </p:sldIdLst>
  <p:sldSz cx="9144000" cy="5143500" type="screen16x9"/>
  <p:notesSz cx="6858000" cy="9144000"/>
  <p:embeddedFontLst>
    <p:embeddedFont>
      <p:font typeface="Abel" panose="02000506030000020004" pitchFamily="2" charset="0"/>
      <p:regular r:id="rId67"/>
    </p:embeddedFont>
    <p:embeddedFont>
      <p:font typeface="Encode Sans Semi Condensed" panose="020B0604020202020204" charset="0"/>
      <p:regular r:id="rId68"/>
      <p:bold r:id="rId69"/>
    </p:embeddedFont>
    <p:embeddedFont>
      <p:font typeface="Encode Sans Semi Condensed Light" panose="020B0604020202020204" charset="0"/>
      <p:regular r:id="rId70"/>
      <p:bold r:id="rId71"/>
    </p:embeddedFont>
    <p:embeddedFont>
      <p:font typeface="Raleway" pitchFamily="2" charset="0"/>
      <p:regular r:id="rId72"/>
      <p:bold r:id="rId73"/>
      <p:italic r:id="rId74"/>
      <p:boldItalic r:id="rId75"/>
    </p:embeddedFont>
    <p:embeddedFont>
      <p:font typeface="Raleway ExtraBold" pitchFamily="2" charset="0"/>
      <p:bold r:id="rId76"/>
      <p:boldItalic r:id="rId77"/>
    </p:embeddedFont>
    <p:embeddedFont>
      <p:font typeface="Raleway Light" pitchFamily="2" charset="0"/>
      <p:regular r:id="rId78"/>
      <p:bold r:id="rId79"/>
      <p:italic r:id="rId80"/>
      <p:boldItalic r:id="rId81"/>
    </p:embeddedFont>
    <p:embeddedFont>
      <p:font typeface="Raleway Medium" pitchFamily="2" charset="0"/>
      <p:regular r:id="rId82"/>
      <p:italic r:id="rId83"/>
    </p:embeddedFont>
    <p:embeddedFont>
      <p:font typeface="Raleway SemiBold" pitchFamily="2" charset="0"/>
      <p:bold r:id="rId84"/>
      <p:boldItalic r:id="rId85"/>
    </p:embeddedFont>
    <p:embeddedFont>
      <p:font typeface="Wingdings 2" panose="05020102010507070707" pitchFamily="18" charset="2"/>
      <p:regular r:id="rId8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003" userDrawn="1">
          <p15:clr>
            <a:srgbClr val="A4A3A4"/>
          </p15:clr>
        </p15:guide>
        <p15:guide id="2" pos="5443" userDrawn="1">
          <p15:clr>
            <a:srgbClr val="A4A3A4"/>
          </p15:clr>
        </p15:guide>
        <p15:guide id="3" orient="horz" pos="531" userDrawn="1">
          <p15:clr>
            <a:srgbClr val="A4A3A4"/>
          </p15:clr>
        </p15:guide>
        <p15:guide id="4" pos="469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34343"/>
    <a:srgbClr val="363636"/>
    <a:srgbClr val="4D4F53"/>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74531A-F965-4A45-B46F-F9233F023844}" v="4" dt="2023-06-26T22:41:13.708"/>
  </p1510:revLst>
</p1510:revInfo>
</file>

<file path=ppt/tableStyles.xml><?xml version="1.0" encoding="utf-8"?>
<a:tblStyleLst xmlns:a="http://schemas.openxmlformats.org/drawingml/2006/main" def="{3674FAB1-C7D1-457A-8D49-40030BF431DB}">
  <a:tblStyle styleId="{3674FAB1-C7D1-457A-8D49-40030BF431DB}"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C4D3770F-87BD-4D23-AED5-7EECD520C5A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02" autoAdjust="0"/>
    <p:restoredTop sz="95134" autoAdjust="0"/>
  </p:normalViewPr>
  <p:slideViewPr>
    <p:cSldViewPr snapToGrid="0">
      <p:cViewPr varScale="1">
        <p:scale>
          <a:sx n="143" d="100"/>
          <a:sy n="143" d="100"/>
        </p:scale>
        <p:origin x="672" y="120"/>
      </p:cViewPr>
      <p:guideLst>
        <p:guide orient="horz" pos="3003"/>
        <p:guide pos="5443"/>
        <p:guide orient="horz" pos="531"/>
        <p:guide pos="4694"/>
      </p:guideLst>
    </p:cSldViewPr>
  </p:slideViewPr>
  <p:outlineViewPr>
    <p:cViewPr>
      <p:scale>
        <a:sx n="33" d="100"/>
        <a:sy n="33" d="100"/>
      </p:scale>
      <p:origin x="0" y="-12864"/>
    </p:cViewPr>
  </p:outlin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font" Target="fonts/font2.fntdata"/><Relationship Id="rId76" Type="http://schemas.openxmlformats.org/officeDocument/2006/relationships/font" Target="fonts/font10.fntdata"/><Relationship Id="rId84" Type="http://schemas.openxmlformats.org/officeDocument/2006/relationships/font" Target="fonts/font18.fntdata"/><Relationship Id="rId89"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font" Target="fonts/font5.fntdata"/><Relationship Id="rId92"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74" Type="http://schemas.openxmlformats.org/officeDocument/2006/relationships/font" Target="fonts/font8.fntdata"/><Relationship Id="rId79" Type="http://schemas.openxmlformats.org/officeDocument/2006/relationships/font" Target="fonts/font13.fntdata"/><Relationship Id="rId87"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font" Target="fonts/font16.fntdata"/><Relationship Id="rId90"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font" Target="fonts/font3.fntdata"/><Relationship Id="rId77" Type="http://schemas.openxmlformats.org/officeDocument/2006/relationships/font" Target="fonts/font11.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6.fntdata"/><Relationship Id="rId80" Type="http://schemas.openxmlformats.org/officeDocument/2006/relationships/font" Target="fonts/font14.fntdata"/><Relationship Id="rId85"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1.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font" Target="fonts/font4.fntdata"/><Relationship Id="rId75" Type="http://schemas.openxmlformats.org/officeDocument/2006/relationships/font" Target="fonts/font9.fntdata"/><Relationship Id="rId83" Type="http://schemas.openxmlformats.org/officeDocument/2006/relationships/font" Target="fonts/font17.fntdata"/><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font" Target="fonts/font7.fntdata"/><Relationship Id="rId78" Type="http://schemas.openxmlformats.org/officeDocument/2006/relationships/font" Target="fonts/font12.fntdata"/><Relationship Id="rId81" Type="http://schemas.openxmlformats.org/officeDocument/2006/relationships/font" Target="fonts/font15.fntdata"/><Relationship Id="rId86" Type="http://schemas.openxmlformats.org/officeDocument/2006/relationships/font" Target="fonts/font20.fntdata"/><Relationship Id="rId4" Type="http://schemas.openxmlformats.org/officeDocument/2006/relationships/slideMaster" Target="slideMasters/slideMaster4.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Bentley withKudos" userId="7ad3b7df917eeceb" providerId="LiveId" clId="{F34AF1D5-3046-429B-A208-4D7B4D507E58}"/>
    <pc:docChg chg="undo custSel modSld modMainMaster">
      <pc:chgData name="Liz Bentley withKudos" userId="7ad3b7df917eeceb" providerId="LiveId" clId="{F34AF1D5-3046-429B-A208-4D7B4D507E58}" dt="2023-06-03T23:06:00.120" v="256" actId="207"/>
      <pc:docMkLst>
        <pc:docMk/>
      </pc:docMkLst>
      <pc:sldChg chg="modSp mod">
        <pc:chgData name="Liz Bentley withKudos" userId="7ad3b7df917eeceb" providerId="LiveId" clId="{F34AF1D5-3046-429B-A208-4D7B4D507E58}" dt="2023-06-03T22:28:45.509" v="103" actId="947"/>
        <pc:sldMkLst>
          <pc:docMk/>
          <pc:sldMk cId="0" sldId="256"/>
        </pc:sldMkLst>
        <pc:spChg chg="mod ord">
          <ac:chgData name="Liz Bentley withKudos" userId="7ad3b7df917eeceb" providerId="LiveId" clId="{F34AF1D5-3046-429B-A208-4D7B4D507E58}" dt="2023-06-03T22:28:38.458" v="102" actId="947"/>
          <ac:spMkLst>
            <pc:docMk/>
            <pc:sldMk cId="0" sldId="256"/>
            <ac:spMk id="758" creationId="{00000000-0000-0000-0000-000000000000}"/>
          </ac:spMkLst>
        </pc:spChg>
        <pc:spChg chg="mod ord">
          <ac:chgData name="Liz Bentley withKudos" userId="7ad3b7df917eeceb" providerId="LiveId" clId="{F34AF1D5-3046-429B-A208-4D7B4D507E58}" dt="2023-06-03T22:28:45.509" v="103" actId="947"/>
          <ac:spMkLst>
            <pc:docMk/>
            <pc:sldMk cId="0" sldId="256"/>
            <ac:spMk id="759" creationId="{00000000-0000-0000-0000-000000000000}"/>
          </ac:spMkLst>
        </pc:spChg>
        <pc:picChg chg="ord">
          <ac:chgData name="Liz Bentley withKudos" userId="7ad3b7df917eeceb" providerId="LiveId" clId="{F34AF1D5-3046-429B-A208-4D7B4D507E58}" dt="2023-06-03T22:22:23.597" v="53" actId="13244"/>
          <ac:picMkLst>
            <pc:docMk/>
            <pc:sldMk cId="0" sldId="256"/>
            <ac:picMk id="755" creationId="{00000000-0000-0000-0000-000000000000}"/>
          </ac:picMkLst>
        </pc:picChg>
      </pc:sldChg>
      <pc:sldChg chg="modSp mod">
        <pc:chgData name="Liz Bentley withKudos" userId="7ad3b7df917eeceb" providerId="LiveId" clId="{F34AF1D5-3046-429B-A208-4D7B4D507E58}" dt="2023-06-03T22:31:19.321" v="106" actId="207"/>
        <pc:sldMkLst>
          <pc:docMk/>
          <pc:sldMk cId="0" sldId="257"/>
        </pc:sldMkLst>
        <pc:spChg chg="mod">
          <ac:chgData name="Liz Bentley withKudos" userId="7ad3b7df917eeceb" providerId="LiveId" clId="{F34AF1D5-3046-429B-A208-4D7B4D507E58}" dt="2023-06-03T22:31:19.321" v="106" actId="207"/>
          <ac:spMkLst>
            <pc:docMk/>
            <pc:sldMk cId="0" sldId="257"/>
            <ac:spMk id="765" creationId="{00000000-0000-0000-0000-000000000000}"/>
          </ac:spMkLst>
        </pc:spChg>
      </pc:sldChg>
      <pc:sldChg chg="modSp mod">
        <pc:chgData name="Liz Bentley withKudos" userId="7ad3b7df917eeceb" providerId="LiveId" clId="{F34AF1D5-3046-429B-A208-4D7B4D507E58}" dt="2023-06-03T22:32:00.514" v="108" actId="14100"/>
        <pc:sldMkLst>
          <pc:docMk/>
          <pc:sldMk cId="0" sldId="258"/>
        </pc:sldMkLst>
        <pc:graphicFrameChg chg="mod modGraphic">
          <ac:chgData name="Liz Bentley withKudos" userId="7ad3b7df917eeceb" providerId="LiveId" clId="{F34AF1D5-3046-429B-A208-4D7B4D507E58}" dt="2023-06-03T22:20:46.725" v="50" actId="14100"/>
          <ac:graphicFrameMkLst>
            <pc:docMk/>
            <pc:sldMk cId="0" sldId="258"/>
            <ac:graphicFrameMk id="770" creationId="{00000000-0000-0000-0000-000000000000}"/>
          </ac:graphicFrameMkLst>
        </pc:graphicFrameChg>
        <pc:graphicFrameChg chg="mod modGraphic">
          <ac:chgData name="Liz Bentley withKudos" userId="7ad3b7df917eeceb" providerId="LiveId" clId="{F34AF1D5-3046-429B-A208-4D7B4D507E58}" dt="2023-06-03T22:32:00.514" v="108" actId="14100"/>
          <ac:graphicFrameMkLst>
            <pc:docMk/>
            <pc:sldMk cId="0" sldId="258"/>
            <ac:graphicFrameMk id="771" creationId="{00000000-0000-0000-0000-000000000000}"/>
          </ac:graphicFrameMkLst>
        </pc:graphicFrameChg>
        <pc:picChg chg="mod">
          <ac:chgData name="Liz Bentley withKudos" userId="7ad3b7df917eeceb" providerId="LiveId" clId="{F34AF1D5-3046-429B-A208-4D7B4D507E58}" dt="2023-06-03T22:19:51.490" v="45" actId="1037"/>
          <ac:picMkLst>
            <pc:docMk/>
            <pc:sldMk cId="0" sldId="258"/>
            <ac:picMk id="773" creationId="{00000000-0000-0000-0000-000000000000}"/>
          </ac:picMkLst>
        </pc:picChg>
      </pc:sldChg>
      <pc:sldChg chg="modSp mod">
        <pc:chgData name="Liz Bentley withKudos" userId="7ad3b7df917eeceb" providerId="LiveId" clId="{F34AF1D5-3046-429B-A208-4D7B4D507E58}" dt="2023-06-03T22:28:10.816" v="101" actId="947"/>
        <pc:sldMkLst>
          <pc:docMk/>
          <pc:sldMk cId="0" sldId="259"/>
        </pc:sldMkLst>
        <pc:spChg chg="mod ord">
          <ac:chgData name="Liz Bentley withKudos" userId="7ad3b7df917eeceb" providerId="LiveId" clId="{F34AF1D5-3046-429B-A208-4D7B4D507E58}" dt="2023-06-03T22:23:36.064" v="65"/>
          <ac:spMkLst>
            <pc:docMk/>
            <pc:sldMk cId="0" sldId="259"/>
            <ac:spMk id="783" creationId="{00000000-0000-0000-0000-000000000000}"/>
          </ac:spMkLst>
        </pc:spChg>
        <pc:spChg chg="mod">
          <ac:chgData name="Liz Bentley withKudos" userId="7ad3b7df917eeceb" providerId="LiveId" clId="{F34AF1D5-3046-429B-A208-4D7B4D507E58}" dt="2023-06-03T22:23:36.693" v="66"/>
          <ac:spMkLst>
            <pc:docMk/>
            <pc:sldMk cId="0" sldId="259"/>
            <ac:spMk id="784" creationId="{00000000-0000-0000-0000-000000000000}"/>
          </ac:spMkLst>
        </pc:spChg>
        <pc:graphicFrameChg chg="mod modGraphic">
          <ac:chgData name="Liz Bentley withKudos" userId="7ad3b7df917eeceb" providerId="LiveId" clId="{F34AF1D5-3046-429B-A208-4D7B4D507E58}" dt="2023-06-03T22:28:10.816" v="101" actId="947"/>
          <ac:graphicFrameMkLst>
            <pc:docMk/>
            <pc:sldMk cId="0" sldId="259"/>
            <ac:graphicFrameMk id="782" creationId="{00000000-0000-0000-0000-000000000000}"/>
          </ac:graphicFrameMkLst>
        </pc:graphicFrameChg>
      </pc:sldChg>
      <pc:sldChg chg="addSp delSp modSp mod">
        <pc:chgData name="Liz Bentley withKudos" userId="7ad3b7df917eeceb" providerId="LiveId" clId="{F34AF1D5-3046-429B-A208-4D7B4D507E58}" dt="2023-06-03T22:49:24.007" v="193" actId="207"/>
        <pc:sldMkLst>
          <pc:docMk/>
          <pc:sldMk cId="0" sldId="260"/>
        </pc:sldMkLst>
        <pc:spChg chg="add del mod">
          <ac:chgData name="Liz Bentley withKudos" userId="7ad3b7df917eeceb" providerId="LiveId" clId="{F34AF1D5-3046-429B-A208-4D7B4D507E58}" dt="2023-06-03T22:26:28.419" v="82" actId="478"/>
          <ac:spMkLst>
            <pc:docMk/>
            <pc:sldMk cId="0" sldId="260"/>
            <ac:spMk id="2" creationId="{AFE42407-13BA-728E-62E8-930D9413A9A8}"/>
          </ac:spMkLst>
        </pc:spChg>
        <pc:spChg chg="add del mod">
          <ac:chgData name="Liz Bentley withKudos" userId="7ad3b7df917eeceb" providerId="LiveId" clId="{F34AF1D5-3046-429B-A208-4D7B4D507E58}" dt="2023-06-03T22:35:16.102" v="120"/>
          <ac:spMkLst>
            <pc:docMk/>
            <pc:sldMk cId="0" sldId="260"/>
            <ac:spMk id="3" creationId="{1105449D-D5C6-A645-4642-88726C09420E}"/>
          </ac:spMkLst>
        </pc:spChg>
        <pc:spChg chg="mod">
          <ac:chgData name="Liz Bentley withKudos" userId="7ad3b7df917eeceb" providerId="LiveId" clId="{F34AF1D5-3046-429B-A208-4D7B4D507E58}" dt="2023-06-03T22:49:24.007" v="193" actId="207"/>
          <ac:spMkLst>
            <pc:docMk/>
            <pc:sldMk cId="0" sldId="260"/>
            <ac:spMk id="789" creationId="{00000000-0000-0000-0000-000000000000}"/>
          </ac:spMkLst>
        </pc:spChg>
        <pc:graphicFrameChg chg="mod modGraphic">
          <ac:chgData name="Liz Bentley withKudos" userId="7ad3b7df917eeceb" providerId="LiveId" clId="{F34AF1D5-3046-429B-A208-4D7B4D507E58}" dt="2023-06-03T22:38:28.590" v="128" actId="16037"/>
          <ac:graphicFrameMkLst>
            <pc:docMk/>
            <pc:sldMk cId="0" sldId="260"/>
            <ac:graphicFrameMk id="790" creationId="{00000000-0000-0000-0000-000000000000}"/>
          </ac:graphicFrameMkLst>
        </pc:graphicFrameChg>
      </pc:sldChg>
      <pc:sldChg chg="modSp mod modNotes">
        <pc:chgData name="Liz Bentley withKudos" userId="7ad3b7df917eeceb" providerId="LiveId" clId="{F34AF1D5-3046-429B-A208-4D7B4D507E58}" dt="2023-06-03T22:45:50.630" v="176" actId="1076"/>
        <pc:sldMkLst>
          <pc:docMk/>
          <pc:sldMk cId="0" sldId="261"/>
        </pc:sldMkLst>
        <pc:spChg chg="mod">
          <ac:chgData name="Liz Bentley withKudos" userId="7ad3b7df917eeceb" providerId="LiveId" clId="{F34AF1D5-3046-429B-A208-4D7B4D507E58}" dt="2023-06-03T22:45:50.630" v="176" actId="1076"/>
          <ac:spMkLst>
            <pc:docMk/>
            <pc:sldMk cId="0" sldId="261"/>
            <ac:spMk id="796" creationId="{00000000-0000-0000-0000-000000000000}"/>
          </ac:spMkLst>
        </pc:spChg>
      </pc:sldChg>
      <pc:sldChg chg="modSp mod modNotes">
        <pc:chgData name="Liz Bentley withKudos" userId="7ad3b7df917eeceb" providerId="LiveId" clId="{F34AF1D5-3046-429B-A208-4D7B4D507E58}" dt="2023-06-03T22:41:41.245" v="153" actId="113"/>
        <pc:sldMkLst>
          <pc:docMk/>
          <pc:sldMk cId="0" sldId="262"/>
        </pc:sldMkLst>
        <pc:spChg chg="mod">
          <ac:chgData name="Liz Bentley withKudos" userId="7ad3b7df917eeceb" providerId="LiveId" clId="{F34AF1D5-3046-429B-A208-4D7B4D507E58}" dt="2023-06-03T22:41:41.245" v="153" actId="113"/>
          <ac:spMkLst>
            <pc:docMk/>
            <pc:sldMk cId="0" sldId="262"/>
            <ac:spMk id="806" creationId="{00000000-0000-0000-0000-000000000000}"/>
          </ac:spMkLst>
        </pc:spChg>
      </pc:sldChg>
      <pc:sldChg chg="modNotes">
        <pc:chgData name="Liz Bentley withKudos" userId="7ad3b7df917eeceb" providerId="LiveId" clId="{F34AF1D5-3046-429B-A208-4D7B4D507E58}" dt="2023-06-03T22:38:28.590" v="128" actId="16037"/>
        <pc:sldMkLst>
          <pc:docMk/>
          <pc:sldMk cId="0" sldId="263"/>
        </pc:sldMkLst>
      </pc:sldChg>
      <pc:sldChg chg="modNotes">
        <pc:chgData name="Liz Bentley withKudos" userId="7ad3b7df917eeceb" providerId="LiveId" clId="{F34AF1D5-3046-429B-A208-4D7B4D507E58}" dt="2023-06-03T22:38:28.590" v="128" actId="16037"/>
        <pc:sldMkLst>
          <pc:docMk/>
          <pc:sldMk cId="0" sldId="265"/>
        </pc:sldMkLst>
      </pc:sldChg>
      <pc:sldChg chg="modSp mod modNotes">
        <pc:chgData name="Liz Bentley withKudos" userId="7ad3b7df917eeceb" providerId="LiveId" clId="{F34AF1D5-3046-429B-A208-4D7B4D507E58}" dt="2023-06-03T22:46:26.334" v="180" actId="3064"/>
        <pc:sldMkLst>
          <pc:docMk/>
          <pc:sldMk cId="0" sldId="266"/>
        </pc:sldMkLst>
        <pc:spChg chg="mod">
          <ac:chgData name="Liz Bentley withKudos" userId="7ad3b7df917eeceb" providerId="LiveId" clId="{F34AF1D5-3046-429B-A208-4D7B4D507E58}" dt="2023-06-03T22:46:26.334" v="180" actId="3064"/>
          <ac:spMkLst>
            <pc:docMk/>
            <pc:sldMk cId="0" sldId="266"/>
            <ac:spMk id="840" creationId="{00000000-0000-0000-0000-000000000000}"/>
          </ac:spMkLst>
        </pc:spChg>
      </pc:sldChg>
      <pc:sldChg chg="modNotes">
        <pc:chgData name="Liz Bentley withKudos" userId="7ad3b7df917eeceb" providerId="LiveId" clId="{F34AF1D5-3046-429B-A208-4D7B4D507E58}" dt="2023-06-03T22:38:28.590" v="128" actId="16037"/>
        <pc:sldMkLst>
          <pc:docMk/>
          <pc:sldMk cId="0" sldId="267"/>
        </pc:sldMkLst>
      </pc:sldChg>
      <pc:sldChg chg="modNotes">
        <pc:chgData name="Liz Bentley withKudos" userId="7ad3b7df917eeceb" providerId="LiveId" clId="{F34AF1D5-3046-429B-A208-4D7B4D507E58}" dt="2023-06-03T22:38:28.590" v="128" actId="16037"/>
        <pc:sldMkLst>
          <pc:docMk/>
          <pc:sldMk cId="0" sldId="268"/>
        </pc:sldMkLst>
      </pc:sldChg>
      <pc:sldChg chg="modNotes">
        <pc:chgData name="Liz Bentley withKudos" userId="7ad3b7df917eeceb" providerId="LiveId" clId="{F34AF1D5-3046-429B-A208-4D7B4D507E58}" dt="2023-06-03T22:38:28.590" v="128" actId="16037"/>
        <pc:sldMkLst>
          <pc:docMk/>
          <pc:sldMk cId="0" sldId="269"/>
        </pc:sldMkLst>
      </pc:sldChg>
      <pc:sldChg chg="modSp mod modNotes">
        <pc:chgData name="Liz Bentley withKudos" userId="7ad3b7df917eeceb" providerId="LiveId" clId="{F34AF1D5-3046-429B-A208-4D7B4D507E58}" dt="2023-06-03T22:46:56.866" v="185" actId="6549"/>
        <pc:sldMkLst>
          <pc:docMk/>
          <pc:sldMk cId="0" sldId="270"/>
        </pc:sldMkLst>
        <pc:spChg chg="mod">
          <ac:chgData name="Liz Bentley withKudos" userId="7ad3b7df917eeceb" providerId="LiveId" clId="{F34AF1D5-3046-429B-A208-4D7B4D507E58}" dt="2023-06-03T22:46:56.866" v="185" actId="6549"/>
          <ac:spMkLst>
            <pc:docMk/>
            <pc:sldMk cId="0" sldId="270"/>
            <ac:spMk id="876" creationId="{00000000-0000-0000-0000-000000000000}"/>
          </ac:spMkLst>
        </pc:spChg>
        <pc:picChg chg="mod">
          <ac:chgData name="Liz Bentley withKudos" userId="7ad3b7df917eeceb" providerId="LiveId" clId="{F34AF1D5-3046-429B-A208-4D7B4D507E58}" dt="2023-06-03T22:46:52.515" v="183" actId="14100"/>
          <ac:picMkLst>
            <pc:docMk/>
            <pc:sldMk cId="0" sldId="270"/>
            <ac:picMk id="877" creationId="{00000000-0000-0000-0000-000000000000}"/>
          </ac:picMkLst>
        </pc:picChg>
      </pc:sldChg>
      <pc:sldChg chg="modNotes">
        <pc:chgData name="Liz Bentley withKudos" userId="7ad3b7df917eeceb" providerId="LiveId" clId="{F34AF1D5-3046-429B-A208-4D7B4D507E58}" dt="2023-06-03T22:38:28.590" v="128" actId="16037"/>
        <pc:sldMkLst>
          <pc:docMk/>
          <pc:sldMk cId="0" sldId="271"/>
        </pc:sldMkLst>
      </pc:sldChg>
      <pc:sldChg chg="modNotes">
        <pc:chgData name="Liz Bentley withKudos" userId="7ad3b7df917eeceb" providerId="LiveId" clId="{F34AF1D5-3046-429B-A208-4D7B4D507E58}" dt="2023-06-03T22:38:28.590" v="128" actId="16037"/>
        <pc:sldMkLst>
          <pc:docMk/>
          <pc:sldMk cId="0" sldId="273"/>
        </pc:sldMkLst>
      </pc:sldChg>
      <pc:sldChg chg="modNotes">
        <pc:chgData name="Liz Bentley withKudos" userId="7ad3b7df917eeceb" providerId="LiveId" clId="{F34AF1D5-3046-429B-A208-4D7B4D507E58}" dt="2023-06-03T22:38:28.590" v="128" actId="16037"/>
        <pc:sldMkLst>
          <pc:docMk/>
          <pc:sldMk cId="0" sldId="274"/>
        </pc:sldMkLst>
      </pc:sldChg>
      <pc:sldChg chg="modNotes">
        <pc:chgData name="Liz Bentley withKudos" userId="7ad3b7df917eeceb" providerId="LiveId" clId="{F34AF1D5-3046-429B-A208-4D7B4D507E58}" dt="2023-06-03T22:38:28.590" v="128" actId="16037"/>
        <pc:sldMkLst>
          <pc:docMk/>
          <pc:sldMk cId="0" sldId="276"/>
        </pc:sldMkLst>
      </pc:sldChg>
      <pc:sldChg chg="modNotes">
        <pc:chgData name="Liz Bentley withKudos" userId="7ad3b7df917eeceb" providerId="LiveId" clId="{F34AF1D5-3046-429B-A208-4D7B4D507E58}" dt="2023-06-03T22:38:28.590" v="128" actId="16037"/>
        <pc:sldMkLst>
          <pc:docMk/>
          <pc:sldMk cId="0" sldId="277"/>
        </pc:sldMkLst>
      </pc:sldChg>
      <pc:sldChg chg="modNotes">
        <pc:chgData name="Liz Bentley withKudos" userId="7ad3b7df917eeceb" providerId="LiveId" clId="{F34AF1D5-3046-429B-A208-4D7B4D507E58}" dt="2023-06-03T22:38:28.590" v="128" actId="16037"/>
        <pc:sldMkLst>
          <pc:docMk/>
          <pc:sldMk cId="0" sldId="279"/>
        </pc:sldMkLst>
      </pc:sldChg>
      <pc:sldChg chg="modNotes">
        <pc:chgData name="Liz Bentley withKudos" userId="7ad3b7df917eeceb" providerId="LiveId" clId="{F34AF1D5-3046-429B-A208-4D7B4D507E58}" dt="2023-06-03T22:38:28.590" v="128" actId="16037"/>
        <pc:sldMkLst>
          <pc:docMk/>
          <pc:sldMk cId="0" sldId="280"/>
        </pc:sldMkLst>
      </pc:sldChg>
      <pc:sldChg chg="modNotes">
        <pc:chgData name="Liz Bentley withKudos" userId="7ad3b7df917eeceb" providerId="LiveId" clId="{F34AF1D5-3046-429B-A208-4D7B4D507E58}" dt="2023-06-03T22:38:28.590" v="128" actId="16037"/>
        <pc:sldMkLst>
          <pc:docMk/>
          <pc:sldMk cId="0" sldId="281"/>
        </pc:sldMkLst>
      </pc:sldChg>
      <pc:sldChg chg="modNotes">
        <pc:chgData name="Liz Bentley withKudos" userId="7ad3b7df917eeceb" providerId="LiveId" clId="{F34AF1D5-3046-429B-A208-4D7B4D507E58}" dt="2023-06-03T22:38:28.590" v="128" actId="16037"/>
        <pc:sldMkLst>
          <pc:docMk/>
          <pc:sldMk cId="0" sldId="282"/>
        </pc:sldMkLst>
      </pc:sldChg>
      <pc:sldChg chg="modNotes">
        <pc:chgData name="Liz Bentley withKudos" userId="7ad3b7df917eeceb" providerId="LiveId" clId="{F34AF1D5-3046-429B-A208-4D7B4D507E58}" dt="2023-06-03T22:38:28.590" v="128" actId="16037"/>
        <pc:sldMkLst>
          <pc:docMk/>
          <pc:sldMk cId="0" sldId="283"/>
        </pc:sldMkLst>
      </pc:sldChg>
      <pc:sldChg chg="modNotes">
        <pc:chgData name="Liz Bentley withKudos" userId="7ad3b7df917eeceb" providerId="LiveId" clId="{F34AF1D5-3046-429B-A208-4D7B4D507E58}" dt="2023-06-03T22:38:28.590" v="128" actId="16037"/>
        <pc:sldMkLst>
          <pc:docMk/>
          <pc:sldMk cId="0" sldId="286"/>
        </pc:sldMkLst>
      </pc:sldChg>
      <pc:sldChg chg="modNotes">
        <pc:chgData name="Liz Bentley withKudos" userId="7ad3b7df917eeceb" providerId="LiveId" clId="{F34AF1D5-3046-429B-A208-4D7B4D507E58}" dt="2023-06-03T22:38:28.590" v="128" actId="16037"/>
        <pc:sldMkLst>
          <pc:docMk/>
          <pc:sldMk cId="0" sldId="291"/>
        </pc:sldMkLst>
      </pc:sldChg>
      <pc:sldChg chg="modNotes">
        <pc:chgData name="Liz Bentley withKudos" userId="7ad3b7df917eeceb" providerId="LiveId" clId="{F34AF1D5-3046-429B-A208-4D7B4D507E58}" dt="2023-06-03T22:38:28.590" v="128" actId="16037"/>
        <pc:sldMkLst>
          <pc:docMk/>
          <pc:sldMk cId="0" sldId="292"/>
        </pc:sldMkLst>
      </pc:sldChg>
      <pc:sldChg chg="modNotes">
        <pc:chgData name="Liz Bentley withKudos" userId="7ad3b7df917eeceb" providerId="LiveId" clId="{F34AF1D5-3046-429B-A208-4D7B4D507E58}" dt="2023-06-03T22:38:28.590" v="128" actId="16037"/>
        <pc:sldMkLst>
          <pc:docMk/>
          <pc:sldMk cId="0" sldId="296"/>
        </pc:sldMkLst>
      </pc:sldChg>
      <pc:sldChg chg="modSp mod modNotes">
        <pc:chgData name="Liz Bentley withKudos" userId="7ad3b7df917eeceb" providerId="LiveId" clId="{F34AF1D5-3046-429B-A208-4D7B4D507E58}" dt="2023-06-03T22:48:03.564" v="190" actId="1076"/>
        <pc:sldMkLst>
          <pc:docMk/>
          <pc:sldMk cId="0" sldId="300"/>
        </pc:sldMkLst>
        <pc:spChg chg="mod">
          <ac:chgData name="Liz Bentley withKudos" userId="7ad3b7df917eeceb" providerId="LiveId" clId="{F34AF1D5-3046-429B-A208-4D7B4D507E58}" dt="2023-06-03T22:47:38.093" v="187" actId="3064"/>
          <ac:spMkLst>
            <pc:docMk/>
            <pc:sldMk cId="0" sldId="300"/>
            <ac:spMk id="1223" creationId="{00000000-0000-0000-0000-000000000000}"/>
          </ac:spMkLst>
        </pc:spChg>
        <pc:picChg chg="mod">
          <ac:chgData name="Liz Bentley withKudos" userId="7ad3b7df917eeceb" providerId="LiveId" clId="{F34AF1D5-3046-429B-A208-4D7B4D507E58}" dt="2023-06-03T22:48:03.564" v="190" actId="1076"/>
          <ac:picMkLst>
            <pc:docMk/>
            <pc:sldMk cId="0" sldId="300"/>
            <ac:picMk id="1224" creationId="{00000000-0000-0000-0000-000000000000}"/>
          </ac:picMkLst>
        </pc:picChg>
      </pc:sldChg>
      <pc:sldChg chg="modNotes">
        <pc:chgData name="Liz Bentley withKudos" userId="7ad3b7df917eeceb" providerId="LiveId" clId="{F34AF1D5-3046-429B-A208-4D7B4D507E58}" dt="2023-06-03T22:38:28.590" v="128" actId="16037"/>
        <pc:sldMkLst>
          <pc:docMk/>
          <pc:sldMk cId="0" sldId="301"/>
        </pc:sldMkLst>
      </pc:sldChg>
      <pc:sldChg chg="modNotes">
        <pc:chgData name="Liz Bentley withKudos" userId="7ad3b7df917eeceb" providerId="LiveId" clId="{F34AF1D5-3046-429B-A208-4D7B4D507E58}" dt="2023-06-03T22:38:28.590" v="128" actId="16037"/>
        <pc:sldMkLst>
          <pc:docMk/>
          <pc:sldMk cId="0" sldId="302"/>
        </pc:sldMkLst>
      </pc:sldChg>
      <pc:sldChg chg="modNotes">
        <pc:chgData name="Liz Bentley withKudos" userId="7ad3b7df917eeceb" providerId="LiveId" clId="{F34AF1D5-3046-429B-A208-4D7B4D507E58}" dt="2023-06-03T22:38:28.590" v="128" actId="16037"/>
        <pc:sldMkLst>
          <pc:docMk/>
          <pc:sldMk cId="0" sldId="303"/>
        </pc:sldMkLst>
      </pc:sldChg>
      <pc:sldChg chg="modNotes">
        <pc:chgData name="Liz Bentley withKudos" userId="7ad3b7df917eeceb" providerId="LiveId" clId="{F34AF1D5-3046-429B-A208-4D7B4D507E58}" dt="2023-06-03T22:38:28.590" v="128" actId="16037"/>
        <pc:sldMkLst>
          <pc:docMk/>
          <pc:sldMk cId="0" sldId="304"/>
        </pc:sldMkLst>
      </pc:sldChg>
      <pc:sldChg chg="modNotes">
        <pc:chgData name="Liz Bentley withKudos" userId="7ad3b7df917eeceb" providerId="LiveId" clId="{F34AF1D5-3046-429B-A208-4D7B4D507E58}" dt="2023-06-03T22:38:28.590" v="128" actId="16037"/>
        <pc:sldMkLst>
          <pc:docMk/>
          <pc:sldMk cId="0" sldId="305"/>
        </pc:sldMkLst>
      </pc:sldChg>
      <pc:sldChg chg="modSp mod modNotes">
        <pc:chgData name="Liz Bentley withKudos" userId="7ad3b7df917eeceb" providerId="LiveId" clId="{F34AF1D5-3046-429B-A208-4D7B4D507E58}" dt="2023-06-03T22:48:36.325" v="192" actId="3064"/>
        <pc:sldMkLst>
          <pc:docMk/>
          <pc:sldMk cId="0" sldId="307"/>
        </pc:sldMkLst>
        <pc:spChg chg="mod">
          <ac:chgData name="Liz Bentley withKudos" userId="7ad3b7df917eeceb" providerId="LiveId" clId="{F34AF1D5-3046-429B-A208-4D7B4D507E58}" dt="2023-06-03T22:48:36.325" v="192" actId="3064"/>
          <ac:spMkLst>
            <pc:docMk/>
            <pc:sldMk cId="0" sldId="307"/>
            <ac:spMk id="1290" creationId="{00000000-0000-0000-0000-000000000000}"/>
          </ac:spMkLst>
        </pc:spChg>
      </pc:sldChg>
      <pc:sldChg chg="modNotes">
        <pc:chgData name="Liz Bentley withKudos" userId="7ad3b7df917eeceb" providerId="LiveId" clId="{F34AF1D5-3046-429B-A208-4D7B4D507E58}" dt="2023-06-03T22:38:28.590" v="128" actId="16037"/>
        <pc:sldMkLst>
          <pc:docMk/>
          <pc:sldMk cId="0" sldId="308"/>
        </pc:sldMkLst>
      </pc:sldChg>
      <pc:sldChg chg="modNotes">
        <pc:chgData name="Liz Bentley withKudos" userId="7ad3b7df917eeceb" providerId="LiveId" clId="{F34AF1D5-3046-429B-A208-4D7B4D507E58}" dt="2023-06-03T22:38:28.590" v="128" actId="16037"/>
        <pc:sldMkLst>
          <pc:docMk/>
          <pc:sldMk cId="0" sldId="309"/>
        </pc:sldMkLst>
      </pc:sldChg>
      <pc:sldChg chg="modNotes">
        <pc:chgData name="Liz Bentley withKudos" userId="7ad3b7df917eeceb" providerId="LiveId" clId="{F34AF1D5-3046-429B-A208-4D7B4D507E58}" dt="2023-06-03T22:38:28.590" v="128" actId="16037"/>
        <pc:sldMkLst>
          <pc:docMk/>
          <pc:sldMk cId="0" sldId="310"/>
        </pc:sldMkLst>
      </pc:sldChg>
      <pc:sldChg chg="modNotes">
        <pc:chgData name="Liz Bentley withKudos" userId="7ad3b7df917eeceb" providerId="LiveId" clId="{F34AF1D5-3046-429B-A208-4D7B4D507E58}" dt="2023-06-03T22:38:28.590" v="128" actId="16037"/>
        <pc:sldMkLst>
          <pc:docMk/>
          <pc:sldMk cId="0" sldId="311"/>
        </pc:sldMkLst>
      </pc:sldChg>
      <pc:sldChg chg="modNotes">
        <pc:chgData name="Liz Bentley withKudos" userId="7ad3b7df917eeceb" providerId="LiveId" clId="{F34AF1D5-3046-429B-A208-4D7B4D507E58}" dt="2023-06-03T22:38:28.590" v="128" actId="16037"/>
        <pc:sldMkLst>
          <pc:docMk/>
          <pc:sldMk cId="0" sldId="312"/>
        </pc:sldMkLst>
      </pc:sldChg>
      <pc:sldChg chg="modNotes">
        <pc:chgData name="Liz Bentley withKudos" userId="7ad3b7df917eeceb" providerId="LiveId" clId="{F34AF1D5-3046-429B-A208-4D7B4D507E58}" dt="2023-06-03T22:38:28.590" v="128" actId="16037"/>
        <pc:sldMkLst>
          <pc:docMk/>
          <pc:sldMk cId="0" sldId="313"/>
        </pc:sldMkLst>
      </pc:sldChg>
      <pc:sldMasterChg chg="addSp modSp addSldLayout modSldLayout">
        <pc:chgData name="Liz Bentley withKudos" userId="7ad3b7df917eeceb" providerId="LiveId" clId="{F34AF1D5-3046-429B-A208-4D7B4D507E58}" dt="2023-06-03T23:06:00.120" v="256" actId="207"/>
        <pc:sldMasterMkLst>
          <pc:docMk/>
          <pc:sldMasterMk cId="0" sldId="2147483756"/>
        </pc:sldMasterMkLst>
        <pc:spChg chg="mod">
          <ac:chgData name="Liz Bentley withKudos" userId="7ad3b7df917eeceb" providerId="LiveId" clId="{F34AF1D5-3046-429B-A208-4D7B4D507E58}" dt="2023-06-03T23:05:33.476" v="254" actId="207"/>
          <ac:spMkLst>
            <pc:docMk/>
            <pc:sldMasterMk cId="0" sldId="2147483756"/>
            <ac:spMk id="8" creationId="{00000000-0000-0000-0000-000000000000}"/>
          </ac:spMkLst>
        </pc:spChg>
        <pc:cxnChg chg="add mod">
          <ac:chgData name="Liz Bentley withKudos" userId="7ad3b7df917eeceb" providerId="LiveId" clId="{F34AF1D5-3046-429B-A208-4D7B4D507E58}" dt="2023-06-03T23:05:30.258" v="253"/>
          <ac:cxnSpMkLst>
            <pc:docMk/>
            <pc:sldMasterMk cId="0" sldId="2147483756"/>
            <ac:cxnSpMk id="2" creationId="{655791DA-7014-5DB7-61C6-3DFEBDC2B442}"/>
          </ac:cxnSpMkLst>
        </pc:cxnChg>
        <pc:sldLayoutChg chg="modSp mod">
          <pc:chgData name="Liz Bentley withKudos" userId="7ad3b7df917eeceb" providerId="LiveId" clId="{F34AF1D5-3046-429B-A208-4D7B4D507E58}" dt="2023-06-03T22:46:10.488" v="178" actId="1076"/>
          <pc:sldLayoutMkLst>
            <pc:docMk/>
            <pc:sldMasterMk cId="0" sldId="2147483756"/>
            <pc:sldLayoutMk cId="0" sldId="2147483649"/>
          </pc:sldLayoutMkLst>
          <pc:spChg chg="mod">
            <ac:chgData name="Liz Bentley withKudos" userId="7ad3b7df917eeceb" providerId="LiveId" clId="{F34AF1D5-3046-429B-A208-4D7B4D507E58}" dt="2023-06-03T22:45:11.359" v="172" actId="20577"/>
            <ac:spMkLst>
              <pc:docMk/>
              <pc:sldMasterMk cId="0" sldId="2147483756"/>
              <pc:sldLayoutMk cId="0" sldId="2147483649"/>
              <ac:spMk id="13" creationId="{00000000-0000-0000-0000-000000000000}"/>
            </ac:spMkLst>
          </pc:spChg>
          <pc:cxnChg chg="mod">
            <ac:chgData name="Liz Bentley withKudos" userId="7ad3b7df917eeceb" providerId="LiveId" clId="{F34AF1D5-3046-429B-A208-4D7B4D507E58}" dt="2023-06-03T22:46:10.488" v="178" actId="1076"/>
            <ac:cxnSpMkLst>
              <pc:docMk/>
              <pc:sldMasterMk cId="0" sldId="2147483756"/>
              <pc:sldLayoutMk cId="0" sldId="2147483649"/>
              <ac:cxnSpMk id="15" creationId="{00000000-0000-0000-0000-000000000000}"/>
            </ac:cxnSpMkLst>
          </pc:cxnChg>
        </pc:sldLayoutChg>
        <pc:sldLayoutChg chg="addSp modSp mod">
          <pc:chgData name="Liz Bentley withKudos" userId="7ad3b7df917eeceb" providerId="LiveId" clId="{F34AF1D5-3046-429B-A208-4D7B4D507E58}" dt="2023-06-03T23:01:29.771" v="231" actId="735"/>
          <pc:sldLayoutMkLst>
            <pc:docMk/>
            <pc:sldMasterMk cId="0" sldId="2147483756"/>
            <pc:sldLayoutMk cId="0" sldId="2147483651"/>
          </pc:sldLayoutMkLst>
          <pc:spChg chg="mod">
            <ac:chgData name="Liz Bentley withKudos" userId="7ad3b7df917eeceb" providerId="LiveId" clId="{F34AF1D5-3046-429B-A208-4D7B4D507E58}" dt="2023-06-03T22:49:47.019" v="194" actId="207"/>
            <ac:spMkLst>
              <pc:docMk/>
              <pc:sldMasterMk cId="0" sldId="2147483756"/>
              <pc:sldLayoutMk cId="0" sldId="2147483651"/>
              <ac:spMk id="24" creationId="{00000000-0000-0000-0000-000000000000}"/>
            </ac:spMkLst>
          </pc:spChg>
          <pc:cxnChg chg="add mod">
            <ac:chgData name="Liz Bentley withKudos" userId="7ad3b7df917eeceb" providerId="LiveId" clId="{F34AF1D5-3046-429B-A208-4D7B4D507E58}" dt="2023-06-03T22:50:33.382" v="201" actId="1076"/>
            <ac:cxnSpMkLst>
              <pc:docMk/>
              <pc:sldMasterMk cId="0" sldId="2147483756"/>
              <pc:sldLayoutMk cId="0" sldId="2147483651"/>
              <ac:cxnSpMk id="2" creationId="{CB9421FC-A96A-2D57-C76A-B2FDF551ABAB}"/>
            </ac:cxnSpMkLst>
          </pc:cxnChg>
        </pc:sldLayoutChg>
        <pc:sldLayoutChg chg="modSp">
          <pc:chgData name="Liz Bentley withKudos" userId="7ad3b7df917eeceb" providerId="LiveId" clId="{F34AF1D5-3046-429B-A208-4D7B4D507E58}" dt="2023-06-03T23:05:55.889" v="255" actId="207"/>
          <pc:sldLayoutMkLst>
            <pc:docMk/>
            <pc:sldMasterMk cId="0" sldId="2147483756"/>
            <pc:sldLayoutMk cId="0" sldId="2147483652"/>
          </pc:sldLayoutMkLst>
          <pc:spChg chg="mod">
            <ac:chgData name="Liz Bentley withKudos" userId="7ad3b7df917eeceb" providerId="LiveId" clId="{F34AF1D5-3046-429B-A208-4D7B4D507E58}" dt="2023-06-03T23:05:55.889" v="255" actId="207"/>
            <ac:spMkLst>
              <pc:docMk/>
              <pc:sldMasterMk cId="0" sldId="2147483756"/>
              <pc:sldLayoutMk cId="0" sldId="2147483652"/>
              <ac:spMk id="29" creationId="{00000000-0000-0000-0000-000000000000}"/>
            </ac:spMkLst>
          </pc:spChg>
        </pc:sldLayoutChg>
        <pc:sldLayoutChg chg="addSp delSp modSp add mod replId">
          <pc:chgData name="Liz Bentley withKudos" userId="7ad3b7df917eeceb" providerId="LiveId" clId="{F34AF1D5-3046-429B-A208-4D7B4D507E58}" dt="2023-06-03T23:06:00.120" v="256" actId="207"/>
          <pc:sldLayoutMkLst>
            <pc:docMk/>
            <pc:sldMasterMk cId="0" sldId="2147483756"/>
            <pc:sldLayoutMk cId="1033739253" sldId="2147483761"/>
          </pc:sldLayoutMkLst>
          <pc:spChg chg="add del mod">
            <ac:chgData name="Liz Bentley withKudos" userId="7ad3b7df917eeceb" providerId="LiveId" clId="{F34AF1D5-3046-429B-A208-4D7B4D507E58}" dt="2023-06-03T23:00:12.432" v="226" actId="478"/>
            <ac:spMkLst>
              <pc:docMk/>
              <pc:sldMasterMk cId="0" sldId="2147483756"/>
              <pc:sldLayoutMk cId="1033739253" sldId="2147483761"/>
              <ac:spMk id="2" creationId="{F5454D73-AFC4-D143-B096-1FB29019E137}"/>
            </ac:spMkLst>
          </pc:spChg>
          <pc:spChg chg="add mod">
            <ac:chgData name="Liz Bentley withKudos" userId="7ad3b7df917eeceb" providerId="LiveId" clId="{F34AF1D5-3046-429B-A208-4D7B4D507E58}" dt="2023-06-03T23:06:00.120" v="256" actId="207"/>
            <ac:spMkLst>
              <pc:docMk/>
              <pc:sldMasterMk cId="0" sldId="2147483756"/>
              <pc:sldLayoutMk cId="1033739253" sldId="2147483761"/>
              <ac:spMk id="3" creationId="{2ABFD022-0EED-B5F6-A949-FAB7141D89C5}"/>
            </ac:spMkLst>
          </pc:spChg>
          <pc:spChg chg="add del mod">
            <ac:chgData name="Liz Bentley withKudos" userId="7ad3b7df917eeceb" providerId="LiveId" clId="{F34AF1D5-3046-429B-A208-4D7B4D507E58}" dt="2023-06-03T23:00:12.432" v="226" actId="478"/>
            <ac:spMkLst>
              <pc:docMk/>
              <pc:sldMasterMk cId="0" sldId="2147483756"/>
              <pc:sldLayoutMk cId="1033739253" sldId="2147483761"/>
              <ac:spMk id="4" creationId="{CFF115FF-5FFB-1237-9041-3F0D4B935482}"/>
            </ac:spMkLst>
          </pc:spChg>
          <pc:spChg chg="add del mod">
            <ac:chgData name="Liz Bentley withKudos" userId="7ad3b7df917eeceb" providerId="LiveId" clId="{F34AF1D5-3046-429B-A208-4D7B4D507E58}" dt="2023-06-03T23:00:12.432" v="226" actId="478"/>
            <ac:spMkLst>
              <pc:docMk/>
              <pc:sldMasterMk cId="0" sldId="2147483756"/>
              <pc:sldLayoutMk cId="1033739253" sldId="2147483761"/>
              <ac:spMk id="5" creationId="{5340E946-285C-2DD7-1799-DE02A141C4DA}"/>
            </ac:spMkLst>
          </pc:spChg>
          <pc:spChg chg="add del mod">
            <ac:chgData name="Liz Bentley withKudos" userId="7ad3b7df917eeceb" providerId="LiveId" clId="{F34AF1D5-3046-429B-A208-4D7B4D507E58}" dt="2023-06-03T22:57:49.407" v="215"/>
            <ac:spMkLst>
              <pc:docMk/>
              <pc:sldMasterMk cId="0" sldId="2147483756"/>
              <pc:sldLayoutMk cId="1033739253" sldId="2147483761"/>
              <ac:spMk id="6" creationId="{8173F01B-1E21-F8EA-AA81-EF84197A65D9}"/>
            </ac:spMkLst>
          </pc:spChg>
          <pc:spChg chg="add del">
            <ac:chgData name="Liz Bentley withKudos" userId="7ad3b7df917eeceb" providerId="LiveId" clId="{F34AF1D5-3046-429B-A208-4D7B4D507E58}" dt="2023-06-03T22:57:55.210" v="216" actId="11529"/>
            <ac:spMkLst>
              <pc:docMk/>
              <pc:sldMasterMk cId="0" sldId="2147483756"/>
              <pc:sldLayoutMk cId="1033739253" sldId="2147483761"/>
              <ac:spMk id="7" creationId="{3C4C6C2B-D82A-FF9E-C6F7-A7DCB363692F}"/>
            </ac:spMkLst>
          </pc:spChg>
          <pc:spChg chg="add mod">
            <ac:chgData name="Liz Bentley withKudos" userId="7ad3b7df917eeceb" providerId="LiveId" clId="{F34AF1D5-3046-429B-A208-4D7B4D507E58}" dt="2023-06-03T23:02:07.735" v="237" actId="1076"/>
            <ac:spMkLst>
              <pc:docMk/>
              <pc:sldMasterMk cId="0" sldId="2147483756"/>
              <pc:sldLayoutMk cId="1033739253" sldId="2147483761"/>
              <ac:spMk id="8" creationId="{4643F5A1-2B22-ECE9-112D-57353B6CCF61}"/>
            </ac:spMkLst>
          </pc:spChg>
          <pc:spChg chg="mod">
            <ac:chgData name="Liz Bentley withKudos" userId="7ad3b7df917eeceb" providerId="LiveId" clId="{F34AF1D5-3046-429B-A208-4D7B4D507E58}" dt="2023-06-03T23:03:51.649" v="251" actId="20577"/>
            <ac:spMkLst>
              <pc:docMk/>
              <pc:sldMasterMk cId="0" sldId="2147483756"/>
              <pc:sldLayoutMk cId="1033739253" sldId="2147483761"/>
              <ac:spMk id="27" creationId="{00000000-0000-0000-0000-000000000000}"/>
            </ac:spMkLst>
          </pc:spChg>
          <pc:spChg chg="mod">
            <ac:chgData name="Liz Bentley withKudos" userId="7ad3b7df917eeceb" providerId="LiveId" clId="{F34AF1D5-3046-429B-A208-4D7B4D507E58}" dt="2023-06-03T23:03:11.666" v="247" actId="12"/>
            <ac:spMkLst>
              <pc:docMk/>
              <pc:sldMasterMk cId="0" sldId="2147483756"/>
              <pc:sldLayoutMk cId="1033739253" sldId="2147483761"/>
              <ac:spMk id="28" creationId="{00000000-0000-0000-0000-000000000000}"/>
            </ac:spMkLst>
          </pc:spChg>
        </pc:sldLayoutChg>
      </pc:sldMasterChg>
      <pc:sldMasterChg chg="modSldLayout">
        <pc:chgData name="Liz Bentley withKudos" userId="7ad3b7df917eeceb" providerId="LiveId" clId="{F34AF1D5-3046-429B-A208-4D7B4D507E58}" dt="2023-06-03T22:35:18.234" v="123" actId="11529"/>
        <pc:sldMasterMkLst>
          <pc:docMk/>
          <pc:sldMasterMk cId="0" sldId="2147483760"/>
        </pc:sldMasterMkLst>
        <pc:sldLayoutChg chg="addSp delSp modSp mod">
          <pc:chgData name="Liz Bentley withKudos" userId="7ad3b7df917eeceb" providerId="LiveId" clId="{F34AF1D5-3046-429B-A208-4D7B4D507E58}" dt="2023-06-03T22:35:18.234" v="123" actId="11529"/>
          <pc:sldLayoutMkLst>
            <pc:docMk/>
            <pc:sldMasterMk cId="0" sldId="2147483760"/>
            <pc:sldLayoutMk cId="0" sldId="2147483750"/>
          </pc:sldLayoutMkLst>
          <pc:spChg chg="add del mod">
            <ac:chgData name="Liz Bentley withKudos" userId="7ad3b7df917eeceb" providerId="LiveId" clId="{F34AF1D5-3046-429B-A208-4D7B4D507E58}" dt="2023-06-03T22:35:18.234" v="123" actId="11529"/>
            <ac:spMkLst>
              <pc:docMk/>
              <pc:sldMasterMk cId="0" sldId="2147483760"/>
              <pc:sldLayoutMk cId="0" sldId="2147483750"/>
              <ac:spMk id="2" creationId="{600F10C9-7200-5E74-059C-5F10FF2563A8}"/>
            </ac:spMkLst>
          </pc:spChg>
        </pc:sldLayoutChg>
      </pc:sldMasterChg>
    </pc:docChg>
  </pc:docChgLst>
  <pc:docChgLst>
    <pc:chgData name="Liz Bentley withKudos" userId="7ad3b7df917eeceb" providerId="LiveId" clId="{1B57204F-758B-47CE-8691-38C48D0A9372}"/>
    <pc:docChg chg="undo redo custSel addSld delSld modSld sldOrd modMainMaster">
      <pc:chgData name="Liz Bentley withKudos" userId="7ad3b7df917eeceb" providerId="LiveId" clId="{1B57204F-758B-47CE-8691-38C48D0A9372}" dt="2023-06-07T07:54:27.670" v="7438" actId="207"/>
      <pc:docMkLst>
        <pc:docMk/>
      </pc:docMkLst>
      <pc:sldChg chg="modSp mod">
        <pc:chgData name="Liz Bentley withKudos" userId="7ad3b7df917eeceb" providerId="LiveId" clId="{1B57204F-758B-47CE-8691-38C48D0A9372}" dt="2023-06-07T01:26:31.098" v="6774" actId="947"/>
        <pc:sldMkLst>
          <pc:docMk/>
          <pc:sldMk cId="0" sldId="256"/>
        </pc:sldMkLst>
        <pc:spChg chg="mod">
          <ac:chgData name="Liz Bentley withKudos" userId="7ad3b7df917eeceb" providerId="LiveId" clId="{1B57204F-758B-47CE-8691-38C48D0A9372}" dt="2023-06-07T01:26:31.098" v="6774" actId="947"/>
          <ac:spMkLst>
            <pc:docMk/>
            <pc:sldMk cId="0" sldId="256"/>
            <ac:spMk id="759" creationId="{00000000-0000-0000-0000-000000000000}"/>
          </ac:spMkLst>
        </pc:spChg>
        <pc:picChg chg="mod">
          <ac:chgData name="Liz Bentley withKudos" userId="7ad3b7df917eeceb" providerId="LiveId" clId="{1B57204F-758B-47CE-8691-38C48D0A9372}" dt="2023-06-06T23:17:26.067" v="4994" actId="962"/>
          <ac:picMkLst>
            <pc:docMk/>
            <pc:sldMk cId="0" sldId="256"/>
            <ac:picMk id="755" creationId="{00000000-0000-0000-0000-000000000000}"/>
          </ac:picMkLst>
        </pc:picChg>
        <pc:picChg chg="mod">
          <ac:chgData name="Liz Bentley withKudos" userId="7ad3b7df917eeceb" providerId="LiveId" clId="{1B57204F-758B-47CE-8691-38C48D0A9372}" dt="2023-06-06T23:17:19.656" v="4993" actId="962"/>
          <ac:picMkLst>
            <pc:docMk/>
            <pc:sldMk cId="0" sldId="256"/>
            <ac:picMk id="756" creationId="{00000000-0000-0000-0000-000000000000}"/>
          </ac:picMkLst>
        </pc:picChg>
        <pc:picChg chg="mod">
          <ac:chgData name="Liz Bentley withKudos" userId="7ad3b7df917eeceb" providerId="LiveId" clId="{1B57204F-758B-47CE-8691-38C48D0A9372}" dt="2023-06-06T23:17:27.695" v="4995" actId="962"/>
          <ac:picMkLst>
            <pc:docMk/>
            <pc:sldMk cId="0" sldId="256"/>
            <ac:picMk id="757" creationId="{00000000-0000-0000-0000-000000000000}"/>
          </ac:picMkLst>
        </pc:picChg>
      </pc:sldChg>
      <pc:sldChg chg="addSp delSp modSp mod">
        <pc:chgData name="Liz Bentley withKudos" userId="7ad3b7df917eeceb" providerId="LiveId" clId="{1B57204F-758B-47CE-8691-38C48D0A9372}" dt="2023-06-07T05:53:13.725" v="7156" actId="207"/>
        <pc:sldMkLst>
          <pc:docMk/>
          <pc:sldMk cId="0" sldId="257"/>
        </pc:sldMkLst>
        <pc:spChg chg="add del">
          <ac:chgData name="Liz Bentley withKudos" userId="7ad3b7df917eeceb" providerId="LiveId" clId="{1B57204F-758B-47CE-8691-38C48D0A9372}" dt="2023-06-04T05:43:21.798" v="43" actId="478"/>
          <ac:spMkLst>
            <pc:docMk/>
            <pc:sldMk cId="0" sldId="257"/>
            <ac:spMk id="764" creationId="{00000000-0000-0000-0000-000000000000}"/>
          </ac:spMkLst>
        </pc:spChg>
        <pc:spChg chg="mod">
          <ac:chgData name="Liz Bentley withKudos" userId="7ad3b7df917eeceb" providerId="LiveId" clId="{1B57204F-758B-47CE-8691-38C48D0A9372}" dt="2023-06-07T05:53:13.725" v="7156" actId="207"/>
          <ac:spMkLst>
            <pc:docMk/>
            <pc:sldMk cId="0" sldId="257"/>
            <ac:spMk id="765" creationId="{00000000-0000-0000-0000-000000000000}"/>
          </ac:spMkLst>
        </pc:spChg>
        <pc:cxnChg chg="add del mod">
          <ac:chgData name="Liz Bentley withKudos" userId="7ad3b7df917eeceb" providerId="LiveId" clId="{1B57204F-758B-47CE-8691-38C48D0A9372}" dt="2023-06-04T05:43:15.310" v="42" actId="478"/>
          <ac:cxnSpMkLst>
            <pc:docMk/>
            <pc:sldMk cId="0" sldId="257"/>
            <ac:cxnSpMk id="2" creationId="{5B3DD899-B85E-485B-A3CE-9E78005F0328}"/>
          </ac:cxnSpMkLst>
        </pc:cxnChg>
      </pc:sldChg>
      <pc:sldChg chg="addSp delSp modSp mod">
        <pc:chgData name="Liz Bentley withKudos" userId="7ad3b7df917eeceb" providerId="LiveId" clId="{1B57204F-758B-47CE-8691-38C48D0A9372}" dt="2023-06-07T07:34:05.917" v="7433" actId="1035"/>
        <pc:sldMkLst>
          <pc:docMk/>
          <pc:sldMk cId="0" sldId="258"/>
        </pc:sldMkLst>
        <pc:spChg chg="add del mod topLvl">
          <ac:chgData name="Liz Bentley withKudos" userId="7ad3b7df917eeceb" providerId="LiveId" clId="{1B57204F-758B-47CE-8691-38C48D0A9372}" dt="2023-06-06T23:43:06.908" v="6006" actId="478"/>
          <ac:spMkLst>
            <pc:docMk/>
            <pc:sldMk cId="0" sldId="258"/>
            <ac:spMk id="2" creationId="{0F60FF94-8802-99C7-A324-174D3C1EFA7B}"/>
          </ac:spMkLst>
        </pc:spChg>
        <pc:spChg chg="add del">
          <ac:chgData name="Liz Bentley withKudos" userId="7ad3b7df917eeceb" providerId="LiveId" clId="{1B57204F-758B-47CE-8691-38C48D0A9372}" dt="2023-06-04T05:36:54.191" v="8" actId="478"/>
          <ac:spMkLst>
            <pc:docMk/>
            <pc:sldMk cId="0" sldId="258"/>
            <ac:spMk id="3" creationId="{48B52BC3-A06A-2C4D-02A0-22FE98104E47}"/>
          </ac:spMkLst>
        </pc:spChg>
        <pc:spChg chg="add del mod">
          <ac:chgData name="Liz Bentley withKudos" userId="7ad3b7df917eeceb" providerId="LiveId" clId="{1B57204F-758B-47CE-8691-38C48D0A9372}" dt="2023-06-04T05:38:28.010" v="19"/>
          <ac:spMkLst>
            <pc:docMk/>
            <pc:sldMk cId="0" sldId="258"/>
            <ac:spMk id="4" creationId="{725A5331-E6B3-266B-6F42-A08B4EF59594}"/>
          </ac:spMkLst>
        </pc:spChg>
        <pc:spChg chg="add del mod">
          <ac:chgData name="Liz Bentley withKudos" userId="7ad3b7df917eeceb" providerId="LiveId" clId="{1B57204F-758B-47CE-8691-38C48D0A9372}" dt="2023-06-07T00:20:13.241" v="6214" actId="478"/>
          <ac:spMkLst>
            <pc:docMk/>
            <pc:sldMk cId="0" sldId="258"/>
            <ac:spMk id="5" creationId="{51BC44A9-2AB3-160B-EF15-06DDC4692487}"/>
          </ac:spMkLst>
        </pc:spChg>
        <pc:spChg chg="add del mod">
          <ac:chgData name="Liz Bentley withKudos" userId="7ad3b7df917eeceb" providerId="LiveId" clId="{1B57204F-758B-47CE-8691-38C48D0A9372}" dt="2023-06-04T05:40:23.046" v="28" actId="478"/>
          <ac:spMkLst>
            <pc:docMk/>
            <pc:sldMk cId="0" sldId="258"/>
            <ac:spMk id="5" creationId="{F57F79B7-6E08-C54E-ECC7-C59A98862973}"/>
          </ac:spMkLst>
        </pc:spChg>
        <pc:spChg chg="add del mod">
          <ac:chgData name="Liz Bentley withKudos" userId="7ad3b7df917eeceb" providerId="LiveId" clId="{1B57204F-758B-47CE-8691-38C48D0A9372}" dt="2023-06-07T00:20:38.237" v="6216" actId="33699"/>
          <ac:spMkLst>
            <pc:docMk/>
            <pc:sldMk cId="0" sldId="258"/>
            <ac:spMk id="6" creationId="{826F8135-31ED-DB8D-579A-23D94B62A217}"/>
          </ac:spMkLst>
        </pc:spChg>
        <pc:spChg chg="add mod ord">
          <ac:chgData name="Liz Bentley withKudos" userId="7ad3b7df917eeceb" providerId="LiveId" clId="{1B57204F-758B-47CE-8691-38C48D0A9372}" dt="2023-06-07T01:28:41.166" v="6821" actId="13244"/>
          <ac:spMkLst>
            <pc:docMk/>
            <pc:sldMk cId="0" sldId="258"/>
            <ac:spMk id="7" creationId="{131A935D-AF55-B843-8B2A-A852DC4A4C66}"/>
          </ac:spMkLst>
        </pc:spChg>
        <pc:spChg chg="del mod">
          <ac:chgData name="Liz Bentley withKudos" userId="7ad3b7df917eeceb" providerId="LiveId" clId="{1B57204F-758B-47CE-8691-38C48D0A9372}" dt="2023-06-06T23:39:59.345" v="5975" actId="21"/>
          <ac:spMkLst>
            <pc:docMk/>
            <pc:sldMk cId="0" sldId="258"/>
            <ac:spMk id="777" creationId="{00000000-0000-0000-0000-000000000000}"/>
          </ac:spMkLst>
        </pc:spChg>
        <pc:grpChg chg="add del mod">
          <ac:chgData name="Liz Bentley withKudos" userId="7ad3b7df917eeceb" providerId="LiveId" clId="{1B57204F-758B-47CE-8691-38C48D0A9372}" dt="2023-06-06T23:41:19.849" v="5997" actId="165"/>
          <ac:grpSpMkLst>
            <pc:docMk/>
            <pc:sldMk cId="0" sldId="258"/>
            <ac:grpSpMk id="3" creationId="{69433E84-014A-C47D-D5C6-2AC069F2960C}"/>
          </ac:grpSpMkLst>
        </pc:grpChg>
        <pc:grpChg chg="add mod">
          <ac:chgData name="Liz Bentley withKudos" userId="7ad3b7df917eeceb" providerId="LiveId" clId="{1B57204F-758B-47CE-8691-38C48D0A9372}" dt="2023-06-07T01:27:57.252" v="6776" actId="164"/>
          <ac:grpSpMkLst>
            <pc:docMk/>
            <pc:sldMk cId="0" sldId="258"/>
            <ac:grpSpMk id="8" creationId="{FCF930FC-6263-CCEF-F02E-E33A922B0C97}"/>
          </ac:grpSpMkLst>
        </pc:grpChg>
        <pc:grpChg chg="add del mod">
          <ac:chgData name="Liz Bentley withKudos" userId="7ad3b7df917eeceb" providerId="LiveId" clId="{1B57204F-758B-47CE-8691-38C48D0A9372}" dt="2023-06-07T06:33:50.585" v="7223" actId="478"/>
          <ac:grpSpMkLst>
            <pc:docMk/>
            <pc:sldMk cId="0" sldId="258"/>
            <ac:grpSpMk id="9" creationId="{993EE07B-DDDF-6C67-BD80-B443C3A0EEA5}"/>
          </ac:grpSpMkLst>
        </pc:grpChg>
        <pc:graphicFrameChg chg="mod topLvl modGraphic">
          <ac:chgData name="Liz Bentley withKudos" userId="7ad3b7df917eeceb" providerId="LiveId" clId="{1B57204F-758B-47CE-8691-38C48D0A9372}" dt="2023-06-07T04:47:53.249" v="7073" actId="207"/>
          <ac:graphicFrameMkLst>
            <pc:docMk/>
            <pc:sldMk cId="0" sldId="258"/>
            <ac:graphicFrameMk id="770" creationId="{00000000-0000-0000-0000-000000000000}"/>
          </ac:graphicFrameMkLst>
        </pc:graphicFrameChg>
        <pc:graphicFrameChg chg="add del mod topLvl modGraphic">
          <ac:chgData name="Liz Bentley withKudos" userId="7ad3b7df917eeceb" providerId="LiveId" clId="{1B57204F-758B-47CE-8691-38C48D0A9372}" dt="2023-06-07T01:27:44.041" v="6775" actId="164"/>
          <ac:graphicFrameMkLst>
            <pc:docMk/>
            <pc:sldMk cId="0" sldId="258"/>
            <ac:graphicFrameMk id="771" creationId="{00000000-0000-0000-0000-000000000000}"/>
          </ac:graphicFrameMkLst>
        </pc:graphicFrameChg>
        <pc:picChg chg="add del mod">
          <ac:chgData name="Liz Bentley withKudos" userId="7ad3b7df917eeceb" providerId="LiveId" clId="{1B57204F-758B-47CE-8691-38C48D0A9372}" dt="2023-06-07T07:33:46.678" v="7431" actId="478"/>
          <ac:picMkLst>
            <pc:docMk/>
            <pc:sldMk cId="0" sldId="258"/>
            <ac:picMk id="2" creationId="{F1AF9017-6E41-18BA-7F54-378839BF0C06}"/>
          </ac:picMkLst>
        </pc:picChg>
        <pc:picChg chg="add mod">
          <ac:chgData name="Liz Bentley withKudos" userId="7ad3b7df917eeceb" providerId="LiveId" clId="{1B57204F-758B-47CE-8691-38C48D0A9372}" dt="2023-06-07T07:34:05.917" v="7433" actId="1035"/>
          <ac:picMkLst>
            <pc:docMk/>
            <pc:sldMk cId="0" sldId="258"/>
            <ac:picMk id="3" creationId="{41B08472-8281-88C4-0568-4126B293EB02}"/>
          </ac:picMkLst>
        </pc:picChg>
        <pc:picChg chg="add del">
          <ac:chgData name="Liz Bentley withKudos" userId="7ad3b7df917eeceb" providerId="LiveId" clId="{1B57204F-758B-47CE-8691-38C48D0A9372}" dt="2023-06-06T23:41:16.935" v="5995"/>
          <ac:picMkLst>
            <pc:docMk/>
            <pc:sldMk cId="0" sldId="258"/>
            <ac:picMk id="4" creationId="{5E67C6FE-4CD8-D4E0-F95D-D778ED88F254}"/>
          </ac:picMkLst>
        </pc:picChg>
        <pc:picChg chg="mod topLvl">
          <ac:chgData name="Liz Bentley withKudos" userId="7ad3b7df917eeceb" providerId="LiveId" clId="{1B57204F-758B-47CE-8691-38C48D0A9372}" dt="2023-06-07T01:27:57.252" v="6776" actId="164"/>
          <ac:picMkLst>
            <pc:docMk/>
            <pc:sldMk cId="0" sldId="258"/>
            <ac:picMk id="772" creationId="{00000000-0000-0000-0000-000000000000}"/>
          </ac:picMkLst>
        </pc:picChg>
        <pc:picChg chg="mod topLvl">
          <ac:chgData name="Liz Bentley withKudos" userId="7ad3b7df917eeceb" providerId="LiveId" clId="{1B57204F-758B-47CE-8691-38C48D0A9372}" dt="2023-06-07T01:27:57.252" v="6776" actId="164"/>
          <ac:picMkLst>
            <pc:docMk/>
            <pc:sldMk cId="0" sldId="258"/>
            <ac:picMk id="773" creationId="{00000000-0000-0000-0000-000000000000}"/>
          </ac:picMkLst>
        </pc:picChg>
        <pc:picChg chg="mod topLvl">
          <ac:chgData name="Liz Bentley withKudos" userId="7ad3b7df917eeceb" providerId="LiveId" clId="{1B57204F-758B-47CE-8691-38C48D0A9372}" dt="2023-06-07T01:27:57.252" v="6776" actId="164"/>
          <ac:picMkLst>
            <pc:docMk/>
            <pc:sldMk cId="0" sldId="258"/>
            <ac:picMk id="774" creationId="{00000000-0000-0000-0000-000000000000}"/>
          </ac:picMkLst>
        </pc:picChg>
        <pc:picChg chg="mod topLvl">
          <ac:chgData name="Liz Bentley withKudos" userId="7ad3b7df917eeceb" providerId="LiveId" clId="{1B57204F-758B-47CE-8691-38C48D0A9372}" dt="2023-06-07T01:27:57.252" v="6776" actId="164"/>
          <ac:picMkLst>
            <pc:docMk/>
            <pc:sldMk cId="0" sldId="258"/>
            <ac:picMk id="775" creationId="{00000000-0000-0000-0000-000000000000}"/>
          </ac:picMkLst>
        </pc:picChg>
        <pc:picChg chg="mod topLvl">
          <ac:chgData name="Liz Bentley withKudos" userId="7ad3b7df917eeceb" providerId="LiveId" clId="{1B57204F-758B-47CE-8691-38C48D0A9372}" dt="2023-06-07T01:27:57.252" v="6776" actId="164"/>
          <ac:picMkLst>
            <pc:docMk/>
            <pc:sldMk cId="0" sldId="258"/>
            <ac:picMk id="776" creationId="{00000000-0000-0000-0000-000000000000}"/>
          </ac:picMkLst>
        </pc:picChg>
      </pc:sldChg>
      <pc:sldChg chg="addSp delSp modSp mod">
        <pc:chgData name="Liz Bentley withKudos" userId="7ad3b7df917eeceb" providerId="LiveId" clId="{1B57204F-758B-47CE-8691-38C48D0A9372}" dt="2023-06-07T07:00:01.998" v="7240" actId="21"/>
        <pc:sldMkLst>
          <pc:docMk/>
          <pc:sldMk cId="0" sldId="259"/>
        </pc:sldMkLst>
        <pc:spChg chg="add del">
          <ac:chgData name="Liz Bentley withKudos" userId="7ad3b7df917eeceb" providerId="LiveId" clId="{1B57204F-758B-47CE-8691-38C48D0A9372}" dt="2023-06-07T01:38:37.216" v="6859" actId="478"/>
          <ac:spMkLst>
            <pc:docMk/>
            <pc:sldMk cId="0" sldId="259"/>
            <ac:spMk id="2" creationId="{344A6251-8142-2D40-ADC3-684B02F6DF7D}"/>
          </ac:spMkLst>
        </pc:spChg>
        <pc:spChg chg="del">
          <ac:chgData name="Liz Bentley withKudos" userId="7ad3b7df917eeceb" providerId="LiveId" clId="{1B57204F-758B-47CE-8691-38C48D0A9372}" dt="2023-06-06T05:28:07.321" v="4479" actId="478"/>
          <ac:spMkLst>
            <pc:docMk/>
            <pc:sldMk cId="0" sldId="259"/>
            <ac:spMk id="2" creationId="{77F21899-61B3-0057-960C-827202B50B4D}"/>
          </ac:spMkLst>
        </pc:spChg>
        <pc:spChg chg="add del mod">
          <ac:chgData name="Liz Bentley withKudos" userId="7ad3b7df917eeceb" providerId="LiveId" clId="{1B57204F-758B-47CE-8691-38C48D0A9372}" dt="2023-06-07T01:40:25.165" v="6867" actId="478"/>
          <ac:spMkLst>
            <pc:docMk/>
            <pc:sldMk cId="0" sldId="259"/>
            <ac:spMk id="3" creationId="{5B52BA5D-0102-E332-32BE-94C611404EE8}"/>
          </ac:spMkLst>
        </pc:spChg>
        <pc:spChg chg="mod">
          <ac:chgData name="Liz Bentley withKudos" userId="7ad3b7df917eeceb" providerId="LiveId" clId="{1B57204F-758B-47CE-8691-38C48D0A9372}" dt="2023-06-06T23:38:15.446" v="5967" actId="13244"/>
          <ac:spMkLst>
            <pc:docMk/>
            <pc:sldMk cId="0" sldId="259"/>
            <ac:spMk id="783" creationId="{00000000-0000-0000-0000-000000000000}"/>
          </ac:spMkLst>
        </pc:spChg>
        <pc:spChg chg="mod">
          <ac:chgData name="Liz Bentley withKudos" userId="7ad3b7df917eeceb" providerId="LiveId" clId="{1B57204F-758B-47CE-8691-38C48D0A9372}" dt="2023-06-07T01:09:46.583" v="6769" actId="207"/>
          <ac:spMkLst>
            <pc:docMk/>
            <pc:sldMk cId="0" sldId="259"/>
            <ac:spMk id="784" creationId="{00000000-0000-0000-0000-000000000000}"/>
          </ac:spMkLst>
        </pc:spChg>
        <pc:graphicFrameChg chg="add del mod modGraphic">
          <ac:chgData name="Liz Bentley withKudos" userId="7ad3b7df917eeceb" providerId="LiveId" clId="{1B57204F-758B-47CE-8691-38C48D0A9372}" dt="2023-06-07T07:00:01.998" v="7240" actId="21"/>
          <ac:graphicFrameMkLst>
            <pc:docMk/>
            <pc:sldMk cId="0" sldId="259"/>
            <ac:graphicFrameMk id="782" creationId="{00000000-0000-0000-0000-000000000000}"/>
          </ac:graphicFrameMkLst>
        </pc:graphicFrameChg>
        <pc:picChg chg="add del mod">
          <ac:chgData name="Liz Bentley withKudos" userId="7ad3b7df917eeceb" providerId="LiveId" clId="{1B57204F-758B-47CE-8691-38C48D0A9372}" dt="2023-06-07T07:00:01.496" v="7239"/>
          <ac:picMkLst>
            <pc:docMk/>
            <pc:sldMk cId="0" sldId="259"/>
            <ac:picMk id="2" creationId="{F7A4D1A8-1BA0-6E41-B313-C135FF3AC445}"/>
          </ac:picMkLst>
        </pc:picChg>
      </pc:sldChg>
      <pc:sldChg chg="addSp delSp modSp mod">
        <pc:chgData name="Liz Bentley withKudos" userId="7ad3b7df917eeceb" providerId="LiveId" clId="{1B57204F-758B-47CE-8691-38C48D0A9372}" dt="2023-06-07T01:10:07.577" v="6772" actId="207"/>
        <pc:sldMkLst>
          <pc:docMk/>
          <pc:sldMk cId="0" sldId="260"/>
        </pc:sldMkLst>
        <pc:spChg chg="add del mod">
          <ac:chgData name="Liz Bentley withKudos" userId="7ad3b7df917eeceb" providerId="LiveId" clId="{1B57204F-758B-47CE-8691-38C48D0A9372}" dt="2023-06-06T23:31:40.034" v="5800" actId="478"/>
          <ac:spMkLst>
            <pc:docMk/>
            <pc:sldMk cId="0" sldId="260"/>
            <ac:spMk id="2" creationId="{BFD2B2A7-8363-6AEA-BD8B-AE6E1738376D}"/>
          </ac:spMkLst>
        </pc:spChg>
        <pc:spChg chg="add del mod">
          <ac:chgData name="Liz Bentley withKudos" userId="7ad3b7df917eeceb" providerId="LiveId" clId="{1B57204F-758B-47CE-8691-38C48D0A9372}" dt="2023-06-06T05:28:45.154" v="4484"/>
          <ac:spMkLst>
            <pc:docMk/>
            <pc:sldMk cId="0" sldId="260"/>
            <ac:spMk id="2" creationId="{CE474FB2-0424-AB66-0CCC-35F251D652C8}"/>
          </ac:spMkLst>
        </pc:spChg>
        <pc:spChg chg="add del mod">
          <ac:chgData name="Liz Bentley withKudos" userId="7ad3b7df917eeceb" providerId="LiveId" clId="{1B57204F-758B-47CE-8691-38C48D0A9372}" dt="2023-06-06T05:28:58.297" v="4486" actId="478"/>
          <ac:spMkLst>
            <pc:docMk/>
            <pc:sldMk cId="0" sldId="260"/>
            <ac:spMk id="3" creationId="{4F076911-D52C-1B63-6DAD-99742CEB66EA}"/>
          </ac:spMkLst>
        </pc:spChg>
        <pc:spChg chg="add del mod">
          <ac:chgData name="Liz Bentley withKudos" userId="7ad3b7df917eeceb" providerId="LiveId" clId="{1B57204F-758B-47CE-8691-38C48D0A9372}" dt="2023-06-06T23:31:42.327" v="5801" actId="478"/>
          <ac:spMkLst>
            <pc:docMk/>
            <pc:sldMk cId="0" sldId="260"/>
            <ac:spMk id="3" creationId="{BC8BF14E-65AE-7EB9-0B02-C75C524FA56A}"/>
          </ac:spMkLst>
        </pc:spChg>
        <pc:spChg chg="add del mod">
          <ac:chgData name="Liz Bentley withKudos" userId="7ad3b7df917eeceb" providerId="LiveId" clId="{1B57204F-758B-47CE-8691-38C48D0A9372}" dt="2023-06-06T05:28:45.154" v="4484"/>
          <ac:spMkLst>
            <pc:docMk/>
            <pc:sldMk cId="0" sldId="260"/>
            <ac:spMk id="4" creationId="{9477771B-866D-ABBF-86EB-60EB839E0D7B}"/>
          </ac:spMkLst>
        </pc:spChg>
        <pc:spChg chg="add del mod">
          <ac:chgData name="Liz Bentley withKudos" userId="7ad3b7df917eeceb" providerId="LiveId" clId="{1B57204F-758B-47CE-8691-38C48D0A9372}" dt="2023-06-06T05:29:01.882" v="4488" actId="478"/>
          <ac:spMkLst>
            <pc:docMk/>
            <pc:sldMk cId="0" sldId="260"/>
            <ac:spMk id="5" creationId="{83831600-9E54-8DFB-FC64-4947FFB6EF16}"/>
          </ac:spMkLst>
        </pc:spChg>
        <pc:spChg chg="add mod">
          <ac:chgData name="Liz Bentley withKudos" userId="7ad3b7df917eeceb" providerId="LiveId" clId="{1B57204F-758B-47CE-8691-38C48D0A9372}" dt="2023-06-06T05:31:22.037" v="4515"/>
          <ac:spMkLst>
            <pc:docMk/>
            <pc:sldMk cId="0" sldId="260"/>
            <ac:spMk id="6" creationId="{F6B21679-90C9-97EF-41A6-DF54AA0B89CE}"/>
          </ac:spMkLst>
        </pc:spChg>
        <pc:spChg chg="del">
          <ac:chgData name="Liz Bentley withKudos" userId="7ad3b7df917eeceb" providerId="LiveId" clId="{1B57204F-758B-47CE-8691-38C48D0A9372}" dt="2023-06-04T08:05:52.976" v="995" actId="478"/>
          <ac:spMkLst>
            <pc:docMk/>
            <pc:sldMk cId="0" sldId="260"/>
            <ac:spMk id="789" creationId="{00000000-0000-0000-0000-000000000000}"/>
          </ac:spMkLst>
        </pc:spChg>
        <pc:spChg chg="mod">
          <ac:chgData name="Liz Bentley withKudos" userId="7ad3b7df917eeceb" providerId="LiveId" clId="{1B57204F-758B-47CE-8691-38C48D0A9372}" dt="2023-06-06T23:31:47.292" v="5802" actId="33553"/>
          <ac:spMkLst>
            <pc:docMk/>
            <pc:sldMk cId="0" sldId="260"/>
            <ac:spMk id="791" creationId="{00000000-0000-0000-0000-000000000000}"/>
          </ac:spMkLst>
        </pc:spChg>
        <pc:graphicFrameChg chg="mod modGraphic">
          <ac:chgData name="Liz Bentley withKudos" userId="7ad3b7df917eeceb" providerId="LiveId" clId="{1B57204F-758B-47CE-8691-38C48D0A9372}" dt="2023-06-07T01:10:07.577" v="6772" actId="207"/>
          <ac:graphicFrameMkLst>
            <pc:docMk/>
            <pc:sldMk cId="0" sldId="260"/>
            <ac:graphicFrameMk id="790" creationId="{00000000-0000-0000-0000-000000000000}"/>
          </ac:graphicFrameMkLst>
        </pc:graphicFrameChg>
        <pc:cxnChg chg="add del mod">
          <ac:chgData name="Liz Bentley withKudos" userId="7ad3b7df917eeceb" providerId="LiveId" clId="{1B57204F-758B-47CE-8691-38C48D0A9372}" dt="2023-06-04T08:05:52.976" v="995" actId="478"/>
          <ac:cxnSpMkLst>
            <pc:docMk/>
            <pc:sldMk cId="0" sldId="260"/>
            <ac:cxnSpMk id="2" creationId="{6FCC9668-079D-089E-11A8-CFBBBBE71A16}"/>
          </ac:cxnSpMkLst>
        </pc:cxnChg>
      </pc:sldChg>
      <pc:sldChg chg="modSp mod">
        <pc:chgData name="Liz Bentley withKudos" userId="7ad3b7df917eeceb" providerId="LiveId" clId="{1B57204F-758B-47CE-8691-38C48D0A9372}" dt="2023-06-06T23:19:29.589" v="5098" actId="962"/>
        <pc:sldMkLst>
          <pc:docMk/>
          <pc:sldMk cId="0" sldId="261"/>
        </pc:sldMkLst>
        <pc:picChg chg="mod">
          <ac:chgData name="Liz Bentley withKudos" userId="7ad3b7df917eeceb" providerId="LiveId" clId="{1B57204F-758B-47CE-8691-38C48D0A9372}" dt="2023-06-06T23:19:29.589" v="5098" actId="962"/>
          <ac:picMkLst>
            <pc:docMk/>
            <pc:sldMk cId="0" sldId="261"/>
            <ac:picMk id="797" creationId="{00000000-0000-0000-0000-000000000000}"/>
          </ac:picMkLst>
        </pc:picChg>
      </pc:sldChg>
      <pc:sldChg chg="addSp delSp modSp mod">
        <pc:chgData name="Liz Bentley withKudos" userId="7ad3b7df917eeceb" providerId="LiveId" clId="{1B57204F-758B-47CE-8691-38C48D0A9372}" dt="2023-06-07T07:53:25.890" v="7434" actId="207"/>
        <pc:sldMkLst>
          <pc:docMk/>
          <pc:sldMk cId="0" sldId="262"/>
        </pc:sldMkLst>
        <pc:spChg chg="add mod">
          <ac:chgData name="Liz Bentley withKudos" userId="7ad3b7df917eeceb" providerId="LiveId" clId="{1B57204F-758B-47CE-8691-38C48D0A9372}" dt="2023-06-07T07:53:25.890" v="7434" actId="207"/>
          <ac:spMkLst>
            <pc:docMk/>
            <pc:sldMk cId="0" sldId="262"/>
            <ac:spMk id="2" creationId="{F8AEAE13-060C-7A7E-3CAA-C2B702C4A3BF}"/>
          </ac:spMkLst>
        </pc:spChg>
        <pc:spChg chg="add del mod">
          <ac:chgData name="Liz Bentley withKudos" userId="7ad3b7df917eeceb" providerId="LiveId" clId="{1B57204F-758B-47CE-8691-38C48D0A9372}" dt="2023-06-06T23:31:52.794" v="5803" actId="478"/>
          <ac:spMkLst>
            <pc:docMk/>
            <pc:sldMk cId="0" sldId="262"/>
            <ac:spMk id="3" creationId="{68C566A3-8064-9DE3-6952-0587B1C73A15}"/>
          </ac:spMkLst>
        </pc:spChg>
        <pc:spChg chg="add del mod">
          <ac:chgData name="Liz Bentley withKudos" userId="7ad3b7df917eeceb" providerId="LiveId" clId="{1B57204F-758B-47CE-8691-38C48D0A9372}" dt="2023-06-06T05:32:15.087" v="4517" actId="478"/>
          <ac:spMkLst>
            <pc:docMk/>
            <pc:sldMk cId="0" sldId="262"/>
            <ac:spMk id="3" creationId="{9B3F98AC-43DA-CAEE-8AAA-404409C7FC3B}"/>
          </ac:spMkLst>
        </pc:spChg>
        <pc:spChg chg="add mod">
          <ac:chgData name="Liz Bentley withKudos" userId="7ad3b7df917eeceb" providerId="LiveId" clId="{1B57204F-758B-47CE-8691-38C48D0A9372}" dt="2023-06-06T05:32:15.643" v="4518"/>
          <ac:spMkLst>
            <pc:docMk/>
            <pc:sldMk cId="0" sldId="262"/>
            <ac:spMk id="4" creationId="{2157B6FB-6AA0-4742-907E-2EEF43A634A8}"/>
          </ac:spMkLst>
        </pc:spChg>
        <pc:spChg chg="add del mod">
          <ac:chgData name="Liz Bentley withKudos" userId="7ad3b7df917eeceb" providerId="LiveId" clId="{1B57204F-758B-47CE-8691-38C48D0A9372}" dt="2023-06-06T23:31:56.782" v="5804" actId="478"/>
          <ac:spMkLst>
            <pc:docMk/>
            <pc:sldMk cId="0" sldId="262"/>
            <ac:spMk id="5" creationId="{6F5B0848-E017-7979-A562-EC118FC13713}"/>
          </ac:spMkLst>
        </pc:spChg>
        <pc:spChg chg="mod">
          <ac:chgData name="Liz Bentley withKudos" userId="7ad3b7df917eeceb" providerId="LiveId" clId="{1B57204F-758B-47CE-8691-38C48D0A9372}" dt="2023-06-04T21:38:57.611" v="2250" actId="6549"/>
          <ac:spMkLst>
            <pc:docMk/>
            <pc:sldMk cId="0" sldId="262"/>
            <ac:spMk id="802" creationId="{00000000-0000-0000-0000-000000000000}"/>
          </ac:spMkLst>
        </pc:spChg>
        <pc:spChg chg="add del">
          <ac:chgData name="Liz Bentley withKudos" userId="7ad3b7df917eeceb" providerId="LiveId" clId="{1B57204F-758B-47CE-8691-38C48D0A9372}" dt="2023-06-04T08:05:39.119" v="993" actId="478"/>
          <ac:spMkLst>
            <pc:docMk/>
            <pc:sldMk cId="0" sldId="262"/>
            <ac:spMk id="803" creationId="{00000000-0000-0000-0000-000000000000}"/>
          </ac:spMkLst>
        </pc:spChg>
        <pc:spChg chg="del">
          <ac:chgData name="Liz Bentley withKudos" userId="7ad3b7df917eeceb" providerId="LiveId" clId="{1B57204F-758B-47CE-8691-38C48D0A9372}" dt="2023-06-04T06:02:02.330" v="156" actId="21"/>
          <ac:spMkLst>
            <pc:docMk/>
            <pc:sldMk cId="0" sldId="262"/>
            <ac:spMk id="804" creationId="{00000000-0000-0000-0000-000000000000}"/>
          </ac:spMkLst>
        </pc:spChg>
        <pc:spChg chg="add del mod">
          <ac:chgData name="Liz Bentley withKudos" userId="7ad3b7df917eeceb" providerId="LiveId" clId="{1B57204F-758B-47CE-8691-38C48D0A9372}" dt="2023-06-07T01:52:59.028" v="6902" actId="20577"/>
          <ac:spMkLst>
            <pc:docMk/>
            <pc:sldMk cId="0" sldId="262"/>
            <ac:spMk id="806" creationId="{00000000-0000-0000-0000-000000000000}"/>
          </ac:spMkLst>
        </pc:spChg>
        <pc:picChg chg="add del mod ord">
          <ac:chgData name="Liz Bentley withKudos" userId="7ad3b7df917eeceb" providerId="LiveId" clId="{1B57204F-758B-47CE-8691-38C48D0A9372}" dt="2023-06-07T01:52:28.567" v="6899" actId="171"/>
          <ac:picMkLst>
            <pc:docMk/>
            <pc:sldMk cId="0" sldId="262"/>
            <ac:picMk id="805" creationId="{00000000-0000-0000-0000-000000000000}"/>
          </ac:picMkLst>
        </pc:picChg>
      </pc:sldChg>
      <pc:sldChg chg="addSp delSp modSp mod">
        <pc:chgData name="Liz Bentley withKudos" userId="7ad3b7df917eeceb" providerId="LiveId" clId="{1B57204F-758B-47CE-8691-38C48D0A9372}" dt="2023-06-07T04:48:06.785" v="7074" actId="207"/>
        <pc:sldMkLst>
          <pc:docMk/>
          <pc:sldMk cId="0" sldId="263"/>
        </pc:sldMkLst>
        <pc:spChg chg="mod">
          <ac:chgData name="Liz Bentley withKudos" userId="7ad3b7df917eeceb" providerId="LiveId" clId="{1B57204F-758B-47CE-8691-38C48D0A9372}" dt="2023-06-07T04:48:06.785" v="7074" actId="207"/>
          <ac:spMkLst>
            <pc:docMk/>
            <pc:sldMk cId="0" sldId="263"/>
            <ac:spMk id="811" creationId="{00000000-0000-0000-0000-000000000000}"/>
          </ac:spMkLst>
        </pc:spChg>
        <pc:spChg chg="mod">
          <ac:chgData name="Liz Bentley withKudos" userId="7ad3b7df917eeceb" providerId="LiveId" clId="{1B57204F-758B-47CE-8691-38C48D0A9372}" dt="2023-06-04T21:39:03.936" v="2251" actId="207"/>
          <ac:spMkLst>
            <pc:docMk/>
            <pc:sldMk cId="0" sldId="263"/>
            <ac:spMk id="812" creationId="{00000000-0000-0000-0000-000000000000}"/>
          </ac:spMkLst>
        </pc:spChg>
        <pc:spChg chg="mod">
          <ac:chgData name="Liz Bentley withKudos" userId="7ad3b7df917eeceb" providerId="LiveId" clId="{1B57204F-758B-47CE-8691-38C48D0A9372}" dt="2023-06-06T23:19:45.473" v="5099" actId="164"/>
          <ac:spMkLst>
            <pc:docMk/>
            <pc:sldMk cId="0" sldId="263"/>
            <ac:spMk id="813" creationId="{00000000-0000-0000-0000-000000000000}"/>
          </ac:spMkLst>
        </pc:spChg>
        <pc:spChg chg="mod">
          <ac:chgData name="Liz Bentley withKudos" userId="7ad3b7df917eeceb" providerId="LiveId" clId="{1B57204F-758B-47CE-8691-38C48D0A9372}" dt="2023-06-06T23:19:45.473" v="5099" actId="164"/>
          <ac:spMkLst>
            <pc:docMk/>
            <pc:sldMk cId="0" sldId="263"/>
            <ac:spMk id="814" creationId="{00000000-0000-0000-0000-000000000000}"/>
          </ac:spMkLst>
        </pc:spChg>
        <pc:spChg chg="mod">
          <ac:chgData name="Liz Bentley withKudos" userId="7ad3b7df917eeceb" providerId="LiveId" clId="{1B57204F-758B-47CE-8691-38C48D0A9372}" dt="2023-06-06T23:19:45.473" v="5099" actId="164"/>
          <ac:spMkLst>
            <pc:docMk/>
            <pc:sldMk cId="0" sldId="263"/>
            <ac:spMk id="815" creationId="{00000000-0000-0000-0000-000000000000}"/>
          </ac:spMkLst>
        </pc:spChg>
        <pc:spChg chg="mod">
          <ac:chgData name="Liz Bentley withKudos" userId="7ad3b7df917eeceb" providerId="LiveId" clId="{1B57204F-758B-47CE-8691-38C48D0A9372}" dt="2023-06-06T23:19:45.473" v="5099" actId="164"/>
          <ac:spMkLst>
            <pc:docMk/>
            <pc:sldMk cId="0" sldId="263"/>
            <ac:spMk id="816" creationId="{00000000-0000-0000-0000-000000000000}"/>
          </ac:spMkLst>
        </pc:spChg>
        <pc:spChg chg="mod">
          <ac:chgData name="Liz Bentley withKudos" userId="7ad3b7df917eeceb" providerId="LiveId" clId="{1B57204F-758B-47CE-8691-38C48D0A9372}" dt="2023-06-06T23:19:45.473" v="5099" actId="164"/>
          <ac:spMkLst>
            <pc:docMk/>
            <pc:sldMk cId="0" sldId="263"/>
            <ac:spMk id="817" creationId="{00000000-0000-0000-0000-000000000000}"/>
          </ac:spMkLst>
        </pc:spChg>
        <pc:grpChg chg="add mod">
          <ac:chgData name="Liz Bentley withKudos" userId="7ad3b7df917eeceb" providerId="LiveId" clId="{1B57204F-758B-47CE-8691-38C48D0A9372}" dt="2023-06-06T23:19:52.482" v="5100" actId="962"/>
          <ac:grpSpMkLst>
            <pc:docMk/>
            <pc:sldMk cId="0" sldId="263"/>
            <ac:grpSpMk id="2" creationId="{A6B3038B-F732-4384-8DF6-5BF9B33FC569}"/>
          </ac:grpSpMkLst>
        </pc:grpChg>
        <pc:picChg chg="mod">
          <ac:chgData name="Liz Bentley withKudos" userId="7ad3b7df917eeceb" providerId="LiveId" clId="{1B57204F-758B-47CE-8691-38C48D0A9372}" dt="2023-06-06T23:19:45.473" v="5099" actId="164"/>
          <ac:picMkLst>
            <pc:docMk/>
            <pc:sldMk cId="0" sldId="263"/>
            <ac:picMk id="819" creationId="{00000000-0000-0000-0000-000000000000}"/>
          </ac:picMkLst>
        </pc:picChg>
        <pc:cxnChg chg="add del mod">
          <ac:chgData name="Liz Bentley withKudos" userId="7ad3b7df917eeceb" providerId="LiveId" clId="{1B57204F-758B-47CE-8691-38C48D0A9372}" dt="2023-06-04T08:05:22.462" v="992" actId="478"/>
          <ac:cxnSpMkLst>
            <pc:docMk/>
            <pc:sldMk cId="0" sldId="263"/>
            <ac:cxnSpMk id="2" creationId="{860691CA-0FFB-519A-20EE-FBC94875B0C7}"/>
          </ac:cxnSpMkLst>
        </pc:cxnChg>
        <pc:cxnChg chg="add mod">
          <ac:chgData name="Liz Bentley withKudos" userId="7ad3b7df917eeceb" providerId="LiveId" clId="{1B57204F-758B-47CE-8691-38C48D0A9372}" dt="2023-06-07T01:54:24.164" v="6909" actId="1076"/>
          <ac:cxnSpMkLst>
            <pc:docMk/>
            <pc:sldMk cId="0" sldId="263"/>
            <ac:cxnSpMk id="3" creationId="{49AA2FC3-308A-2AD2-5DB9-6E5DB3E21086}"/>
          </ac:cxnSpMkLst>
        </pc:cxnChg>
      </pc:sldChg>
      <pc:sldChg chg="addSp delSp modSp mod">
        <pc:chgData name="Liz Bentley withKudos" userId="7ad3b7df917eeceb" providerId="LiveId" clId="{1B57204F-758B-47CE-8691-38C48D0A9372}" dt="2023-06-07T07:00:38.974" v="7248" actId="21"/>
        <pc:sldMkLst>
          <pc:docMk/>
          <pc:sldMk cId="0" sldId="264"/>
        </pc:sldMkLst>
        <pc:spChg chg="add mod">
          <ac:chgData name="Liz Bentley withKudos" userId="7ad3b7df917eeceb" providerId="LiveId" clId="{1B57204F-758B-47CE-8691-38C48D0A9372}" dt="2023-06-06T05:32:26.106" v="4520"/>
          <ac:spMkLst>
            <pc:docMk/>
            <pc:sldMk cId="0" sldId="264"/>
            <ac:spMk id="2" creationId="{6E96ED13-298F-D10F-0304-64F48E5CBD73}"/>
          </ac:spMkLst>
        </pc:spChg>
        <pc:spChg chg="add del mod">
          <ac:chgData name="Liz Bentley withKudos" userId="7ad3b7df917eeceb" providerId="LiveId" clId="{1B57204F-758B-47CE-8691-38C48D0A9372}" dt="2023-06-04T05:43:48.653" v="49"/>
          <ac:spMkLst>
            <pc:docMk/>
            <pc:sldMk cId="0" sldId="264"/>
            <ac:spMk id="3" creationId="{205789A3-5DCE-E63E-4739-88DF57CE9CB6}"/>
          </ac:spMkLst>
        </pc:spChg>
        <pc:spChg chg="add del mod">
          <ac:chgData name="Liz Bentley withKudos" userId="7ad3b7df917eeceb" providerId="LiveId" clId="{1B57204F-758B-47CE-8691-38C48D0A9372}" dt="2023-06-06T23:32:06.174" v="5806" actId="478"/>
          <ac:spMkLst>
            <pc:docMk/>
            <pc:sldMk cId="0" sldId="264"/>
            <ac:spMk id="3" creationId="{500706D4-60AA-09FA-5546-51EF479EDE94}"/>
          </ac:spMkLst>
        </pc:spChg>
        <pc:spChg chg="add del mod">
          <ac:chgData name="Liz Bentley withKudos" userId="7ad3b7df917eeceb" providerId="LiveId" clId="{1B57204F-758B-47CE-8691-38C48D0A9372}" dt="2023-06-06T05:32:24.374" v="4519" actId="478"/>
          <ac:spMkLst>
            <pc:docMk/>
            <pc:sldMk cId="0" sldId="264"/>
            <ac:spMk id="3" creationId="{711EDFC8-5FDC-95A4-A5C6-0E870AC834F6}"/>
          </ac:spMkLst>
        </pc:spChg>
        <pc:spChg chg="add del mod">
          <ac:chgData name="Liz Bentley withKudos" userId="7ad3b7df917eeceb" providerId="LiveId" clId="{1B57204F-758B-47CE-8691-38C48D0A9372}" dt="2023-06-04T10:01:44.619" v="1991" actId="21"/>
          <ac:spMkLst>
            <pc:docMk/>
            <pc:sldMk cId="0" sldId="264"/>
            <ac:spMk id="4" creationId="{A94112E9-2E8A-5463-1490-50E1FC056D54}"/>
          </ac:spMkLst>
        </pc:spChg>
        <pc:spChg chg="mod">
          <ac:chgData name="Liz Bentley withKudos" userId="7ad3b7df917eeceb" providerId="LiveId" clId="{1B57204F-758B-47CE-8691-38C48D0A9372}" dt="2023-06-07T07:00:33.532" v="7245"/>
          <ac:spMkLst>
            <pc:docMk/>
            <pc:sldMk cId="0" sldId="264"/>
            <ac:spMk id="824" creationId="{00000000-0000-0000-0000-000000000000}"/>
          </ac:spMkLst>
        </pc:spChg>
        <pc:spChg chg="mod">
          <ac:chgData name="Liz Bentley withKudos" userId="7ad3b7df917eeceb" providerId="LiveId" clId="{1B57204F-758B-47CE-8691-38C48D0A9372}" dt="2023-06-07T07:00:33.532" v="7245"/>
          <ac:spMkLst>
            <pc:docMk/>
            <pc:sldMk cId="0" sldId="264"/>
            <ac:spMk id="825" creationId="{00000000-0000-0000-0000-000000000000}"/>
          </ac:spMkLst>
        </pc:spChg>
        <pc:grpChg chg="add del mod">
          <ac:chgData name="Liz Bentley withKudos" userId="7ad3b7df917eeceb" providerId="LiveId" clId="{1B57204F-758B-47CE-8691-38C48D0A9372}" dt="2023-06-06T05:45:57.922" v="4676" actId="21"/>
          <ac:grpSpMkLst>
            <pc:docMk/>
            <pc:sldMk cId="0" sldId="264"/>
            <ac:grpSpMk id="4" creationId="{98DB8B27-1FC4-4B9D-DE54-F2A4E7AFBA45}"/>
          </ac:grpSpMkLst>
        </pc:grpChg>
        <pc:grpChg chg="add del mod">
          <ac:chgData name="Liz Bentley withKudos" userId="7ad3b7df917eeceb" providerId="LiveId" clId="{1B57204F-758B-47CE-8691-38C48D0A9372}" dt="2023-06-06T05:46:20.271" v="4681" actId="478"/>
          <ac:grpSpMkLst>
            <pc:docMk/>
            <pc:sldMk cId="0" sldId="264"/>
            <ac:grpSpMk id="7" creationId="{4C6E085D-41AF-DFC4-7203-370EBC3C0F8B}"/>
          </ac:grpSpMkLst>
        </pc:grpChg>
        <pc:cxnChg chg="add del mod">
          <ac:chgData name="Liz Bentley withKudos" userId="7ad3b7df917eeceb" providerId="LiveId" clId="{1B57204F-758B-47CE-8691-38C48D0A9372}" dt="2023-06-04T10:01:46.586" v="1992" actId="478"/>
          <ac:cxnSpMkLst>
            <pc:docMk/>
            <pc:sldMk cId="0" sldId="264"/>
            <ac:cxnSpMk id="2" creationId="{0B068F32-3E10-177C-12C7-33E82149C336}"/>
          </ac:cxnSpMkLst>
        </pc:cxnChg>
        <pc:cxnChg chg="mod">
          <ac:chgData name="Liz Bentley withKudos" userId="7ad3b7df917eeceb" providerId="LiveId" clId="{1B57204F-758B-47CE-8691-38C48D0A9372}" dt="2023-06-06T05:45:54.967" v="4675"/>
          <ac:cxnSpMkLst>
            <pc:docMk/>
            <pc:sldMk cId="0" sldId="264"/>
            <ac:cxnSpMk id="5" creationId="{6355AAB5-05A9-F1B1-2F62-1C3F0F4CAD26}"/>
          </ac:cxnSpMkLst>
        </pc:cxnChg>
        <pc:cxnChg chg="mod">
          <ac:chgData name="Liz Bentley withKudos" userId="7ad3b7df917eeceb" providerId="LiveId" clId="{1B57204F-758B-47CE-8691-38C48D0A9372}" dt="2023-06-06T05:45:54.967" v="4675"/>
          <ac:cxnSpMkLst>
            <pc:docMk/>
            <pc:sldMk cId="0" sldId="264"/>
            <ac:cxnSpMk id="6" creationId="{7EDEAD01-51F4-DB35-B8E2-3AC75E69FB2E}"/>
          </ac:cxnSpMkLst>
        </pc:cxnChg>
        <pc:cxnChg chg="add del mod topLvl">
          <ac:chgData name="Liz Bentley withKudos" userId="7ad3b7df917eeceb" providerId="LiveId" clId="{1B57204F-758B-47CE-8691-38C48D0A9372}" dt="2023-06-07T07:00:38.974" v="7248" actId="21"/>
          <ac:cxnSpMkLst>
            <pc:docMk/>
            <pc:sldMk cId="0" sldId="264"/>
            <ac:cxnSpMk id="8" creationId="{A016A479-E657-1F0C-8C7B-921902B96BAB}"/>
          </ac:cxnSpMkLst>
        </pc:cxnChg>
        <pc:cxnChg chg="del mod topLvl">
          <ac:chgData name="Liz Bentley withKudos" userId="7ad3b7df917eeceb" providerId="LiveId" clId="{1B57204F-758B-47CE-8691-38C48D0A9372}" dt="2023-06-06T05:46:20.271" v="4681" actId="478"/>
          <ac:cxnSpMkLst>
            <pc:docMk/>
            <pc:sldMk cId="0" sldId="264"/>
            <ac:cxnSpMk id="9" creationId="{DA04B2E5-D083-DE1E-646D-F0A76060EFD7}"/>
          </ac:cxnSpMkLst>
        </pc:cxnChg>
        <pc:cxnChg chg="add del mod">
          <ac:chgData name="Liz Bentley withKudos" userId="7ad3b7df917eeceb" providerId="LiveId" clId="{1B57204F-758B-47CE-8691-38C48D0A9372}" dt="2023-06-06T05:48:12.566" v="4715" actId="478"/>
          <ac:cxnSpMkLst>
            <pc:docMk/>
            <pc:sldMk cId="0" sldId="264"/>
            <ac:cxnSpMk id="10" creationId="{9A88ABB2-061B-AC27-9158-CF4FD4DF238F}"/>
          </ac:cxnSpMkLst>
        </pc:cxnChg>
      </pc:sldChg>
      <pc:sldChg chg="addSp delSp modSp mod">
        <pc:chgData name="Liz Bentley withKudos" userId="7ad3b7df917eeceb" providerId="LiveId" clId="{1B57204F-758B-47CE-8691-38C48D0A9372}" dt="2023-06-07T07:53:41.481" v="7435" actId="207"/>
        <pc:sldMkLst>
          <pc:docMk/>
          <pc:sldMk cId="0" sldId="265"/>
        </pc:sldMkLst>
        <pc:spChg chg="add del mod">
          <ac:chgData name="Liz Bentley withKudos" userId="7ad3b7df917eeceb" providerId="LiveId" clId="{1B57204F-758B-47CE-8691-38C48D0A9372}" dt="2023-06-04T05:53:10.798" v="107" actId="478"/>
          <ac:spMkLst>
            <pc:docMk/>
            <pc:sldMk cId="0" sldId="265"/>
            <ac:spMk id="2" creationId="{4218CA8F-B3B4-5B7B-CE97-57060C34EA87}"/>
          </ac:spMkLst>
        </pc:spChg>
        <pc:spChg chg="add del mod">
          <ac:chgData name="Liz Bentley withKudos" userId="7ad3b7df917eeceb" providerId="LiveId" clId="{1B57204F-758B-47CE-8691-38C48D0A9372}" dt="2023-06-06T23:32:14.592" v="5808" actId="478"/>
          <ac:spMkLst>
            <pc:docMk/>
            <pc:sldMk cId="0" sldId="265"/>
            <ac:spMk id="2" creationId="{944EEC4D-7E49-D752-CF72-544C816C528F}"/>
          </ac:spMkLst>
        </pc:spChg>
        <pc:spChg chg="add del mod">
          <ac:chgData name="Liz Bentley withKudos" userId="7ad3b7df917eeceb" providerId="LiveId" clId="{1B57204F-758B-47CE-8691-38C48D0A9372}" dt="2023-06-06T23:32:23.736" v="5811" actId="478"/>
          <ac:spMkLst>
            <pc:docMk/>
            <pc:sldMk cId="0" sldId="265"/>
            <ac:spMk id="3" creationId="{2AC10E3C-65C0-66CB-A840-67A9A6FFC61F}"/>
          </ac:spMkLst>
        </pc:spChg>
        <pc:spChg chg="add del mod">
          <ac:chgData name="Liz Bentley withKudos" userId="7ad3b7df917eeceb" providerId="LiveId" clId="{1B57204F-758B-47CE-8691-38C48D0A9372}" dt="2023-06-06T05:47:32.375" v="4699"/>
          <ac:spMkLst>
            <pc:docMk/>
            <pc:sldMk cId="0" sldId="265"/>
            <ac:spMk id="5" creationId="{B4B76B9E-0501-B71F-37D9-D006ABEEA66A}"/>
          </ac:spMkLst>
        </pc:spChg>
        <pc:spChg chg="add del mod">
          <ac:chgData name="Liz Bentley withKudos" userId="7ad3b7df917eeceb" providerId="LiveId" clId="{1B57204F-758B-47CE-8691-38C48D0A9372}" dt="2023-06-06T05:47:38.121" v="4702" actId="478"/>
          <ac:spMkLst>
            <pc:docMk/>
            <pc:sldMk cId="0" sldId="265"/>
            <ac:spMk id="7" creationId="{66E4D9B6-F64D-2F33-86EE-1F229DB86C46}"/>
          </ac:spMkLst>
        </pc:spChg>
        <pc:spChg chg="mod">
          <ac:chgData name="Liz Bentley withKudos" userId="7ad3b7df917eeceb" providerId="LiveId" clId="{1B57204F-758B-47CE-8691-38C48D0A9372}" dt="2023-06-04T23:19:24.123" v="3234" actId="12"/>
          <ac:spMkLst>
            <pc:docMk/>
            <pc:sldMk cId="0" sldId="265"/>
            <ac:spMk id="831" creationId="{00000000-0000-0000-0000-000000000000}"/>
          </ac:spMkLst>
        </pc:spChg>
        <pc:spChg chg="mod">
          <ac:chgData name="Liz Bentley withKudos" userId="7ad3b7df917eeceb" providerId="LiveId" clId="{1B57204F-758B-47CE-8691-38C48D0A9372}" dt="2023-06-06T23:45:32.935" v="6032" actId="13244"/>
          <ac:spMkLst>
            <pc:docMk/>
            <pc:sldMk cId="0" sldId="265"/>
            <ac:spMk id="832" creationId="{00000000-0000-0000-0000-000000000000}"/>
          </ac:spMkLst>
        </pc:spChg>
        <pc:spChg chg="add del mod">
          <ac:chgData name="Liz Bentley withKudos" userId="7ad3b7df917eeceb" providerId="LiveId" clId="{1B57204F-758B-47CE-8691-38C48D0A9372}" dt="2023-06-07T07:53:41.481" v="7435" actId="207"/>
          <ac:spMkLst>
            <pc:docMk/>
            <pc:sldMk cId="0" sldId="265"/>
            <ac:spMk id="833" creationId="{00000000-0000-0000-0000-000000000000}"/>
          </ac:spMkLst>
        </pc:spChg>
        <pc:spChg chg="add del mod">
          <ac:chgData name="Liz Bentley withKudos" userId="7ad3b7df917eeceb" providerId="LiveId" clId="{1B57204F-758B-47CE-8691-38C48D0A9372}" dt="2023-06-04T21:15:22.292" v="1997" actId="2711"/>
          <ac:spMkLst>
            <pc:docMk/>
            <pc:sldMk cId="0" sldId="265"/>
            <ac:spMk id="835" creationId="{00000000-0000-0000-0000-000000000000}"/>
          </ac:spMkLst>
        </pc:spChg>
        <pc:grpChg chg="add del mod">
          <ac:chgData name="Liz Bentley withKudos" userId="7ad3b7df917eeceb" providerId="LiveId" clId="{1B57204F-758B-47CE-8691-38C48D0A9372}" dt="2023-06-06T05:46:58.656" v="4694"/>
          <ac:grpSpMkLst>
            <pc:docMk/>
            <pc:sldMk cId="0" sldId="265"/>
            <ac:grpSpMk id="2" creationId="{BF8B71B5-6F80-FE01-E075-7763C0F77E0A}"/>
          </ac:grpSpMkLst>
        </pc:grpChg>
        <pc:picChg chg="add del mod">
          <ac:chgData name="Liz Bentley withKudos" userId="7ad3b7df917eeceb" providerId="LiveId" clId="{1B57204F-758B-47CE-8691-38C48D0A9372}" dt="2023-06-04T06:05:53.529" v="174"/>
          <ac:picMkLst>
            <pc:docMk/>
            <pc:sldMk cId="0" sldId="265"/>
            <ac:picMk id="3" creationId="{DF706360-F73F-7334-BD6B-52DC1789FD34}"/>
          </ac:picMkLst>
        </pc:picChg>
        <pc:picChg chg="add del mod">
          <ac:chgData name="Liz Bentley withKudos" userId="7ad3b7df917eeceb" providerId="LiveId" clId="{1B57204F-758B-47CE-8691-38C48D0A9372}" dt="2023-06-06T23:45:37.039" v="6033" actId="13244"/>
          <ac:picMkLst>
            <pc:docMk/>
            <pc:sldMk cId="0" sldId="265"/>
            <ac:picMk id="834" creationId="{00000000-0000-0000-0000-000000000000}"/>
          </ac:picMkLst>
        </pc:picChg>
        <pc:cxnChg chg="mod topLvl">
          <ac:chgData name="Liz Bentley withKudos" userId="7ad3b7df917eeceb" providerId="LiveId" clId="{1B57204F-758B-47CE-8691-38C48D0A9372}" dt="2023-06-06T05:46:49.263" v="4689" actId="478"/>
          <ac:cxnSpMkLst>
            <pc:docMk/>
            <pc:sldMk cId="0" sldId="265"/>
            <ac:cxnSpMk id="3" creationId="{8F1F6703-7794-F3E8-35A4-31768FE990A8}"/>
          </ac:cxnSpMkLst>
        </pc:cxnChg>
        <pc:cxnChg chg="add del mod topLvl">
          <ac:chgData name="Liz Bentley withKudos" userId="7ad3b7df917eeceb" providerId="LiveId" clId="{1B57204F-758B-47CE-8691-38C48D0A9372}" dt="2023-06-06T05:46:56.700" v="4690" actId="478"/>
          <ac:cxnSpMkLst>
            <pc:docMk/>
            <pc:sldMk cId="0" sldId="265"/>
            <ac:cxnSpMk id="4" creationId="{682E6279-58EA-4FA9-B6F4-4238261E994B}"/>
          </ac:cxnSpMkLst>
        </pc:cxnChg>
        <pc:cxnChg chg="add del mod">
          <ac:chgData name="Liz Bentley withKudos" userId="7ad3b7df917eeceb" providerId="LiveId" clId="{1B57204F-758B-47CE-8691-38C48D0A9372}" dt="2023-06-06T05:47:32.375" v="4699"/>
          <ac:cxnSpMkLst>
            <pc:docMk/>
            <pc:sldMk cId="0" sldId="265"/>
            <ac:cxnSpMk id="6" creationId="{56B5047E-5480-46CE-C24F-8B7DD3F00B4C}"/>
          </ac:cxnSpMkLst>
        </pc:cxnChg>
        <pc:cxnChg chg="add del mod">
          <ac:chgData name="Liz Bentley withKudos" userId="7ad3b7df917eeceb" providerId="LiveId" clId="{1B57204F-758B-47CE-8691-38C48D0A9372}" dt="2023-06-06T05:47:38.121" v="4702" actId="478"/>
          <ac:cxnSpMkLst>
            <pc:docMk/>
            <pc:sldMk cId="0" sldId="265"/>
            <ac:cxnSpMk id="8" creationId="{15FD674B-2A4A-7900-4CE8-028ED342094F}"/>
          </ac:cxnSpMkLst>
        </pc:cxnChg>
        <pc:cxnChg chg="add del mod">
          <ac:chgData name="Liz Bentley withKudos" userId="7ad3b7df917eeceb" providerId="LiveId" clId="{1B57204F-758B-47CE-8691-38C48D0A9372}" dt="2023-06-06T05:47:50.614" v="4705" actId="21"/>
          <ac:cxnSpMkLst>
            <pc:docMk/>
            <pc:sldMk cId="0" sldId="265"/>
            <ac:cxnSpMk id="9" creationId="{76E9D03F-09A3-F45C-DED8-C006A750FC44}"/>
          </ac:cxnSpMkLst>
        </pc:cxnChg>
        <pc:cxnChg chg="add del mod">
          <ac:chgData name="Liz Bentley withKudos" userId="7ad3b7df917eeceb" providerId="LiveId" clId="{1B57204F-758B-47CE-8691-38C48D0A9372}" dt="2023-06-06T05:48:19.829" v="4717"/>
          <ac:cxnSpMkLst>
            <pc:docMk/>
            <pc:sldMk cId="0" sldId="265"/>
            <ac:cxnSpMk id="10" creationId="{A639CBF0-A430-BDF1-C55B-BF7A65DEA6DF}"/>
          </ac:cxnSpMkLst>
        </pc:cxnChg>
        <pc:cxnChg chg="add del mod">
          <ac:chgData name="Liz Bentley withKudos" userId="7ad3b7df917eeceb" providerId="LiveId" clId="{1B57204F-758B-47CE-8691-38C48D0A9372}" dt="2023-06-06T05:48:19.829" v="4717"/>
          <ac:cxnSpMkLst>
            <pc:docMk/>
            <pc:sldMk cId="0" sldId="265"/>
            <ac:cxnSpMk id="11" creationId="{9A7D4C9B-EF2C-9D04-34DA-E8F5971A0483}"/>
          </ac:cxnSpMkLst>
        </pc:cxnChg>
      </pc:sldChg>
      <pc:sldChg chg="modSp mod">
        <pc:chgData name="Liz Bentley withKudos" userId="7ad3b7df917eeceb" providerId="LiveId" clId="{1B57204F-758B-47CE-8691-38C48D0A9372}" dt="2023-06-06T23:20:41.188" v="5145" actId="962"/>
        <pc:sldMkLst>
          <pc:docMk/>
          <pc:sldMk cId="0" sldId="266"/>
        </pc:sldMkLst>
        <pc:picChg chg="mod">
          <ac:chgData name="Liz Bentley withKudos" userId="7ad3b7df917eeceb" providerId="LiveId" clId="{1B57204F-758B-47CE-8691-38C48D0A9372}" dt="2023-06-06T23:20:41.188" v="5145" actId="962"/>
          <ac:picMkLst>
            <pc:docMk/>
            <pc:sldMk cId="0" sldId="266"/>
            <ac:picMk id="841" creationId="{00000000-0000-0000-0000-000000000000}"/>
          </ac:picMkLst>
        </pc:picChg>
      </pc:sldChg>
      <pc:sldChg chg="addSp delSp modSp mod">
        <pc:chgData name="Liz Bentley withKudos" userId="7ad3b7df917eeceb" providerId="LiveId" clId="{1B57204F-758B-47CE-8691-38C48D0A9372}" dt="2023-06-07T07:54:04.958" v="7436" actId="207"/>
        <pc:sldMkLst>
          <pc:docMk/>
          <pc:sldMk cId="0" sldId="267"/>
        </pc:sldMkLst>
        <pc:spChg chg="add del mod">
          <ac:chgData name="Liz Bentley withKudos" userId="7ad3b7df917eeceb" providerId="LiveId" clId="{1B57204F-758B-47CE-8691-38C48D0A9372}" dt="2023-06-06T23:32:38.259" v="5813" actId="478"/>
          <ac:spMkLst>
            <pc:docMk/>
            <pc:sldMk cId="0" sldId="267"/>
            <ac:spMk id="2" creationId="{01595202-D0C7-E574-9AA2-882563C58E50}"/>
          </ac:spMkLst>
        </pc:spChg>
        <pc:spChg chg="add del mod">
          <ac:chgData name="Liz Bentley withKudos" userId="7ad3b7df917eeceb" providerId="LiveId" clId="{1B57204F-758B-47CE-8691-38C48D0A9372}" dt="2023-06-04T06:00:24.359" v="134" actId="478"/>
          <ac:spMkLst>
            <pc:docMk/>
            <pc:sldMk cId="0" sldId="267"/>
            <ac:spMk id="2" creationId="{7D1191E4-B73E-1B78-2EED-5F5925A1220E}"/>
          </ac:spMkLst>
        </pc:spChg>
        <pc:spChg chg="add del mod">
          <ac:chgData name="Liz Bentley withKudos" userId="7ad3b7df917eeceb" providerId="LiveId" clId="{1B57204F-758B-47CE-8691-38C48D0A9372}" dt="2023-06-06T23:32:40.146" v="5814" actId="478"/>
          <ac:spMkLst>
            <pc:docMk/>
            <pc:sldMk cId="0" sldId="267"/>
            <ac:spMk id="3" creationId="{9CD53133-ACA4-0C12-4C89-38EB3C78366E}"/>
          </ac:spMkLst>
        </pc:spChg>
        <pc:spChg chg="add del mod">
          <ac:chgData name="Liz Bentley withKudos" userId="7ad3b7df917eeceb" providerId="LiveId" clId="{1B57204F-758B-47CE-8691-38C48D0A9372}" dt="2023-06-06T23:45:59.648" v="6035" actId="13244"/>
          <ac:spMkLst>
            <pc:docMk/>
            <pc:sldMk cId="0" sldId="267"/>
            <ac:spMk id="846" creationId="{00000000-0000-0000-0000-000000000000}"/>
          </ac:spMkLst>
        </pc:spChg>
        <pc:spChg chg="add del mod">
          <ac:chgData name="Liz Bentley withKudos" userId="7ad3b7df917eeceb" providerId="LiveId" clId="{1B57204F-758B-47CE-8691-38C48D0A9372}" dt="2023-06-07T07:54:04.958" v="7436" actId="207"/>
          <ac:spMkLst>
            <pc:docMk/>
            <pc:sldMk cId="0" sldId="267"/>
            <ac:spMk id="847" creationId="{00000000-0000-0000-0000-000000000000}"/>
          </ac:spMkLst>
        </pc:spChg>
        <pc:spChg chg="mod">
          <ac:chgData name="Liz Bentley withKudos" userId="7ad3b7df917eeceb" providerId="LiveId" clId="{1B57204F-758B-47CE-8691-38C48D0A9372}" dt="2023-06-06T05:48:51.477" v="4722" actId="2711"/>
          <ac:spMkLst>
            <pc:docMk/>
            <pc:sldMk cId="0" sldId="267"/>
            <ac:spMk id="848" creationId="{00000000-0000-0000-0000-000000000000}"/>
          </ac:spMkLst>
        </pc:spChg>
        <pc:spChg chg="mod">
          <ac:chgData name="Liz Bentley withKudos" userId="7ad3b7df917eeceb" providerId="LiveId" clId="{1B57204F-758B-47CE-8691-38C48D0A9372}" dt="2023-06-04T21:39:42.346" v="2255" actId="207"/>
          <ac:spMkLst>
            <pc:docMk/>
            <pc:sldMk cId="0" sldId="267"/>
            <ac:spMk id="849" creationId="{00000000-0000-0000-0000-000000000000}"/>
          </ac:spMkLst>
        </pc:spChg>
        <pc:spChg chg="mod">
          <ac:chgData name="Liz Bentley withKudos" userId="7ad3b7df917eeceb" providerId="LiveId" clId="{1B57204F-758B-47CE-8691-38C48D0A9372}" dt="2023-06-06T23:46:22.315" v="6036" actId="13244"/>
          <ac:spMkLst>
            <pc:docMk/>
            <pc:sldMk cId="0" sldId="267"/>
            <ac:spMk id="850" creationId="{00000000-0000-0000-0000-000000000000}"/>
          </ac:spMkLst>
        </pc:spChg>
        <pc:picChg chg="mod">
          <ac:chgData name="Liz Bentley withKudos" userId="7ad3b7df917eeceb" providerId="LiveId" clId="{1B57204F-758B-47CE-8691-38C48D0A9372}" dt="2023-06-06T23:46:32.397" v="6037" actId="13244"/>
          <ac:picMkLst>
            <pc:docMk/>
            <pc:sldMk cId="0" sldId="267"/>
            <ac:picMk id="851" creationId="{00000000-0000-0000-0000-000000000000}"/>
          </ac:picMkLst>
        </pc:picChg>
        <pc:picChg chg="mod">
          <ac:chgData name="Liz Bentley withKudos" userId="7ad3b7df917eeceb" providerId="LiveId" clId="{1B57204F-758B-47CE-8691-38C48D0A9372}" dt="2023-06-06T23:46:37.199" v="6038" actId="13244"/>
          <ac:picMkLst>
            <pc:docMk/>
            <pc:sldMk cId="0" sldId="267"/>
            <ac:picMk id="852" creationId="{00000000-0000-0000-0000-000000000000}"/>
          </ac:picMkLst>
        </pc:picChg>
        <pc:picChg chg="mod">
          <ac:chgData name="Liz Bentley withKudos" userId="7ad3b7df917eeceb" providerId="LiveId" clId="{1B57204F-758B-47CE-8691-38C48D0A9372}" dt="2023-06-06T23:46:42.245" v="6039" actId="13244"/>
          <ac:picMkLst>
            <pc:docMk/>
            <pc:sldMk cId="0" sldId="267"/>
            <ac:picMk id="853" creationId="{00000000-0000-0000-0000-000000000000}"/>
          </ac:picMkLst>
        </pc:picChg>
        <pc:cxnChg chg="add del mod">
          <ac:chgData name="Liz Bentley withKudos" userId="7ad3b7df917eeceb" providerId="LiveId" clId="{1B57204F-758B-47CE-8691-38C48D0A9372}" dt="2023-06-06T05:48:25.615" v="4719" actId="478"/>
          <ac:cxnSpMkLst>
            <pc:docMk/>
            <pc:sldMk cId="0" sldId="267"/>
            <ac:cxnSpMk id="2" creationId="{22F89801-DF47-68C6-0F2B-2461F0CA19AA}"/>
          </ac:cxnSpMkLst>
        </pc:cxnChg>
        <pc:cxnChg chg="add del mod">
          <ac:chgData name="Liz Bentley withKudos" userId="7ad3b7df917eeceb" providerId="LiveId" clId="{1B57204F-758B-47CE-8691-38C48D0A9372}" dt="2023-06-06T05:48:25.615" v="4719" actId="478"/>
          <ac:cxnSpMkLst>
            <pc:docMk/>
            <pc:sldMk cId="0" sldId="267"/>
            <ac:cxnSpMk id="3" creationId="{1F988834-9287-9BFE-811B-7B0585A342DE}"/>
          </ac:cxnSpMkLst>
        </pc:cxnChg>
      </pc:sldChg>
      <pc:sldChg chg="addSp delSp modSp del mod">
        <pc:chgData name="Liz Bentley withKudos" userId="7ad3b7df917eeceb" providerId="LiveId" clId="{1B57204F-758B-47CE-8691-38C48D0A9372}" dt="2023-06-07T00:44:04.301" v="6505" actId="47"/>
        <pc:sldMkLst>
          <pc:docMk/>
          <pc:sldMk cId="0" sldId="268"/>
        </pc:sldMkLst>
        <pc:spChg chg="add del mod">
          <ac:chgData name="Liz Bentley withKudos" userId="7ad3b7df917eeceb" providerId="LiveId" clId="{1B57204F-758B-47CE-8691-38C48D0A9372}" dt="2023-06-06T06:02:28.157" v="4825" actId="478"/>
          <ac:spMkLst>
            <pc:docMk/>
            <pc:sldMk cId="0" sldId="268"/>
            <ac:spMk id="2" creationId="{3706C930-41AF-1230-361D-AC4CD6A4D1E9}"/>
          </ac:spMkLst>
        </pc:spChg>
        <pc:spChg chg="add mod">
          <ac:chgData name="Liz Bentley withKudos" userId="7ad3b7df917eeceb" providerId="LiveId" clId="{1B57204F-758B-47CE-8691-38C48D0A9372}" dt="2023-06-07T00:18:44.285" v="6209" actId="33553"/>
          <ac:spMkLst>
            <pc:docMk/>
            <pc:sldMk cId="0" sldId="268"/>
            <ac:spMk id="3" creationId="{FAAA25DF-4A7A-6D7C-FE4F-81E23CC5AFE5}"/>
          </ac:spMkLst>
        </pc:spChg>
        <pc:spChg chg="del mod">
          <ac:chgData name="Liz Bentley withKudos" userId="7ad3b7df917eeceb" providerId="LiveId" clId="{1B57204F-758B-47CE-8691-38C48D0A9372}" dt="2023-06-04T05:59:41.432" v="129" actId="21"/>
          <ac:spMkLst>
            <pc:docMk/>
            <pc:sldMk cId="0" sldId="268"/>
            <ac:spMk id="859" creationId="{00000000-0000-0000-0000-000000000000}"/>
          </ac:spMkLst>
        </pc:spChg>
        <pc:graphicFrameChg chg="add del mod">
          <ac:chgData name="Liz Bentley withKudos" userId="7ad3b7df917eeceb" providerId="LiveId" clId="{1B57204F-758B-47CE-8691-38C48D0A9372}" dt="2023-06-06T06:15:09.468" v="4830" actId="478"/>
          <ac:graphicFrameMkLst>
            <pc:docMk/>
            <pc:sldMk cId="0" sldId="268"/>
            <ac:graphicFrameMk id="6" creationId="{AD6A838C-2502-6328-BB02-3056CC106F0B}"/>
          </ac:graphicFrameMkLst>
        </pc:graphicFrameChg>
        <pc:picChg chg="del mod">
          <ac:chgData name="Liz Bentley withKudos" userId="7ad3b7df917eeceb" providerId="LiveId" clId="{1B57204F-758B-47CE-8691-38C48D0A9372}" dt="2023-06-07T00:21:17.788" v="6239" actId="21"/>
          <ac:picMkLst>
            <pc:docMk/>
            <pc:sldMk cId="0" sldId="268"/>
            <ac:picMk id="860" creationId="{00000000-0000-0000-0000-000000000000}"/>
          </ac:picMkLst>
        </pc:picChg>
        <pc:picChg chg="del mod">
          <ac:chgData name="Liz Bentley withKudos" userId="7ad3b7df917eeceb" providerId="LiveId" clId="{1B57204F-758B-47CE-8691-38C48D0A9372}" dt="2023-06-07T00:44:01.778" v="6504" actId="21"/>
          <ac:picMkLst>
            <pc:docMk/>
            <pc:sldMk cId="0" sldId="268"/>
            <ac:picMk id="861" creationId="{00000000-0000-0000-0000-000000000000}"/>
          </ac:picMkLst>
        </pc:picChg>
        <pc:picChg chg="del mod">
          <ac:chgData name="Liz Bentley withKudos" userId="7ad3b7df917eeceb" providerId="LiveId" clId="{1B57204F-758B-47CE-8691-38C48D0A9372}" dt="2023-06-07T00:43:59.051" v="6502" actId="478"/>
          <ac:picMkLst>
            <pc:docMk/>
            <pc:sldMk cId="0" sldId="268"/>
            <ac:picMk id="862" creationId="{00000000-0000-0000-0000-000000000000}"/>
          </ac:picMkLst>
        </pc:picChg>
        <pc:cxnChg chg="add del mod">
          <ac:chgData name="Liz Bentley withKudos" userId="7ad3b7df917eeceb" providerId="LiveId" clId="{1B57204F-758B-47CE-8691-38C48D0A9372}" dt="2023-06-04T08:06:40.326" v="999" actId="478"/>
          <ac:cxnSpMkLst>
            <pc:docMk/>
            <pc:sldMk cId="0" sldId="268"/>
            <ac:cxnSpMk id="2" creationId="{0A8B96F0-630E-5B78-700B-51E567EE9D76}"/>
          </ac:cxnSpMkLst>
        </pc:cxnChg>
      </pc:sldChg>
      <pc:sldChg chg="addSp delSp modSp mod">
        <pc:chgData name="Liz Bentley withKudos" userId="7ad3b7df917eeceb" providerId="LiveId" clId="{1B57204F-758B-47CE-8691-38C48D0A9372}" dt="2023-06-07T07:54:27.670" v="7438" actId="207"/>
        <pc:sldMkLst>
          <pc:docMk/>
          <pc:sldMk cId="0" sldId="269"/>
        </pc:sldMkLst>
        <pc:spChg chg="add mod">
          <ac:chgData name="Liz Bentley withKudos" userId="7ad3b7df917eeceb" providerId="LiveId" clId="{1B57204F-758B-47CE-8691-38C48D0A9372}" dt="2023-06-04T05:44:34.519" v="56"/>
          <ac:spMkLst>
            <pc:docMk/>
            <pc:sldMk cId="0" sldId="269"/>
            <ac:spMk id="2" creationId="{8E681E98-AA2F-F5E2-A594-E32AC09D7491}"/>
          </ac:spMkLst>
        </pc:spChg>
        <pc:spChg chg="add del mod">
          <ac:chgData name="Liz Bentley withKudos" userId="7ad3b7df917eeceb" providerId="LiveId" clId="{1B57204F-758B-47CE-8691-38C48D0A9372}" dt="2023-06-06T23:33:08.660" v="5819" actId="478"/>
          <ac:spMkLst>
            <pc:docMk/>
            <pc:sldMk cId="0" sldId="269"/>
            <ac:spMk id="3" creationId="{0FA6BC6C-9E25-FF24-84A6-32C653C8244F}"/>
          </ac:spMkLst>
        </pc:spChg>
        <pc:spChg chg="del">
          <ac:chgData name="Liz Bentley withKudos" userId="7ad3b7df917eeceb" providerId="LiveId" clId="{1B57204F-758B-47CE-8691-38C48D0A9372}" dt="2023-06-04T05:44:11.759" v="51" actId="478"/>
          <ac:spMkLst>
            <pc:docMk/>
            <pc:sldMk cId="0" sldId="269"/>
            <ac:spMk id="867" creationId="{00000000-0000-0000-0000-000000000000}"/>
          </ac:spMkLst>
        </pc:spChg>
        <pc:spChg chg="mod">
          <ac:chgData name="Liz Bentley withKudos" userId="7ad3b7df917eeceb" providerId="LiveId" clId="{1B57204F-758B-47CE-8691-38C48D0A9372}" dt="2023-06-07T07:54:27.670" v="7438" actId="207"/>
          <ac:spMkLst>
            <pc:docMk/>
            <pc:sldMk cId="0" sldId="269"/>
            <ac:spMk id="868" creationId="{00000000-0000-0000-0000-000000000000}"/>
          </ac:spMkLst>
        </pc:spChg>
        <pc:spChg chg="mod">
          <ac:chgData name="Liz Bentley withKudos" userId="7ad3b7df917eeceb" providerId="LiveId" clId="{1B57204F-758B-47CE-8691-38C48D0A9372}" dt="2023-06-07T07:13:00.796" v="7378" actId="948"/>
          <ac:spMkLst>
            <pc:docMk/>
            <pc:sldMk cId="0" sldId="269"/>
            <ac:spMk id="869" creationId="{00000000-0000-0000-0000-000000000000}"/>
          </ac:spMkLst>
        </pc:spChg>
        <pc:spChg chg="del mod">
          <ac:chgData name="Liz Bentley withKudos" userId="7ad3b7df917eeceb" providerId="LiveId" clId="{1B57204F-758B-47CE-8691-38C48D0A9372}" dt="2023-06-06T23:22:27.319" v="5257" actId="478"/>
          <ac:spMkLst>
            <pc:docMk/>
            <pc:sldMk cId="0" sldId="269"/>
            <ac:spMk id="870" creationId="{00000000-0000-0000-0000-000000000000}"/>
          </ac:spMkLst>
        </pc:spChg>
        <pc:spChg chg="mod">
          <ac:chgData name="Liz Bentley withKudos" userId="7ad3b7df917eeceb" providerId="LiveId" clId="{1B57204F-758B-47CE-8691-38C48D0A9372}" dt="2023-06-07T07:13:00.796" v="7378" actId="948"/>
          <ac:spMkLst>
            <pc:docMk/>
            <pc:sldMk cId="0" sldId="269"/>
            <ac:spMk id="871" creationId="{00000000-0000-0000-0000-000000000000}"/>
          </ac:spMkLst>
        </pc:spChg>
        <pc:cxnChg chg="add del mod">
          <ac:chgData name="Liz Bentley withKudos" userId="7ad3b7df917eeceb" providerId="LiveId" clId="{1B57204F-758B-47CE-8691-38C48D0A9372}" dt="2023-06-06T05:49:09.846" v="4727" actId="478"/>
          <ac:cxnSpMkLst>
            <pc:docMk/>
            <pc:sldMk cId="0" sldId="269"/>
            <ac:cxnSpMk id="3" creationId="{2C121468-A5D7-4CB2-7E4E-B368E652BB04}"/>
          </ac:cxnSpMkLst>
        </pc:cxnChg>
        <pc:cxnChg chg="add del mod">
          <ac:chgData name="Liz Bentley withKudos" userId="7ad3b7df917eeceb" providerId="LiveId" clId="{1B57204F-758B-47CE-8691-38C48D0A9372}" dt="2023-06-04T08:06:36.686" v="998" actId="478"/>
          <ac:cxnSpMkLst>
            <pc:docMk/>
            <pc:sldMk cId="0" sldId="269"/>
            <ac:cxnSpMk id="3" creationId="{5E579C32-4F8D-D742-2670-43971C2CD164}"/>
          </ac:cxnSpMkLst>
        </pc:cxnChg>
        <pc:cxnChg chg="add del mod">
          <ac:chgData name="Liz Bentley withKudos" userId="7ad3b7df917eeceb" providerId="LiveId" clId="{1B57204F-758B-47CE-8691-38C48D0A9372}" dt="2023-06-06T05:49:09.846" v="4727" actId="478"/>
          <ac:cxnSpMkLst>
            <pc:docMk/>
            <pc:sldMk cId="0" sldId="269"/>
            <ac:cxnSpMk id="4" creationId="{07408292-4C7B-503D-0F4D-36291F068457}"/>
          </ac:cxnSpMkLst>
        </pc:cxnChg>
      </pc:sldChg>
      <pc:sldChg chg="modSp mod">
        <pc:chgData name="Liz Bentley withKudos" userId="7ad3b7df917eeceb" providerId="LiveId" clId="{1B57204F-758B-47CE-8691-38C48D0A9372}" dt="2023-06-06T23:22:43.211" v="5301" actId="962"/>
        <pc:sldMkLst>
          <pc:docMk/>
          <pc:sldMk cId="0" sldId="270"/>
        </pc:sldMkLst>
        <pc:spChg chg="mod">
          <ac:chgData name="Liz Bentley withKudos" userId="7ad3b7df917eeceb" providerId="LiveId" clId="{1B57204F-758B-47CE-8691-38C48D0A9372}" dt="2023-06-04T06:17:47.205" v="235" actId="1076"/>
          <ac:spMkLst>
            <pc:docMk/>
            <pc:sldMk cId="0" sldId="270"/>
            <ac:spMk id="876" creationId="{00000000-0000-0000-0000-000000000000}"/>
          </ac:spMkLst>
        </pc:spChg>
        <pc:picChg chg="mod">
          <ac:chgData name="Liz Bentley withKudos" userId="7ad3b7df917eeceb" providerId="LiveId" clId="{1B57204F-758B-47CE-8691-38C48D0A9372}" dt="2023-06-06T23:22:43.211" v="5301" actId="962"/>
          <ac:picMkLst>
            <pc:docMk/>
            <pc:sldMk cId="0" sldId="270"/>
            <ac:picMk id="877" creationId="{00000000-0000-0000-0000-000000000000}"/>
          </ac:picMkLst>
        </pc:picChg>
      </pc:sldChg>
      <pc:sldChg chg="addSp delSp modSp mod">
        <pc:chgData name="Liz Bentley withKudos" userId="7ad3b7df917eeceb" providerId="LiveId" clId="{1B57204F-758B-47CE-8691-38C48D0A9372}" dt="2023-06-06T23:47:47.052" v="6045" actId="13244"/>
        <pc:sldMkLst>
          <pc:docMk/>
          <pc:sldMk cId="0" sldId="271"/>
        </pc:sldMkLst>
        <pc:spChg chg="add del mod">
          <ac:chgData name="Liz Bentley withKudos" userId="7ad3b7df917eeceb" providerId="LiveId" clId="{1B57204F-758B-47CE-8691-38C48D0A9372}" dt="2023-06-06T23:33:17.830" v="5821" actId="478"/>
          <ac:spMkLst>
            <pc:docMk/>
            <pc:sldMk cId="0" sldId="271"/>
            <ac:spMk id="2" creationId="{4B7DEF92-AFD5-A696-02AD-3BCBD4B45409}"/>
          </ac:spMkLst>
        </pc:spChg>
        <pc:spChg chg="add mod">
          <ac:chgData name="Liz Bentley withKudos" userId="7ad3b7df917eeceb" providerId="LiveId" clId="{1B57204F-758B-47CE-8691-38C48D0A9372}" dt="2023-06-06T23:47:47.052" v="6045" actId="13244"/>
          <ac:spMkLst>
            <pc:docMk/>
            <pc:sldMk cId="0" sldId="271"/>
            <ac:spMk id="3" creationId="{4C6BBAEB-4457-E93E-56B7-43BB0B4974B1}"/>
          </ac:spMkLst>
        </pc:spChg>
        <pc:spChg chg="add del mod">
          <ac:chgData name="Liz Bentley withKudos" userId="7ad3b7df917eeceb" providerId="LiveId" clId="{1B57204F-758B-47CE-8691-38C48D0A9372}" dt="2023-06-04T06:26:56.980" v="294" actId="478"/>
          <ac:spMkLst>
            <pc:docMk/>
            <pc:sldMk cId="0" sldId="271"/>
            <ac:spMk id="3" creationId="{D247F443-CA45-CE11-DA8E-7E0F5368E6B5}"/>
          </ac:spMkLst>
        </pc:spChg>
        <pc:spChg chg="add del mod">
          <ac:chgData name="Liz Bentley withKudos" userId="7ad3b7df917eeceb" providerId="LiveId" clId="{1B57204F-758B-47CE-8691-38C48D0A9372}" dt="2023-06-06T23:47:37.494" v="6043" actId="13244"/>
          <ac:spMkLst>
            <pc:docMk/>
            <pc:sldMk cId="0" sldId="271"/>
            <ac:spMk id="882" creationId="{00000000-0000-0000-0000-000000000000}"/>
          </ac:spMkLst>
        </pc:spChg>
        <pc:spChg chg="mod">
          <ac:chgData name="Liz Bentley withKudos" userId="7ad3b7df917eeceb" providerId="LiveId" clId="{1B57204F-758B-47CE-8691-38C48D0A9372}" dt="2023-06-06T23:33:35.509" v="5825" actId="33553"/>
          <ac:spMkLst>
            <pc:docMk/>
            <pc:sldMk cId="0" sldId="271"/>
            <ac:spMk id="884" creationId="{00000000-0000-0000-0000-000000000000}"/>
          </ac:spMkLst>
        </pc:spChg>
        <pc:picChg chg="mod">
          <ac:chgData name="Liz Bentley withKudos" userId="7ad3b7df917eeceb" providerId="LiveId" clId="{1B57204F-758B-47CE-8691-38C48D0A9372}" dt="2023-06-06T23:47:42.242" v="6044" actId="13244"/>
          <ac:picMkLst>
            <pc:docMk/>
            <pc:sldMk cId="0" sldId="271"/>
            <ac:picMk id="883" creationId="{00000000-0000-0000-0000-000000000000}"/>
          </ac:picMkLst>
        </pc:picChg>
        <pc:cxnChg chg="add del mod">
          <ac:chgData name="Liz Bentley withKudos" userId="7ad3b7df917eeceb" providerId="LiveId" clId="{1B57204F-758B-47CE-8691-38C48D0A9372}" dt="2023-06-04T10:01:56.163" v="1994" actId="478"/>
          <ac:cxnSpMkLst>
            <pc:docMk/>
            <pc:sldMk cId="0" sldId="271"/>
            <ac:cxnSpMk id="2" creationId="{73EA3361-10F7-2460-5781-A129288DE263}"/>
          </ac:cxnSpMkLst>
        </pc:cxnChg>
        <pc:cxnChg chg="add del mod">
          <ac:chgData name="Liz Bentley withKudos" userId="7ad3b7df917eeceb" providerId="LiveId" clId="{1B57204F-758B-47CE-8691-38C48D0A9372}" dt="2023-06-06T05:49:22.639" v="4730" actId="478"/>
          <ac:cxnSpMkLst>
            <pc:docMk/>
            <pc:sldMk cId="0" sldId="271"/>
            <ac:cxnSpMk id="2" creationId="{E5FBDFED-D449-E462-F3E9-6EF2B84AEC7C}"/>
          </ac:cxnSpMkLst>
        </pc:cxnChg>
        <pc:cxnChg chg="add del mod">
          <ac:chgData name="Liz Bentley withKudos" userId="7ad3b7df917eeceb" providerId="LiveId" clId="{1B57204F-758B-47CE-8691-38C48D0A9372}" dt="2023-06-06T05:49:22.639" v="4730" actId="478"/>
          <ac:cxnSpMkLst>
            <pc:docMk/>
            <pc:sldMk cId="0" sldId="271"/>
            <ac:cxnSpMk id="3" creationId="{483203C0-B6F1-E2AC-13F8-ACBAA7DA587E}"/>
          </ac:cxnSpMkLst>
        </pc:cxnChg>
      </pc:sldChg>
      <pc:sldChg chg="addSp delSp modSp mod modClrScheme chgLayout">
        <pc:chgData name="Liz Bentley withKudos" userId="7ad3b7df917eeceb" providerId="LiveId" clId="{1B57204F-758B-47CE-8691-38C48D0A9372}" dt="2023-06-07T07:16:23.994" v="7395" actId="962"/>
        <pc:sldMkLst>
          <pc:docMk/>
          <pc:sldMk cId="0" sldId="272"/>
        </pc:sldMkLst>
        <pc:spChg chg="add del mod">
          <ac:chgData name="Liz Bentley withKudos" userId="7ad3b7df917eeceb" providerId="LiveId" clId="{1B57204F-758B-47CE-8691-38C48D0A9372}" dt="2023-06-06T05:32:40.479" v="4521" actId="478"/>
          <ac:spMkLst>
            <pc:docMk/>
            <pc:sldMk cId="0" sldId="272"/>
            <ac:spMk id="2" creationId="{DD8F8695-750F-1B9F-C805-78AA98042B86}"/>
          </ac:spMkLst>
        </pc:spChg>
        <pc:spChg chg="add del mod">
          <ac:chgData name="Liz Bentley withKudos" userId="7ad3b7df917eeceb" providerId="LiveId" clId="{1B57204F-758B-47CE-8691-38C48D0A9372}" dt="2023-06-04T21:33:09.325" v="2186" actId="478"/>
          <ac:spMkLst>
            <pc:docMk/>
            <pc:sldMk cId="0" sldId="272"/>
            <ac:spMk id="3" creationId="{03D3E574-9AB2-F4B8-129A-1D17A5C8A988}"/>
          </ac:spMkLst>
        </pc:spChg>
        <pc:spChg chg="add del mod ord">
          <ac:chgData name="Liz Bentley withKudos" userId="7ad3b7df917eeceb" providerId="LiveId" clId="{1B57204F-758B-47CE-8691-38C48D0A9372}" dt="2023-06-04T08:07:09.485" v="1003" actId="700"/>
          <ac:spMkLst>
            <pc:docMk/>
            <pc:sldMk cId="0" sldId="272"/>
            <ac:spMk id="3" creationId="{CB8B1AD0-8317-B958-6C65-DC20202BF0E9}"/>
          </ac:spMkLst>
        </pc:spChg>
        <pc:spChg chg="add mod">
          <ac:chgData name="Liz Bentley withKudos" userId="7ad3b7df917eeceb" providerId="LiveId" clId="{1B57204F-758B-47CE-8691-38C48D0A9372}" dt="2023-06-06T05:32:41.755" v="4522"/>
          <ac:spMkLst>
            <pc:docMk/>
            <pc:sldMk cId="0" sldId="272"/>
            <ac:spMk id="3" creationId="{DD1C4219-8632-564E-2AD8-621090C5260C}"/>
          </ac:spMkLst>
        </pc:spChg>
        <pc:spChg chg="add del mod ord">
          <ac:chgData name="Liz Bentley withKudos" userId="7ad3b7df917eeceb" providerId="LiveId" clId="{1B57204F-758B-47CE-8691-38C48D0A9372}" dt="2023-06-04T08:07:09.485" v="1003" actId="700"/>
          <ac:spMkLst>
            <pc:docMk/>
            <pc:sldMk cId="0" sldId="272"/>
            <ac:spMk id="4" creationId="{A6FE2004-0BE4-B290-4EDC-4E12DF3E78E9}"/>
          </ac:spMkLst>
        </pc:spChg>
        <pc:spChg chg="add del mod ord">
          <ac:chgData name="Liz Bentley withKudos" userId="7ad3b7df917eeceb" providerId="LiveId" clId="{1B57204F-758B-47CE-8691-38C48D0A9372}" dt="2023-06-04T08:07:09.485" v="1003" actId="700"/>
          <ac:spMkLst>
            <pc:docMk/>
            <pc:sldMk cId="0" sldId="272"/>
            <ac:spMk id="5" creationId="{43BAC533-C045-FCE0-4C5A-38C6AC948EF3}"/>
          </ac:spMkLst>
        </pc:spChg>
        <pc:spChg chg="mod ord">
          <ac:chgData name="Liz Bentley withKudos" userId="7ad3b7df917eeceb" providerId="LiveId" clId="{1B57204F-758B-47CE-8691-38C48D0A9372}" dt="2023-06-07T04:48:44.772" v="7080" actId="207"/>
          <ac:spMkLst>
            <pc:docMk/>
            <pc:sldMk cId="0" sldId="272"/>
            <ac:spMk id="889" creationId="{00000000-0000-0000-0000-000000000000}"/>
          </ac:spMkLst>
        </pc:spChg>
        <pc:spChg chg="del">
          <ac:chgData name="Liz Bentley withKudos" userId="7ad3b7df917eeceb" providerId="LiveId" clId="{1B57204F-758B-47CE-8691-38C48D0A9372}" dt="2023-06-04T07:14:38.553" v="679" actId="478"/>
          <ac:spMkLst>
            <pc:docMk/>
            <pc:sldMk cId="0" sldId="272"/>
            <ac:spMk id="890" creationId="{00000000-0000-0000-0000-000000000000}"/>
          </ac:spMkLst>
        </pc:spChg>
        <pc:spChg chg="mod ord">
          <ac:chgData name="Liz Bentley withKudos" userId="7ad3b7df917eeceb" providerId="LiveId" clId="{1B57204F-758B-47CE-8691-38C48D0A9372}" dt="2023-06-04T21:40:00.516" v="2257" actId="207"/>
          <ac:spMkLst>
            <pc:docMk/>
            <pc:sldMk cId="0" sldId="272"/>
            <ac:spMk id="891" creationId="{00000000-0000-0000-0000-000000000000}"/>
          </ac:spMkLst>
        </pc:spChg>
        <pc:spChg chg="add del mod">
          <ac:chgData name="Liz Bentley withKudos" userId="7ad3b7df917eeceb" providerId="LiveId" clId="{1B57204F-758B-47CE-8691-38C48D0A9372}" dt="2023-06-07T07:13:22.431" v="7380" actId="948"/>
          <ac:spMkLst>
            <pc:docMk/>
            <pc:sldMk cId="0" sldId="272"/>
            <ac:spMk id="892" creationId="{00000000-0000-0000-0000-000000000000}"/>
          </ac:spMkLst>
        </pc:spChg>
        <pc:spChg chg="mod">
          <ac:chgData name="Liz Bentley withKudos" userId="7ad3b7df917eeceb" providerId="LiveId" clId="{1B57204F-758B-47CE-8691-38C48D0A9372}" dt="2023-06-07T07:13:22.431" v="7380" actId="948"/>
          <ac:spMkLst>
            <pc:docMk/>
            <pc:sldMk cId="0" sldId="272"/>
            <ac:spMk id="893" creationId="{00000000-0000-0000-0000-000000000000}"/>
          </ac:spMkLst>
        </pc:spChg>
        <pc:spChg chg="mod">
          <ac:chgData name="Liz Bentley withKudos" userId="7ad3b7df917eeceb" providerId="LiveId" clId="{1B57204F-758B-47CE-8691-38C48D0A9372}" dt="2023-06-07T07:13:22.431" v="7380" actId="948"/>
          <ac:spMkLst>
            <pc:docMk/>
            <pc:sldMk cId="0" sldId="272"/>
            <ac:spMk id="894" creationId="{00000000-0000-0000-0000-000000000000}"/>
          </ac:spMkLst>
        </pc:spChg>
        <pc:spChg chg="mod">
          <ac:chgData name="Liz Bentley withKudos" userId="7ad3b7df917eeceb" providerId="LiveId" clId="{1B57204F-758B-47CE-8691-38C48D0A9372}" dt="2023-06-07T07:13:22.431" v="7380" actId="948"/>
          <ac:spMkLst>
            <pc:docMk/>
            <pc:sldMk cId="0" sldId="272"/>
            <ac:spMk id="895" creationId="{00000000-0000-0000-0000-000000000000}"/>
          </ac:spMkLst>
        </pc:spChg>
        <pc:spChg chg="mod">
          <ac:chgData name="Liz Bentley withKudos" userId="7ad3b7df917eeceb" providerId="LiveId" clId="{1B57204F-758B-47CE-8691-38C48D0A9372}" dt="2023-06-07T07:13:22.431" v="7380" actId="948"/>
          <ac:spMkLst>
            <pc:docMk/>
            <pc:sldMk cId="0" sldId="272"/>
            <ac:spMk id="896" creationId="{00000000-0000-0000-0000-000000000000}"/>
          </ac:spMkLst>
        </pc:spChg>
        <pc:grpChg chg="add mod">
          <ac:chgData name="Liz Bentley withKudos" userId="7ad3b7df917eeceb" providerId="LiveId" clId="{1B57204F-758B-47CE-8691-38C48D0A9372}" dt="2023-06-07T07:16:23.994" v="7395" actId="962"/>
          <ac:grpSpMkLst>
            <pc:docMk/>
            <pc:sldMk cId="0" sldId="272"/>
            <ac:grpSpMk id="2" creationId="{44113AAA-903E-200E-DC55-092CA825106F}"/>
          </ac:grpSpMkLst>
        </pc:grpChg>
        <pc:cxnChg chg="add del mod">
          <ac:chgData name="Liz Bentley withKudos" userId="7ad3b7df917eeceb" providerId="LiveId" clId="{1B57204F-758B-47CE-8691-38C48D0A9372}" dt="2023-06-06T05:49:37.775" v="4739" actId="478"/>
          <ac:cxnSpMkLst>
            <pc:docMk/>
            <pc:sldMk cId="0" sldId="272"/>
            <ac:cxnSpMk id="4" creationId="{D3B9B4DC-19DD-8A06-0169-05459774E287}"/>
          </ac:cxnSpMkLst>
        </pc:cxnChg>
        <pc:cxnChg chg="add del mod">
          <ac:chgData name="Liz Bentley withKudos" userId="7ad3b7df917eeceb" providerId="LiveId" clId="{1B57204F-758B-47CE-8691-38C48D0A9372}" dt="2023-06-06T05:49:36.518" v="4738" actId="478"/>
          <ac:cxnSpMkLst>
            <pc:docMk/>
            <pc:sldMk cId="0" sldId="272"/>
            <ac:cxnSpMk id="5" creationId="{03EECFAA-45B0-5F1B-0EEF-2C14A88C5217}"/>
          </ac:cxnSpMkLst>
        </pc:cxnChg>
      </pc:sldChg>
      <pc:sldChg chg="delSp modSp del mod">
        <pc:chgData name="Liz Bentley withKudos" userId="7ad3b7df917eeceb" providerId="LiveId" clId="{1B57204F-758B-47CE-8691-38C48D0A9372}" dt="2023-06-04T06:41:04.696" v="359" actId="47"/>
        <pc:sldMkLst>
          <pc:docMk/>
          <pc:sldMk cId="0" sldId="273"/>
        </pc:sldMkLst>
        <pc:spChg chg="del">
          <ac:chgData name="Liz Bentley withKudos" userId="7ad3b7df917eeceb" providerId="LiveId" clId="{1B57204F-758B-47CE-8691-38C48D0A9372}" dt="2023-06-04T06:41:02.393" v="358" actId="21"/>
          <ac:spMkLst>
            <pc:docMk/>
            <pc:sldMk cId="0" sldId="273"/>
            <ac:spMk id="901" creationId="{00000000-0000-0000-0000-000000000000}"/>
          </ac:spMkLst>
        </pc:spChg>
        <pc:spChg chg="del mod">
          <ac:chgData name="Liz Bentley withKudos" userId="7ad3b7df917eeceb" providerId="LiveId" clId="{1B57204F-758B-47CE-8691-38C48D0A9372}" dt="2023-06-04T06:39:38.402" v="346"/>
          <ac:spMkLst>
            <pc:docMk/>
            <pc:sldMk cId="0" sldId="273"/>
            <ac:spMk id="902" creationId="{00000000-0000-0000-0000-000000000000}"/>
          </ac:spMkLst>
        </pc:spChg>
        <pc:spChg chg="mod">
          <ac:chgData name="Liz Bentley withKudos" userId="7ad3b7df917eeceb" providerId="LiveId" clId="{1B57204F-758B-47CE-8691-38C48D0A9372}" dt="2023-06-04T06:39:50.961" v="349" actId="21"/>
          <ac:spMkLst>
            <pc:docMk/>
            <pc:sldMk cId="0" sldId="273"/>
            <ac:spMk id="903" creationId="{00000000-0000-0000-0000-000000000000}"/>
          </ac:spMkLst>
        </pc:spChg>
        <pc:spChg chg="del">
          <ac:chgData name="Liz Bentley withKudos" userId="7ad3b7df917eeceb" providerId="LiveId" clId="{1B57204F-758B-47CE-8691-38C48D0A9372}" dt="2023-06-04T06:41:02.393" v="358" actId="21"/>
          <ac:spMkLst>
            <pc:docMk/>
            <pc:sldMk cId="0" sldId="273"/>
            <ac:spMk id="904" creationId="{00000000-0000-0000-0000-000000000000}"/>
          </ac:spMkLst>
        </pc:spChg>
        <pc:spChg chg="del">
          <ac:chgData name="Liz Bentley withKudos" userId="7ad3b7df917eeceb" providerId="LiveId" clId="{1B57204F-758B-47CE-8691-38C48D0A9372}" dt="2023-06-04T06:41:02.393" v="358" actId="21"/>
          <ac:spMkLst>
            <pc:docMk/>
            <pc:sldMk cId="0" sldId="273"/>
            <ac:spMk id="905" creationId="{00000000-0000-0000-0000-000000000000}"/>
          </ac:spMkLst>
        </pc:spChg>
        <pc:spChg chg="del">
          <ac:chgData name="Liz Bentley withKudos" userId="7ad3b7df917eeceb" providerId="LiveId" clId="{1B57204F-758B-47CE-8691-38C48D0A9372}" dt="2023-06-04T06:41:02.393" v="358" actId="21"/>
          <ac:spMkLst>
            <pc:docMk/>
            <pc:sldMk cId="0" sldId="273"/>
            <ac:spMk id="906" creationId="{00000000-0000-0000-0000-000000000000}"/>
          </ac:spMkLst>
        </pc:spChg>
        <pc:spChg chg="del">
          <ac:chgData name="Liz Bentley withKudos" userId="7ad3b7df917eeceb" providerId="LiveId" clId="{1B57204F-758B-47CE-8691-38C48D0A9372}" dt="2023-06-04T06:41:02.393" v="358" actId="21"/>
          <ac:spMkLst>
            <pc:docMk/>
            <pc:sldMk cId="0" sldId="273"/>
            <ac:spMk id="907" creationId="{00000000-0000-0000-0000-000000000000}"/>
          </ac:spMkLst>
        </pc:spChg>
        <pc:spChg chg="del">
          <ac:chgData name="Liz Bentley withKudos" userId="7ad3b7df917eeceb" providerId="LiveId" clId="{1B57204F-758B-47CE-8691-38C48D0A9372}" dt="2023-06-04T06:41:02.393" v="358" actId="21"/>
          <ac:spMkLst>
            <pc:docMk/>
            <pc:sldMk cId="0" sldId="273"/>
            <ac:spMk id="908" creationId="{00000000-0000-0000-0000-000000000000}"/>
          </ac:spMkLst>
        </pc:spChg>
        <pc:spChg chg="del">
          <ac:chgData name="Liz Bentley withKudos" userId="7ad3b7df917eeceb" providerId="LiveId" clId="{1B57204F-758B-47CE-8691-38C48D0A9372}" dt="2023-06-04T06:41:02.393" v="358" actId="21"/>
          <ac:spMkLst>
            <pc:docMk/>
            <pc:sldMk cId="0" sldId="273"/>
            <ac:spMk id="909" creationId="{00000000-0000-0000-0000-000000000000}"/>
          </ac:spMkLst>
        </pc:spChg>
      </pc:sldChg>
      <pc:sldChg chg="addSp delSp modSp mod ord">
        <pc:chgData name="Liz Bentley withKudos" userId="7ad3b7df917eeceb" providerId="LiveId" clId="{1B57204F-758B-47CE-8691-38C48D0A9372}" dt="2023-06-06T23:49:25.748" v="6050" actId="13244"/>
        <pc:sldMkLst>
          <pc:docMk/>
          <pc:sldMk cId="0" sldId="274"/>
        </pc:sldMkLst>
        <pc:spChg chg="add del mod">
          <ac:chgData name="Liz Bentley withKudos" userId="7ad3b7df917eeceb" providerId="LiveId" clId="{1B57204F-758B-47CE-8691-38C48D0A9372}" dt="2023-06-04T06:57:11.411" v="524" actId="21"/>
          <ac:spMkLst>
            <pc:docMk/>
            <pc:sldMk cId="0" sldId="274"/>
            <ac:spMk id="3" creationId="{3E9ADE9D-3774-8135-042E-72C5CBF4BC5C}"/>
          </ac:spMkLst>
        </pc:spChg>
        <pc:spChg chg="add del mod">
          <ac:chgData name="Liz Bentley withKudos" userId="7ad3b7df917eeceb" providerId="LiveId" clId="{1B57204F-758B-47CE-8691-38C48D0A9372}" dt="2023-06-04T06:59:12.982" v="541" actId="21"/>
          <ac:spMkLst>
            <pc:docMk/>
            <pc:sldMk cId="0" sldId="274"/>
            <ac:spMk id="5" creationId="{0C9ADBA4-0F34-ABA5-C0FA-969A39711B77}"/>
          </ac:spMkLst>
        </pc:spChg>
        <pc:spChg chg="add del mod">
          <ac:chgData name="Liz Bentley withKudos" userId="7ad3b7df917eeceb" providerId="LiveId" clId="{1B57204F-758B-47CE-8691-38C48D0A9372}" dt="2023-06-04T07:19:17.163" v="692" actId="21"/>
          <ac:spMkLst>
            <pc:docMk/>
            <pc:sldMk cId="0" sldId="274"/>
            <ac:spMk id="7" creationId="{B0A98428-B975-367C-C7C0-4A7A7C157F7C}"/>
          </ac:spMkLst>
        </pc:spChg>
        <pc:spChg chg="add del mod">
          <ac:chgData name="Liz Bentley withKudos" userId="7ad3b7df917eeceb" providerId="LiveId" clId="{1B57204F-758B-47CE-8691-38C48D0A9372}" dt="2023-06-04T07:19:17.163" v="692" actId="21"/>
          <ac:spMkLst>
            <pc:docMk/>
            <pc:sldMk cId="0" sldId="274"/>
            <ac:spMk id="914" creationId="{00000000-0000-0000-0000-000000000000}"/>
          </ac:spMkLst>
        </pc:spChg>
        <pc:spChg chg="add del mod">
          <ac:chgData name="Liz Bentley withKudos" userId="7ad3b7df917eeceb" providerId="LiveId" clId="{1B57204F-758B-47CE-8691-38C48D0A9372}" dt="2023-06-06T23:49:25.748" v="6050" actId="13244"/>
          <ac:spMkLst>
            <pc:docMk/>
            <pc:sldMk cId="0" sldId="274"/>
            <ac:spMk id="916" creationId="{00000000-0000-0000-0000-000000000000}"/>
          </ac:spMkLst>
        </pc:spChg>
      </pc:sldChg>
      <pc:sldChg chg="addSp delSp modSp del mod modNotes">
        <pc:chgData name="Liz Bentley withKudos" userId="7ad3b7df917eeceb" providerId="LiveId" clId="{1B57204F-758B-47CE-8691-38C48D0A9372}" dt="2023-06-04T06:51:47.332" v="472" actId="47"/>
        <pc:sldMkLst>
          <pc:docMk/>
          <pc:sldMk cId="0" sldId="275"/>
        </pc:sldMkLst>
        <pc:spChg chg="add mod">
          <ac:chgData name="Liz Bentley withKudos" userId="7ad3b7df917eeceb" providerId="LiveId" clId="{1B57204F-758B-47CE-8691-38C48D0A9372}" dt="2023-06-04T06:45:50.479" v="409" actId="478"/>
          <ac:spMkLst>
            <pc:docMk/>
            <pc:sldMk cId="0" sldId="275"/>
            <ac:spMk id="3" creationId="{BC5D4643-4D12-B79E-C4FA-29154832F5DA}"/>
          </ac:spMkLst>
        </pc:spChg>
        <pc:spChg chg="del">
          <ac:chgData name="Liz Bentley withKudos" userId="7ad3b7df917eeceb" providerId="LiveId" clId="{1B57204F-758B-47CE-8691-38C48D0A9372}" dt="2023-06-04T06:47:15.940" v="420" actId="21"/>
          <ac:spMkLst>
            <pc:docMk/>
            <pc:sldMk cId="0" sldId="275"/>
            <ac:spMk id="923" creationId="{00000000-0000-0000-0000-000000000000}"/>
          </ac:spMkLst>
        </pc:spChg>
        <pc:spChg chg="del">
          <ac:chgData name="Liz Bentley withKudos" userId="7ad3b7df917eeceb" providerId="LiveId" clId="{1B57204F-758B-47CE-8691-38C48D0A9372}" dt="2023-06-04T06:45:50.479" v="409" actId="478"/>
          <ac:spMkLst>
            <pc:docMk/>
            <pc:sldMk cId="0" sldId="275"/>
            <ac:spMk id="924" creationId="{00000000-0000-0000-0000-000000000000}"/>
          </ac:spMkLst>
        </pc:spChg>
        <pc:spChg chg="del mod">
          <ac:chgData name="Liz Bentley withKudos" userId="7ad3b7df917eeceb" providerId="LiveId" clId="{1B57204F-758B-47CE-8691-38C48D0A9372}" dt="2023-06-04T06:47:30.195" v="422" actId="21"/>
          <ac:spMkLst>
            <pc:docMk/>
            <pc:sldMk cId="0" sldId="275"/>
            <ac:spMk id="925" creationId="{00000000-0000-0000-0000-000000000000}"/>
          </ac:spMkLst>
        </pc:spChg>
        <pc:spChg chg="del mod">
          <ac:chgData name="Liz Bentley withKudos" userId="7ad3b7df917eeceb" providerId="LiveId" clId="{1B57204F-758B-47CE-8691-38C48D0A9372}" dt="2023-06-04T06:47:30.195" v="422" actId="21"/>
          <ac:spMkLst>
            <pc:docMk/>
            <pc:sldMk cId="0" sldId="275"/>
            <ac:spMk id="926" creationId="{00000000-0000-0000-0000-000000000000}"/>
          </ac:spMkLst>
        </pc:spChg>
        <pc:spChg chg="del mod">
          <ac:chgData name="Liz Bentley withKudos" userId="7ad3b7df917eeceb" providerId="LiveId" clId="{1B57204F-758B-47CE-8691-38C48D0A9372}" dt="2023-06-04T06:47:30.195" v="422" actId="21"/>
          <ac:spMkLst>
            <pc:docMk/>
            <pc:sldMk cId="0" sldId="275"/>
            <ac:spMk id="927" creationId="{00000000-0000-0000-0000-000000000000}"/>
          </ac:spMkLst>
        </pc:spChg>
        <pc:spChg chg="del mod">
          <ac:chgData name="Liz Bentley withKudos" userId="7ad3b7df917eeceb" providerId="LiveId" clId="{1B57204F-758B-47CE-8691-38C48D0A9372}" dt="2023-06-04T06:47:30.195" v="422" actId="21"/>
          <ac:spMkLst>
            <pc:docMk/>
            <pc:sldMk cId="0" sldId="275"/>
            <ac:spMk id="928" creationId="{00000000-0000-0000-0000-000000000000}"/>
          </ac:spMkLst>
        </pc:spChg>
        <pc:spChg chg="del mod">
          <ac:chgData name="Liz Bentley withKudos" userId="7ad3b7df917eeceb" providerId="LiveId" clId="{1B57204F-758B-47CE-8691-38C48D0A9372}" dt="2023-06-04T06:47:30.195" v="422" actId="21"/>
          <ac:spMkLst>
            <pc:docMk/>
            <pc:sldMk cId="0" sldId="275"/>
            <ac:spMk id="930" creationId="{00000000-0000-0000-0000-000000000000}"/>
          </ac:spMkLst>
        </pc:spChg>
        <pc:picChg chg="del">
          <ac:chgData name="Liz Bentley withKudos" userId="7ad3b7df917eeceb" providerId="LiveId" clId="{1B57204F-758B-47CE-8691-38C48D0A9372}" dt="2023-06-04T06:45:02.707" v="402" actId="478"/>
          <ac:picMkLst>
            <pc:docMk/>
            <pc:sldMk cId="0" sldId="275"/>
            <ac:picMk id="931" creationId="{00000000-0000-0000-0000-000000000000}"/>
          </ac:picMkLst>
        </pc:picChg>
      </pc:sldChg>
      <pc:sldChg chg="addSp delSp modSp mod ord modClrScheme chgLayout">
        <pc:chgData name="Liz Bentley withKudos" userId="7ad3b7df917eeceb" providerId="LiveId" clId="{1B57204F-758B-47CE-8691-38C48D0A9372}" dt="2023-06-07T07:16:33.027" v="7398" actId="962"/>
        <pc:sldMkLst>
          <pc:docMk/>
          <pc:sldMk cId="0" sldId="276"/>
        </pc:sldMkLst>
        <pc:spChg chg="add del mod">
          <ac:chgData name="Liz Bentley withKudos" userId="7ad3b7df917eeceb" providerId="LiveId" clId="{1B57204F-758B-47CE-8691-38C48D0A9372}" dt="2023-06-04T08:09:21.574" v="1019" actId="478"/>
          <ac:spMkLst>
            <pc:docMk/>
            <pc:sldMk cId="0" sldId="276"/>
            <ac:spMk id="2" creationId="{70205631-1FB3-5D17-B920-FFAAAFCCFDAA}"/>
          </ac:spMkLst>
        </pc:spChg>
        <pc:spChg chg="add del mod">
          <ac:chgData name="Liz Bentley withKudos" userId="7ad3b7df917eeceb" providerId="LiveId" clId="{1B57204F-758B-47CE-8691-38C48D0A9372}" dt="2023-06-04T21:25:49.123" v="2120" actId="478"/>
          <ac:spMkLst>
            <pc:docMk/>
            <pc:sldMk cId="0" sldId="276"/>
            <ac:spMk id="2" creationId="{81C96E34-A8F5-D379-9E4C-D427B470A2CF}"/>
          </ac:spMkLst>
        </pc:spChg>
        <pc:spChg chg="add del mod">
          <ac:chgData name="Liz Bentley withKudos" userId="7ad3b7df917eeceb" providerId="LiveId" clId="{1B57204F-758B-47CE-8691-38C48D0A9372}" dt="2023-06-06T05:44:04.925" v="4651" actId="478"/>
          <ac:spMkLst>
            <pc:docMk/>
            <pc:sldMk cId="0" sldId="276"/>
            <ac:spMk id="2" creationId="{863FB8FE-90EF-CD79-69FB-567A0D7CBDE6}"/>
          </ac:spMkLst>
        </pc:spChg>
        <pc:spChg chg="add del mod">
          <ac:chgData name="Liz Bentley withKudos" userId="7ad3b7df917eeceb" providerId="LiveId" clId="{1B57204F-758B-47CE-8691-38C48D0A9372}" dt="2023-06-04T21:25:55.253" v="2121" actId="478"/>
          <ac:spMkLst>
            <pc:docMk/>
            <pc:sldMk cId="0" sldId="276"/>
            <ac:spMk id="4" creationId="{A3739869-4F92-3616-BA3B-BF6251BFC713}"/>
          </ac:spMkLst>
        </pc:spChg>
        <pc:spChg chg="add del mod">
          <ac:chgData name="Liz Bentley withKudos" userId="7ad3b7df917eeceb" providerId="LiveId" clId="{1B57204F-758B-47CE-8691-38C48D0A9372}" dt="2023-06-06T05:44:27.951" v="4658" actId="478"/>
          <ac:spMkLst>
            <pc:docMk/>
            <pc:sldMk cId="0" sldId="276"/>
            <ac:spMk id="4" creationId="{DDD3369E-AA49-3385-7676-51C94B40E4A7}"/>
          </ac:spMkLst>
        </pc:spChg>
        <pc:spChg chg="add del mod ord">
          <ac:chgData name="Liz Bentley withKudos" userId="7ad3b7df917eeceb" providerId="LiveId" clId="{1B57204F-758B-47CE-8691-38C48D0A9372}" dt="2023-06-04T21:26:15.720" v="2126" actId="700"/>
          <ac:spMkLst>
            <pc:docMk/>
            <pc:sldMk cId="0" sldId="276"/>
            <ac:spMk id="5" creationId="{0BE2938E-626E-A007-E76F-F3EC1F9D1290}"/>
          </ac:spMkLst>
        </pc:spChg>
        <pc:spChg chg="add del mod ord">
          <ac:chgData name="Liz Bentley withKudos" userId="7ad3b7df917eeceb" providerId="LiveId" clId="{1B57204F-758B-47CE-8691-38C48D0A9372}" dt="2023-06-04T21:26:15.720" v="2126" actId="700"/>
          <ac:spMkLst>
            <pc:docMk/>
            <pc:sldMk cId="0" sldId="276"/>
            <ac:spMk id="6" creationId="{C08C30E4-1EDB-B576-F2B3-DBB06326F381}"/>
          </ac:spMkLst>
        </pc:spChg>
        <pc:spChg chg="add del mod ord">
          <ac:chgData name="Liz Bentley withKudos" userId="7ad3b7df917eeceb" providerId="LiveId" clId="{1B57204F-758B-47CE-8691-38C48D0A9372}" dt="2023-06-04T21:26:15.720" v="2126" actId="700"/>
          <ac:spMkLst>
            <pc:docMk/>
            <pc:sldMk cId="0" sldId="276"/>
            <ac:spMk id="7" creationId="{33B432B2-3DF8-C71D-57E5-2FA58E285083}"/>
          </ac:spMkLst>
        </pc:spChg>
        <pc:spChg chg="add del mod ord">
          <ac:chgData name="Liz Bentley withKudos" userId="7ad3b7df917eeceb" providerId="LiveId" clId="{1B57204F-758B-47CE-8691-38C48D0A9372}" dt="2023-06-04T21:26:15.511" v="2125" actId="700"/>
          <ac:spMkLst>
            <pc:docMk/>
            <pc:sldMk cId="0" sldId="276"/>
            <ac:spMk id="8" creationId="{0173F651-2465-1252-DBD1-759014683F3D}"/>
          </ac:spMkLst>
        </pc:spChg>
        <pc:spChg chg="add del mod ord">
          <ac:chgData name="Liz Bentley withKudos" userId="7ad3b7df917eeceb" providerId="LiveId" clId="{1B57204F-758B-47CE-8691-38C48D0A9372}" dt="2023-06-04T21:26:15.511" v="2125" actId="700"/>
          <ac:spMkLst>
            <pc:docMk/>
            <pc:sldMk cId="0" sldId="276"/>
            <ac:spMk id="9" creationId="{2E1185C7-3082-5384-1FC1-03F0BA03F1CC}"/>
          </ac:spMkLst>
        </pc:spChg>
        <pc:spChg chg="add del mod ord">
          <ac:chgData name="Liz Bentley withKudos" userId="7ad3b7df917eeceb" providerId="LiveId" clId="{1B57204F-758B-47CE-8691-38C48D0A9372}" dt="2023-06-04T21:26:15.511" v="2125" actId="700"/>
          <ac:spMkLst>
            <pc:docMk/>
            <pc:sldMk cId="0" sldId="276"/>
            <ac:spMk id="10" creationId="{1769B5F7-489E-A6DE-6696-0ADD97D8149C}"/>
          </ac:spMkLst>
        </pc:spChg>
        <pc:spChg chg="add del mod ord">
          <ac:chgData name="Liz Bentley withKudos" userId="7ad3b7df917eeceb" providerId="LiveId" clId="{1B57204F-758B-47CE-8691-38C48D0A9372}" dt="2023-06-04T21:26:29.742" v="2130" actId="700"/>
          <ac:spMkLst>
            <pc:docMk/>
            <pc:sldMk cId="0" sldId="276"/>
            <ac:spMk id="11" creationId="{EAE92F51-4D9F-47D9-C8D0-D4BBB6C79832}"/>
          </ac:spMkLst>
        </pc:spChg>
        <pc:spChg chg="add del mod ord">
          <ac:chgData name="Liz Bentley withKudos" userId="7ad3b7df917eeceb" providerId="LiveId" clId="{1B57204F-758B-47CE-8691-38C48D0A9372}" dt="2023-06-04T21:26:29.742" v="2130" actId="700"/>
          <ac:spMkLst>
            <pc:docMk/>
            <pc:sldMk cId="0" sldId="276"/>
            <ac:spMk id="12" creationId="{DCC882B4-0CD7-07F0-A2D9-4754510F33C3}"/>
          </ac:spMkLst>
        </pc:spChg>
        <pc:spChg chg="add del mod ord">
          <ac:chgData name="Liz Bentley withKudos" userId="7ad3b7df917eeceb" providerId="LiveId" clId="{1B57204F-758B-47CE-8691-38C48D0A9372}" dt="2023-06-04T21:26:29.742" v="2130" actId="700"/>
          <ac:spMkLst>
            <pc:docMk/>
            <pc:sldMk cId="0" sldId="276"/>
            <ac:spMk id="13" creationId="{D013359C-512F-8605-737C-9F1A31B4D390}"/>
          </ac:spMkLst>
        </pc:spChg>
        <pc:spChg chg="add del mod ord">
          <ac:chgData name="Liz Bentley withKudos" userId="7ad3b7df917eeceb" providerId="LiveId" clId="{1B57204F-758B-47CE-8691-38C48D0A9372}" dt="2023-06-04T21:26:35.357" v="2131" actId="478"/>
          <ac:spMkLst>
            <pc:docMk/>
            <pc:sldMk cId="0" sldId="276"/>
            <ac:spMk id="14" creationId="{349EB93F-000B-C419-BF0E-68492572B1B3}"/>
          </ac:spMkLst>
        </pc:spChg>
        <pc:spChg chg="add del mod ord">
          <ac:chgData name="Liz Bentley withKudos" userId="7ad3b7df917eeceb" providerId="LiveId" clId="{1B57204F-758B-47CE-8691-38C48D0A9372}" dt="2023-06-04T21:26:35.357" v="2131" actId="478"/>
          <ac:spMkLst>
            <pc:docMk/>
            <pc:sldMk cId="0" sldId="276"/>
            <ac:spMk id="15" creationId="{0A5CBF71-8CB3-8984-7D86-652B9DB7297A}"/>
          </ac:spMkLst>
        </pc:spChg>
        <pc:spChg chg="add del mod ord">
          <ac:chgData name="Liz Bentley withKudos" userId="7ad3b7df917eeceb" providerId="LiveId" clId="{1B57204F-758B-47CE-8691-38C48D0A9372}" dt="2023-06-04T21:26:35.357" v="2131" actId="478"/>
          <ac:spMkLst>
            <pc:docMk/>
            <pc:sldMk cId="0" sldId="276"/>
            <ac:spMk id="16" creationId="{045A4831-C29D-7A24-5D2B-61D9D48ECC79}"/>
          </ac:spMkLst>
        </pc:spChg>
        <pc:spChg chg="add mod">
          <ac:chgData name="Liz Bentley withKudos" userId="7ad3b7df917eeceb" providerId="LiveId" clId="{1B57204F-758B-47CE-8691-38C48D0A9372}" dt="2023-06-06T23:52:12.181" v="6058" actId="13244"/>
          <ac:spMkLst>
            <pc:docMk/>
            <pc:sldMk cId="0" sldId="276"/>
            <ac:spMk id="17" creationId="{E0F26AA5-3B66-DC32-FD31-FF9BB3E564C7}"/>
          </ac:spMkLst>
        </pc:spChg>
        <pc:spChg chg="add mod topLvl">
          <ac:chgData name="Liz Bentley withKudos" userId="7ad3b7df917eeceb" providerId="LiveId" clId="{1B57204F-758B-47CE-8691-38C48D0A9372}" dt="2023-06-07T07:05:02.563" v="7275" actId="164"/>
          <ac:spMkLst>
            <pc:docMk/>
            <pc:sldMk cId="0" sldId="276"/>
            <ac:spMk id="18" creationId="{A1ACACE4-B7C3-8053-9943-9709FC486628}"/>
          </ac:spMkLst>
        </pc:spChg>
        <pc:spChg chg="add mod topLvl">
          <ac:chgData name="Liz Bentley withKudos" userId="7ad3b7df917eeceb" providerId="LiveId" clId="{1B57204F-758B-47CE-8691-38C48D0A9372}" dt="2023-06-07T07:05:02.563" v="7275" actId="164"/>
          <ac:spMkLst>
            <pc:docMk/>
            <pc:sldMk cId="0" sldId="276"/>
            <ac:spMk id="19" creationId="{A0B5EF70-2588-4860-5EE6-27D729FA0853}"/>
          </ac:spMkLst>
        </pc:spChg>
        <pc:spChg chg="add mod topLvl">
          <ac:chgData name="Liz Bentley withKudos" userId="7ad3b7df917eeceb" providerId="LiveId" clId="{1B57204F-758B-47CE-8691-38C48D0A9372}" dt="2023-06-07T07:05:02.563" v="7275" actId="164"/>
          <ac:spMkLst>
            <pc:docMk/>
            <pc:sldMk cId="0" sldId="276"/>
            <ac:spMk id="20" creationId="{7B952B52-6F7D-28B7-28C1-946FF945EA69}"/>
          </ac:spMkLst>
        </pc:spChg>
        <pc:spChg chg="add del mod">
          <ac:chgData name="Liz Bentley withKudos" userId="7ad3b7df917eeceb" providerId="LiveId" clId="{1B57204F-758B-47CE-8691-38C48D0A9372}" dt="2023-06-04T21:34:02.473" v="2207" actId="478"/>
          <ac:spMkLst>
            <pc:docMk/>
            <pc:sldMk cId="0" sldId="276"/>
            <ac:spMk id="22" creationId="{0A0AC121-FB30-3832-E108-C4D4E5F33718}"/>
          </ac:spMkLst>
        </pc:spChg>
        <pc:spChg chg="add del mod">
          <ac:chgData name="Liz Bentley withKudos" userId="7ad3b7df917eeceb" providerId="LiveId" clId="{1B57204F-758B-47CE-8691-38C48D0A9372}" dt="2023-06-04T21:33:34.574" v="2197" actId="478"/>
          <ac:spMkLst>
            <pc:docMk/>
            <pc:sldMk cId="0" sldId="276"/>
            <ac:spMk id="23" creationId="{E0604967-D7F0-D25E-8F4C-0A1A36D8BAA9}"/>
          </ac:spMkLst>
        </pc:spChg>
        <pc:spChg chg="add del mod">
          <ac:chgData name="Liz Bentley withKudos" userId="7ad3b7df917eeceb" providerId="LiveId" clId="{1B57204F-758B-47CE-8691-38C48D0A9372}" dt="2023-06-07T04:49:00.807" v="7083" actId="207"/>
          <ac:spMkLst>
            <pc:docMk/>
            <pc:sldMk cId="0" sldId="276"/>
            <ac:spMk id="24" creationId="{5184BCDC-7299-9F79-9CF1-1A12AD550783}"/>
          </ac:spMkLst>
        </pc:spChg>
        <pc:spChg chg="add del mod">
          <ac:chgData name="Liz Bentley withKudos" userId="7ad3b7df917eeceb" providerId="LiveId" clId="{1B57204F-758B-47CE-8691-38C48D0A9372}" dt="2023-06-04T21:34:13.501" v="2208" actId="478"/>
          <ac:spMkLst>
            <pc:docMk/>
            <pc:sldMk cId="0" sldId="276"/>
            <ac:spMk id="26" creationId="{C2AB3D9C-E48D-0DD9-A7CB-FE6265517282}"/>
          </ac:spMkLst>
        </pc:spChg>
        <pc:spChg chg="add del mod">
          <ac:chgData name="Liz Bentley withKudos" userId="7ad3b7df917eeceb" providerId="LiveId" clId="{1B57204F-758B-47CE-8691-38C48D0A9372}" dt="2023-06-04T21:26:20.054" v="2128" actId="478"/>
          <ac:spMkLst>
            <pc:docMk/>
            <pc:sldMk cId="0" sldId="276"/>
            <ac:spMk id="936" creationId="{00000000-0000-0000-0000-000000000000}"/>
          </ac:spMkLst>
        </pc:spChg>
        <pc:spChg chg="add del mod">
          <ac:chgData name="Liz Bentley withKudos" userId="7ad3b7df917eeceb" providerId="LiveId" clId="{1B57204F-758B-47CE-8691-38C48D0A9372}" dt="2023-06-04T21:25:45.909" v="2118" actId="478"/>
          <ac:spMkLst>
            <pc:docMk/>
            <pc:sldMk cId="0" sldId="276"/>
            <ac:spMk id="937" creationId="{00000000-0000-0000-0000-000000000000}"/>
          </ac:spMkLst>
        </pc:spChg>
        <pc:spChg chg="add del mod">
          <ac:chgData name="Liz Bentley withKudos" userId="7ad3b7df917eeceb" providerId="LiveId" clId="{1B57204F-758B-47CE-8691-38C48D0A9372}" dt="2023-06-04T21:26:20.054" v="2128" actId="478"/>
          <ac:spMkLst>
            <pc:docMk/>
            <pc:sldMk cId="0" sldId="276"/>
            <ac:spMk id="938" creationId="{00000000-0000-0000-0000-000000000000}"/>
          </ac:spMkLst>
        </pc:spChg>
        <pc:spChg chg="add del mod">
          <ac:chgData name="Liz Bentley withKudos" userId="7ad3b7df917eeceb" providerId="LiveId" clId="{1B57204F-758B-47CE-8691-38C48D0A9372}" dt="2023-06-04T21:26:20.054" v="2128" actId="478"/>
          <ac:spMkLst>
            <pc:docMk/>
            <pc:sldMk cId="0" sldId="276"/>
            <ac:spMk id="939" creationId="{00000000-0000-0000-0000-000000000000}"/>
          </ac:spMkLst>
        </pc:spChg>
        <pc:spChg chg="add del mod">
          <ac:chgData name="Liz Bentley withKudos" userId="7ad3b7df917eeceb" providerId="LiveId" clId="{1B57204F-758B-47CE-8691-38C48D0A9372}" dt="2023-06-04T21:26:20.054" v="2128" actId="478"/>
          <ac:spMkLst>
            <pc:docMk/>
            <pc:sldMk cId="0" sldId="276"/>
            <ac:spMk id="940" creationId="{00000000-0000-0000-0000-000000000000}"/>
          </ac:spMkLst>
        </pc:spChg>
        <pc:grpChg chg="add del mod">
          <ac:chgData name="Liz Bentley withKudos" userId="7ad3b7df917eeceb" providerId="LiveId" clId="{1B57204F-758B-47CE-8691-38C48D0A9372}" dt="2023-06-07T07:05:00.065" v="7273" actId="165"/>
          <ac:grpSpMkLst>
            <pc:docMk/>
            <pc:sldMk cId="0" sldId="276"/>
            <ac:grpSpMk id="2" creationId="{727EF2A7-56DD-93DD-87C2-7361910C451B}"/>
          </ac:grpSpMkLst>
        </pc:grpChg>
        <pc:grpChg chg="add mod">
          <ac:chgData name="Liz Bentley withKudos" userId="7ad3b7df917eeceb" providerId="LiveId" clId="{1B57204F-758B-47CE-8691-38C48D0A9372}" dt="2023-06-07T07:16:33.027" v="7398" actId="962"/>
          <ac:grpSpMkLst>
            <pc:docMk/>
            <pc:sldMk cId="0" sldId="276"/>
            <ac:grpSpMk id="3" creationId="{8B087A49-EF9B-5792-AF16-073FB802BF7D}"/>
          </ac:grpSpMkLst>
        </pc:grpChg>
        <pc:picChg chg="add mod">
          <ac:chgData name="Liz Bentley withKudos" userId="7ad3b7df917eeceb" providerId="LiveId" clId="{1B57204F-758B-47CE-8691-38C48D0A9372}" dt="2023-06-06T23:52:22.284" v="6060" actId="13244"/>
          <ac:picMkLst>
            <pc:docMk/>
            <pc:sldMk cId="0" sldId="276"/>
            <ac:picMk id="21" creationId="{59DA3F90-6045-2DC3-D253-E5D795159461}"/>
          </ac:picMkLst>
        </pc:picChg>
        <pc:picChg chg="add del">
          <ac:chgData name="Liz Bentley withKudos" userId="7ad3b7df917eeceb" providerId="LiveId" clId="{1B57204F-758B-47CE-8691-38C48D0A9372}" dt="2023-06-04T21:26:20.054" v="2128" actId="478"/>
          <ac:picMkLst>
            <pc:docMk/>
            <pc:sldMk cId="0" sldId="276"/>
            <ac:picMk id="941" creationId="{00000000-0000-0000-0000-000000000000}"/>
          </ac:picMkLst>
        </pc:picChg>
        <pc:cxnChg chg="add del mod">
          <ac:chgData name="Liz Bentley withKudos" userId="7ad3b7df917eeceb" providerId="LiveId" clId="{1B57204F-758B-47CE-8691-38C48D0A9372}" dt="2023-06-06T05:51:09.049" v="4749"/>
          <ac:cxnSpMkLst>
            <pc:docMk/>
            <pc:sldMk cId="0" sldId="276"/>
            <ac:cxnSpMk id="5" creationId="{411ED489-9569-9612-81C4-7A68133FD1F9}"/>
          </ac:cxnSpMkLst>
        </pc:cxnChg>
        <pc:cxnChg chg="add del mod">
          <ac:chgData name="Liz Bentley withKudos" userId="7ad3b7df917eeceb" providerId="LiveId" clId="{1B57204F-758B-47CE-8691-38C48D0A9372}" dt="2023-06-06T05:51:09.049" v="4749"/>
          <ac:cxnSpMkLst>
            <pc:docMk/>
            <pc:sldMk cId="0" sldId="276"/>
            <ac:cxnSpMk id="6" creationId="{1C0AB116-E5D5-2E17-DB1B-D47E3D08D54C}"/>
          </ac:cxnSpMkLst>
        </pc:cxnChg>
      </pc:sldChg>
      <pc:sldChg chg="addSp delSp modSp mod ord">
        <pc:chgData name="Liz Bentley withKudos" userId="7ad3b7df917eeceb" providerId="LiveId" clId="{1B57204F-758B-47CE-8691-38C48D0A9372}" dt="2023-06-07T02:39:51.341" v="6981" actId="20577"/>
        <pc:sldMkLst>
          <pc:docMk/>
          <pc:sldMk cId="0" sldId="277"/>
        </pc:sldMkLst>
        <pc:spChg chg="add mod">
          <ac:chgData name="Liz Bentley withKudos" userId="7ad3b7df917eeceb" providerId="LiveId" clId="{1B57204F-758B-47CE-8691-38C48D0A9372}" dt="2023-06-06T23:52:45.204" v="6061" actId="13244"/>
          <ac:spMkLst>
            <pc:docMk/>
            <pc:sldMk cId="0" sldId="277"/>
            <ac:spMk id="2" creationId="{9ADB930B-EDB1-4B5C-2C9A-62ADBF3806B5}"/>
          </ac:spMkLst>
        </pc:spChg>
        <pc:spChg chg="add del mod">
          <ac:chgData name="Liz Bentley withKudos" userId="7ad3b7df917eeceb" providerId="LiveId" clId="{1B57204F-758B-47CE-8691-38C48D0A9372}" dt="2023-06-04T06:58:06.802" v="531" actId="478"/>
          <ac:spMkLst>
            <pc:docMk/>
            <pc:sldMk cId="0" sldId="277"/>
            <ac:spMk id="2" creationId="{AFDDFFA6-97C3-FC2F-B8F4-3EA68E23B89F}"/>
          </ac:spMkLst>
        </pc:spChg>
        <pc:spChg chg="add del mod">
          <ac:chgData name="Liz Bentley withKudos" userId="7ad3b7df917eeceb" providerId="LiveId" clId="{1B57204F-758B-47CE-8691-38C48D0A9372}" dt="2023-06-04T06:58:06.802" v="531" actId="478"/>
          <ac:spMkLst>
            <pc:docMk/>
            <pc:sldMk cId="0" sldId="277"/>
            <ac:spMk id="3" creationId="{50525B94-855A-34DB-C1A9-CC74334A56EC}"/>
          </ac:spMkLst>
        </pc:spChg>
        <pc:spChg chg="add mod">
          <ac:chgData name="Liz Bentley withKudos" userId="7ad3b7df917eeceb" providerId="LiveId" clId="{1B57204F-758B-47CE-8691-38C48D0A9372}" dt="2023-06-04T06:59:24.281" v="543" actId="164"/>
          <ac:spMkLst>
            <pc:docMk/>
            <pc:sldMk cId="0" sldId="277"/>
            <ac:spMk id="4" creationId="{6833C088-AA27-C53F-6285-510103E56636}"/>
          </ac:spMkLst>
        </pc:spChg>
        <pc:spChg chg="add mod">
          <ac:chgData name="Liz Bentley withKudos" userId="7ad3b7df917eeceb" providerId="LiveId" clId="{1B57204F-758B-47CE-8691-38C48D0A9372}" dt="2023-06-04T06:59:24.281" v="543" actId="164"/>
          <ac:spMkLst>
            <pc:docMk/>
            <pc:sldMk cId="0" sldId="277"/>
            <ac:spMk id="5" creationId="{55FDEA30-03C1-E9F0-A7F2-4996DE232099}"/>
          </ac:spMkLst>
        </pc:spChg>
        <pc:spChg chg="mod">
          <ac:chgData name="Liz Bentley withKudos" userId="7ad3b7df917eeceb" providerId="LiveId" clId="{1B57204F-758B-47CE-8691-38C48D0A9372}" dt="2023-06-07T02:39:51.341" v="6981" actId="20577"/>
          <ac:spMkLst>
            <pc:docMk/>
            <pc:sldMk cId="0" sldId="277"/>
            <ac:spMk id="946" creationId="{00000000-0000-0000-0000-000000000000}"/>
          </ac:spMkLst>
        </pc:spChg>
        <pc:spChg chg="del mod">
          <ac:chgData name="Liz Bentley withKudos" userId="7ad3b7df917eeceb" providerId="LiveId" clId="{1B57204F-758B-47CE-8691-38C48D0A9372}" dt="2023-06-04T23:48:26.366" v="3533" actId="478"/>
          <ac:spMkLst>
            <pc:docMk/>
            <pc:sldMk cId="0" sldId="277"/>
            <ac:spMk id="948" creationId="{00000000-0000-0000-0000-000000000000}"/>
          </ac:spMkLst>
        </pc:spChg>
        <pc:grpChg chg="add del mod">
          <ac:chgData name="Liz Bentley withKudos" userId="7ad3b7df917eeceb" providerId="LiveId" clId="{1B57204F-758B-47CE-8691-38C48D0A9372}" dt="2023-06-04T06:59:33.794" v="545" actId="478"/>
          <ac:grpSpMkLst>
            <pc:docMk/>
            <pc:sldMk cId="0" sldId="277"/>
            <ac:grpSpMk id="6" creationId="{E60EF241-65A4-7032-8985-03EACE931EB5}"/>
          </ac:grpSpMkLst>
        </pc:grpChg>
      </pc:sldChg>
      <pc:sldChg chg="delSp modSp del mod modNotes">
        <pc:chgData name="Liz Bentley withKudos" userId="7ad3b7df917eeceb" providerId="LiveId" clId="{1B57204F-758B-47CE-8691-38C48D0A9372}" dt="2023-06-04T07:07:22.976" v="610" actId="47"/>
        <pc:sldMkLst>
          <pc:docMk/>
          <pc:sldMk cId="0" sldId="278"/>
        </pc:sldMkLst>
        <pc:spChg chg="mod">
          <ac:chgData name="Liz Bentley withKudos" userId="7ad3b7df917eeceb" providerId="LiveId" clId="{1B57204F-758B-47CE-8691-38C48D0A9372}" dt="2023-06-04T06:59:58.013" v="551" actId="21"/>
          <ac:spMkLst>
            <pc:docMk/>
            <pc:sldMk cId="0" sldId="278"/>
            <ac:spMk id="953" creationId="{00000000-0000-0000-0000-000000000000}"/>
          </ac:spMkLst>
        </pc:spChg>
        <pc:spChg chg="mod">
          <ac:chgData name="Liz Bentley withKudos" userId="7ad3b7df917eeceb" providerId="LiveId" clId="{1B57204F-758B-47CE-8691-38C48D0A9372}" dt="2023-06-04T07:00:45.102" v="559" actId="21"/>
          <ac:spMkLst>
            <pc:docMk/>
            <pc:sldMk cId="0" sldId="278"/>
            <ac:spMk id="955" creationId="{00000000-0000-0000-0000-000000000000}"/>
          </ac:spMkLst>
        </pc:spChg>
        <pc:spChg chg="del">
          <ac:chgData name="Liz Bentley withKudos" userId="7ad3b7df917eeceb" providerId="LiveId" clId="{1B57204F-758B-47CE-8691-38C48D0A9372}" dt="2023-06-04T07:02:49.728" v="585" actId="21"/>
          <ac:spMkLst>
            <pc:docMk/>
            <pc:sldMk cId="0" sldId="278"/>
            <ac:spMk id="956" creationId="{00000000-0000-0000-0000-000000000000}"/>
          </ac:spMkLst>
        </pc:spChg>
        <pc:spChg chg="del">
          <ac:chgData name="Liz Bentley withKudos" userId="7ad3b7df917eeceb" providerId="LiveId" clId="{1B57204F-758B-47CE-8691-38C48D0A9372}" dt="2023-06-04T07:02:49.728" v="585" actId="21"/>
          <ac:spMkLst>
            <pc:docMk/>
            <pc:sldMk cId="0" sldId="278"/>
            <ac:spMk id="957" creationId="{00000000-0000-0000-0000-000000000000}"/>
          </ac:spMkLst>
        </pc:spChg>
        <pc:spChg chg="del">
          <ac:chgData name="Liz Bentley withKudos" userId="7ad3b7df917eeceb" providerId="LiveId" clId="{1B57204F-758B-47CE-8691-38C48D0A9372}" dt="2023-06-04T07:02:49.728" v="585" actId="21"/>
          <ac:spMkLst>
            <pc:docMk/>
            <pc:sldMk cId="0" sldId="278"/>
            <ac:spMk id="958" creationId="{00000000-0000-0000-0000-000000000000}"/>
          </ac:spMkLst>
        </pc:spChg>
        <pc:spChg chg="del">
          <ac:chgData name="Liz Bentley withKudos" userId="7ad3b7df917eeceb" providerId="LiveId" clId="{1B57204F-758B-47CE-8691-38C48D0A9372}" dt="2023-06-04T07:02:49.728" v="585" actId="21"/>
          <ac:spMkLst>
            <pc:docMk/>
            <pc:sldMk cId="0" sldId="278"/>
            <ac:spMk id="959" creationId="{00000000-0000-0000-0000-000000000000}"/>
          </ac:spMkLst>
        </pc:spChg>
        <pc:spChg chg="del">
          <ac:chgData name="Liz Bentley withKudos" userId="7ad3b7df917eeceb" providerId="LiveId" clId="{1B57204F-758B-47CE-8691-38C48D0A9372}" dt="2023-06-04T07:02:49.728" v="585" actId="21"/>
          <ac:spMkLst>
            <pc:docMk/>
            <pc:sldMk cId="0" sldId="278"/>
            <ac:spMk id="961" creationId="{00000000-0000-0000-0000-000000000000}"/>
          </ac:spMkLst>
        </pc:spChg>
        <pc:picChg chg="del">
          <ac:chgData name="Liz Bentley withKudos" userId="7ad3b7df917eeceb" providerId="LiveId" clId="{1B57204F-758B-47CE-8691-38C48D0A9372}" dt="2023-06-04T07:00:43.266" v="558" actId="478"/>
          <ac:picMkLst>
            <pc:docMk/>
            <pc:sldMk cId="0" sldId="278"/>
            <ac:picMk id="960" creationId="{00000000-0000-0000-0000-000000000000}"/>
          </ac:picMkLst>
        </pc:picChg>
      </pc:sldChg>
      <pc:sldChg chg="addSp delSp modSp mod">
        <pc:chgData name="Liz Bentley withKudos" userId="7ad3b7df917eeceb" providerId="LiveId" clId="{1B57204F-758B-47CE-8691-38C48D0A9372}" dt="2023-06-07T07:16:36.938" v="7400" actId="962"/>
        <pc:sldMkLst>
          <pc:docMk/>
          <pc:sldMk cId="0" sldId="279"/>
        </pc:sldMkLst>
        <pc:spChg chg="add mod">
          <ac:chgData name="Liz Bentley withKudos" userId="7ad3b7df917eeceb" providerId="LiveId" clId="{1B57204F-758B-47CE-8691-38C48D0A9372}" dt="2023-06-07T04:49:11.125" v="7085" actId="207"/>
          <ac:spMkLst>
            <pc:docMk/>
            <pc:sldMk cId="0" sldId="279"/>
            <ac:spMk id="2" creationId="{308D0C3A-7841-9309-D3F3-9F82C24665D0}"/>
          </ac:spMkLst>
        </pc:spChg>
        <pc:spChg chg="add del mod">
          <ac:chgData name="Liz Bentley withKudos" userId="7ad3b7df917eeceb" providerId="LiveId" clId="{1B57204F-758B-47CE-8691-38C48D0A9372}" dt="2023-06-04T07:08:38.762" v="629" actId="478"/>
          <ac:spMkLst>
            <pc:docMk/>
            <pc:sldMk cId="0" sldId="279"/>
            <ac:spMk id="2" creationId="{910D9834-5219-21C4-8128-0E26574C75AA}"/>
          </ac:spMkLst>
        </pc:spChg>
        <pc:spChg chg="add del mod">
          <ac:chgData name="Liz Bentley withKudos" userId="7ad3b7df917eeceb" providerId="LiveId" clId="{1B57204F-758B-47CE-8691-38C48D0A9372}" dt="2023-06-04T21:18:11.511" v="2008" actId="478"/>
          <ac:spMkLst>
            <pc:docMk/>
            <pc:sldMk cId="0" sldId="279"/>
            <ac:spMk id="3" creationId="{ABFA357F-6614-206F-8206-EAD755FA3AE4}"/>
          </ac:spMkLst>
        </pc:spChg>
        <pc:spChg chg="add del mod">
          <ac:chgData name="Liz Bentley withKudos" userId="7ad3b7df917eeceb" providerId="LiveId" clId="{1B57204F-758B-47CE-8691-38C48D0A9372}" dt="2023-06-04T07:09:57.904" v="641" actId="478"/>
          <ac:spMkLst>
            <pc:docMk/>
            <pc:sldMk cId="0" sldId="279"/>
            <ac:spMk id="3" creationId="{BB0A048C-AA2A-EC79-DCBE-4D8162A7012E}"/>
          </ac:spMkLst>
        </pc:spChg>
        <pc:spChg chg="add del mod">
          <ac:chgData name="Liz Bentley withKudos" userId="7ad3b7df917eeceb" providerId="LiveId" clId="{1B57204F-758B-47CE-8691-38C48D0A9372}" dt="2023-06-04T08:10:31.230" v="1031" actId="478"/>
          <ac:spMkLst>
            <pc:docMk/>
            <pc:sldMk cId="0" sldId="279"/>
            <ac:spMk id="4" creationId="{7B951BAC-4823-AF21-569F-B0C00813B901}"/>
          </ac:spMkLst>
        </pc:spChg>
        <pc:spChg chg="add mod ord">
          <ac:chgData name="Liz Bentley withKudos" userId="7ad3b7df917eeceb" providerId="LiveId" clId="{1B57204F-758B-47CE-8691-38C48D0A9372}" dt="2023-06-07T07:01:50.236" v="7255" actId="13244"/>
          <ac:spMkLst>
            <pc:docMk/>
            <pc:sldMk cId="0" sldId="279"/>
            <ac:spMk id="5" creationId="{B46BF199-941F-3BF2-0B11-B4F49390F6C5}"/>
          </ac:spMkLst>
        </pc:spChg>
        <pc:spChg chg="del">
          <ac:chgData name="Liz Bentley withKudos" userId="7ad3b7df917eeceb" providerId="LiveId" clId="{1B57204F-758B-47CE-8691-38C48D0A9372}" dt="2023-06-04T08:10:07.166" v="1025" actId="478"/>
          <ac:spMkLst>
            <pc:docMk/>
            <pc:sldMk cId="0" sldId="279"/>
            <ac:spMk id="966" creationId="{00000000-0000-0000-0000-000000000000}"/>
          </ac:spMkLst>
        </pc:spChg>
        <pc:spChg chg="add del mod">
          <ac:chgData name="Liz Bentley withKudos" userId="7ad3b7df917eeceb" providerId="LiveId" clId="{1B57204F-758B-47CE-8691-38C48D0A9372}" dt="2023-06-04T21:18:32.598" v="2011" actId="478"/>
          <ac:spMkLst>
            <pc:docMk/>
            <pc:sldMk cId="0" sldId="279"/>
            <ac:spMk id="967" creationId="{00000000-0000-0000-0000-000000000000}"/>
          </ac:spMkLst>
        </pc:spChg>
        <pc:spChg chg="mod">
          <ac:chgData name="Liz Bentley withKudos" userId="7ad3b7df917eeceb" providerId="LiveId" clId="{1B57204F-758B-47CE-8691-38C48D0A9372}" dt="2023-06-07T07:15:31.158" v="7392" actId="14100"/>
          <ac:spMkLst>
            <pc:docMk/>
            <pc:sldMk cId="0" sldId="279"/>
            <ac:spMk id="968" creationId="{00000000-0000-0000-0000-000000000000}"/>
          </ac:spMkLst>
        </pc:spChg>
        <pc:spChg chg="mod">
          <ac:chgData name="Liz Bentley withKudos" userId="7ad3b7df917eeceb" providerId="LiveId" clId="{1B57204F-758B-47CE-8691-38C48D0A9372}" dt="2023-06-07T07:15:40.424" v="7393" actId="14100"/>
          <ac:spMkLst>
            <pc:docMk/>
            <pc:sldMk cId="0" sldId="279"/>
            <ac:spMk id="969" creationId="{00000000-0000-0000-0000-000000000000}"/>
          </ac:spMkLst>
        </pc:spChg>
        <pc:spChg chg="mod">
          <ac:chgData name="Liz Bentley withKudos" userId="7ad3b7df917eeceb" providerId="LiveId" clId="{1B57204F-758B-47CE-8691-38C48D0A9372}" dt="2023-06-07T07:15:20.177" v="7390" actId="948"/>
          <ac:spMkLst>
            <pc:docMk/>
            <pc:sldMk cId="0" sldId="279"/>
            <ac:spMk id="970" creationId="{00000000-0000-0000-0000-000000000000}"/>
          </ac:spMkLst>
        </pc:spChg>
        <pc:spChg chg="mod">
          <ac:chgData name="Liz Bentley withKudos" userId="7ad3b7df917eeceb" providerId="LiveId" clId="{1B57204F-758B-47CE-8691-38C48D0A9372}" dt="2023-06-07T07:15:20.177" v="7390" actId="948"/>
          <ac:spMkLst>
            <pc:docMk/>
            <pc:sldMk cId="0" sldId="279"/>
            <ac:spMk id="972" creationId="{00000000-0000-0000-0000-000000000000}"/>
          </ac:spMkLst>
        </pc:spChg>
        <pc:grpChg chg="add mod topLvl">
          <ac:chgData name="Liz Bentley withKudos" userId="7ad3b7df917eeceb" providerId="LiveId" clId="{1B57204F-758B-47CE-8691-38C48D0A9372}" dt="2023-06-07T07:05:20.380" v="7281" actId="164"/>
          <ac:grpSpMkLst>
            <pc:docMk/>
            <pc:sldMk cId="0" sldId="279"/>
            <ac:grpSpMk id="3" creationId="{D93B6B33-709D-753E-B581-FD4E3F43D40E}"/>
          </ac:grpSpMkLst>
        </pc:grpChg>
        <pc:grpChg chg="add del mod">
          <ac:chgData name="Liz Bentley withKudos" userId="7ad3b7df917eeceb" providerId="LiveId" clId="{1B57204F-758B-47CE-8691-38C48D0A9372}" dt="2023-06-07T07:05:16.997" v="7279" actId="165"/>
          <ac:grpSpMkLst>
            <pc:docMk/>
            <pc:sldMk cId="0" sldId="279"/>
            <ac:grpSpMk id="6" creationId="{641F2C1E-CD31-F8EF-0186-414031CF4131}"/>
          </ac:grpSpMkLst>
        </pc:grpChg>
        <pc:grpChg chg="add mod">
          <ac:chgData name="Liz Bentley withKudos" userId="7ad3b7df917eeceb" providerId="LiveId" clId="{1B57204F-758B-47CE-8691-38C48D0A9372}" dt="2023-06-07T07:16:36.938" v="7400" actId="962"/>
          <ac:grpSpMkLst>
            <pc:docMk/>
            <pc:sldMk cId="0" sldId="279"/>
            <ac:grpSpMk id="7" creationId="{45EAC86F-D1B1-0AE9-ED10-B356BA8B436E}"/>
          </ac:grpSpMkLst>
        </pc:grpChg>
        <pc:picChg chg="mod">
          <ac:chgData name="Liz Bentley withKudos" userId="7ad3b7df917eeceb" providerId="LiveId" clId="{1B57204F-758B-47CE-8691-38C48D0A9372}" dt="2023-06-06T23:54:24.058" v="6067" actId="13244"/>
          <ac:picMkLst>
            <pc:docMk/>
            <pc:sldMk cId="0" sldId="279"/>
            <ac:picMk id="971" creationId="{00000000-0000-0000-0000-000000000000}"/>
          </ac:picMkLst>
        </pc:picChg>
        <pc:cxnChg chg="add del mod topLvl">
          <ac:chgData name="Liz Bentley withKudos" userId="7ad3b7df917eeceb" providerId="LiveId" clId="{1B57204F-758B-47CE-8691-38C48D0A9372}" dt="2023-06-07T07:05:20.380" v="7281" actId="164"/>
          <ac:cxnSpMkLst>
            <pc:docMk/>
            <pc:sldMk cId="0" sldId="279"/>
            <ac:cxnSpMk id="4" creationId="{0FE29CC0-D731-C08B-8CE4-DF42FB928CC9}"/>
          </ac:cxnSpMkLst>
        </pc:cxnChg>
      </pc:sldChg>
      <pc:sldChg chg="addSp delSp modSp mod">
        <pc:chgData name="Liz Bentley withKudos" userId="7ad3b7df917eeceb" providerId="LiveId" clId="{1B57204F-758B-47CE-8691-38C48D0A9372}" dt="2023-06-07T02:44:07.229" v="6982" actId="20577"/>
        <pc:sldMkLst>
          <pc:docMk/>
          <pc:sldMk cId="0" sldId="280"/>
        </pc:sldMkLst>
        <pc:spChg chg="add mod">
          <ac:chgData name="Liz Bentley withKudos" userId="7ad3b7df917eeceb" providerId="LiveId" clId="{1B57204F-758B-47CE-8691-38C48D0A9372}" dt="2023-06-06T23:55:00.386" v="6068" actId="13244"/>
          <ac:spMkLst>
            <pc:docMk/>
            <pc:sldMk cId="0" sldId="280"/>
            <ac:spMk id="2" creationId="{7300BA40-0584-9345-5715-DF6A9A646FAF}"/>
          </ac:spMkLst>
        </pc:spChg>
        <pc:spChg chg="mod">
          <ac:chgData name="Liz Bentley withKudos" userId="7ad3b7df917eeceb" providerId="LiveId" clId="{1B57204F-758B-47CE-8691-38C48D0A9372}" dt="2023-06-07T02:44:07.229" v="6982" actId="20577"/>
          <ac:spMkLst>
            <pc:docMk/>
            <pc:sldMk cId="0" sldId="280"/>
            <ac:spMk id="977" creationId="{00000000-0000-0000-0000-000000000000}"/>
          </ac:spMkLst>
        </pc:spChg>
        <pc:spChg chg="del mod">
          <ac:chgData name="Liz Bentley withKudos" userId="7ad3b7df917eeceb" providerId="LiveId" clId="{1B57204F-758B-47CE-8691-38C48D0A9372}" dt="2023-06-04T23:48:46.366" v="3545" actId="478"/>
          <ac:spMkLst>
            <pc:docMk/>
            <pc:sldMk cId="0" sldId="280"/>
            <ac:spMk id="979" creationId="{00000000-0000-0000-0000-000000000000}"/>
          </ac:spMkLst>
        </pc:spChg>
      </pc:sldChg>
      <pc:sldChg chg="delSp modSp del mod">
        <pc:chgData name="Liz Bentley withKudos" userId="7ad3b7df917eeceb" providerId="LiveId" clId="{1B57204F-758B-47CE-8691-38C48D0A9372}" dt="2023-06-04T07:30:09.594" v="806" actId="47"/>
        <pc:sldMkLst>
          <pc:docMk/>
          <pc:sldMk cId="0" sldId="281"/>
        </pc:sldMkLst>
        <pc:spChg chg="del mod">
          <ac:chgData name="Liz Bentley withKudos" userId="7ad3b7df917eeceb" providerId="LiveId" clId="{1B57204F-758B-47CE-8691-38C48D0A9372}" dt="2023-06-04T07:20:25.712" v="700"/>
          <ac:spMkLst>
            <pc:docMk/>
            <pc:sldMk cId="0" sldId="281"/>
            <ac:spMk id="985" creationId="{00000000-0000-0000-0000-000000000000}"/>
          </ac:spMkLst>
        </pc:spChg>
        <pc:spChg chg="mod">
          <ac:chgData name="Liz Bentley withKudos" userId="7ad3b7df917eeceb" providerId="LiveId" clId="{1B57204F-758B-47CE-8691-38C48D0A9372}" dt="2023-06-04T07:20:36.706" v="702" actId="21"/>
          <ac:spMkLst>
            <pc:docMk/>
            <pc:sldMk cId="0" sldId="281"/>
            <ac:spMk id="986" creationId="{00000000-0000-0000-0000-000000000000}"/>
          </ac:spMkLst>
        </pc:spChg>
        <pc:spChg chg="del">
          <ac:chgData name="Liz Bentley withKudos" userId="7ad3b7df917eeceb" providerId="LiveId" clId="{1B57204F-758B-47CE-8691-38C48D0A9372}" dt="2023-06-04T07:21:52.482" v="713" actId="21"/>
          <ac:spMkLst>
            <pc:docMk/>
            <pc:sldMk cId="0" sldId="281"/>
            <ac:spMk id="988" creationId="{00000000-0000-0000-0000-000000000000}"/>
          </ac:spMkLst>
        </pc:spChg>
        <pc:spChg chg="del">
          <ac:chgData name="Liz Bentley withKudos" userId="7ad3b7df917eeceb" providerId="LiveId" clId="{1B57204F-758B-47CE-8691-38C48D0A9372}" dt="2023-06-04T07:21:52.482" v="713" actId="21"/>
          <ac:spMkLst>
            <pc:docMk/>
            <pc:sldMk cId="0" sldId="281"/>
            <ac:spMk id="989" creationId="{00000000-0000-0000-0000-000000000000}"/>
          </ac:spMkLst>
        </pc:spChg>
        <pc:spChg chg="del">
          <ac:chgData name="Liz Bentley withKudos" userId="7ad3b7df917eeceb" providerId="LiveId" clId="{1B57204F-758B-47CE-8691-38C48D0A9372}" dt="2023-06-04T07:21:52.482" v="713" actId="21"/>
          <ac:spMkLst>
            <pc:docMk/>
            <pc:sldMk cId="0" sldId="281"/>
            <ac:spMk id="990" creationId="{00000000-0000-0000-0000-000000000000}"/>
          </ac:spMkLst>
        </pc:spChg>
        <pc:spChg chg="del">
          <ac:chgData name="Liz Bentley withKudos" userId="7ad3b7df917eeceb" providerId="LiveId" clId="{1B57204F-758B-47CE-8691-38C48D0A9372}" dt="2023-06-04T07:21:52.482" v="713" actId="21"/>
          <ac:spMkLst>
            <pc:docMk/>
            <pc:sldMk cId="0" sldId="281"/>
            <ac:spMk id="991" creationId="{00000000-0000-0000-0000-000000000000}"/>
          </ac:spMkLst>
        </pc:spChg>
        <pc:spChg chg="del">
          <ac:chgData name="Liz Bentley withKudos" userId="7ad3b7df917eeceb" providerId="LiveId" clId="{1B57204F-758B-47CE-8691-38C48D0A9372}" dt="2023-06-04T07:21:52.482" v="713" actId="21"/>
          <ac:spMkLst>
            <pc:docMk/>
            <pc:sldMk cId="0" sldId="281"/>
            <ac:spMk id="992" creationId="{00000000-0000-0000-0000-000000000000}"/>
          </ac:spMkLst>
        </pc:spChg>
        <pc:spChg chg="del">
          <ac:chgData name="Liz Bentley withKudos" userId="7ad3b7df917eeceb" providerId="LiveId" clId="{1B57204F-758B-47CE-8691-38C48D0A9372}" dt="2023-06-04T07:21:52.482" v="713" actId="21"/>
          <ac:spMkLst>
            <pc:docMk/>
            <pc:sldMk cId="0" sldId="281"/>
            <ac:spMk id="993" creationId="{00000000-0000-0000-0000-000000000000}"/>
          </ac:spMkLst>
        </pc:spChg>
        <pc:spChg chg="del">
          <ac:chgData name="Liz Bentley withKudos" userId="7ad3b7df917eeceb" providerId="LiveId" clId="{1B57204F-758B-47CE-8691-38C48D0A9372}" dt="2023-06-04T07:21:52.482" v="713" actId="21"/>
          <ac:spMkLst>
            <pc:docMk/>
            <pc:sldMk cId="0" sldId="281"/>
            <ac:spMk id="994" creationId="{00000000-0000-0000-0000-000000000000}"/>
          </ac:spMkLst>
        </pc:spChg>
      </pc:sldChg>
      <pc:sldChg chg="addSp delSp modSp del mod">
        <pc:chgData name="Liz Bentley withKudos" userId="7ad3b7df917eeceb" providerId="LiveId" clId="{1B57204F-758B-47CE-8691-38C48D0A9372}" dt="2023-06-04T07:35:28.868" v="864" actId="47"/>
        <pc:sldMkLst>
          <pc:docMk/>
          <pc:sldMk cId="0" sldId="282"/>
        </pc:sldMkLst>
        <pc:spChg chg="add del mod">
          <ac:chgData name="Liz Bentley withKudos" userId="7ad3b7df917eeceb" providerId="LiveId" clId="{1B57204F-758B-47CE-8691-38C48D0A9372}" dt="2023-06-04T07:34:34.091" v="850" actId="21"/>
          <ac:spMkLst>
            <pc:docMk/>
            <pc:sldMk cId="0" sldId="282"/>
            <ac:spMk id="2" creationId="{EBDDA73C-9E31-6E3E-DF62-B630DB91B9C7}"/>
          </ac:spMkLst>
        </pc:spChg>
        <pc:spChg chg="add del mod">
          <ac:chgData name="Liz Bentley withKudos" userId="7ad3b7df917eeceb" providerId="LiveId" clId="{1B57204F-758B-47CE-8691-38C48D0A9372}" dt="2023-06-04T07:34:30.857" v="849" actId="478"/>
          <ac:spMkLst>
            <pc:docMk/>
            <pc:sldMk cId="0" sldId="282"/>
            <ac:spMk id="3" creationId="{B1DD54C0-34EA-0083-3E6C-AE7B9B8B1ACD}"/>
          </ac:spMkLst>
        </pc:spChg>
        <pc:spChg chg="del mod">
          <ac:chgData name="Liz Bentley withKudos" userId="7ad3b7df917eeceb" providerId="LiveId" clId="{1B57204F-758B-47CE-8691-38C48D0A9372}" dt="2023-06-04T07:33:20.983" v="834" actId="478"/>
          <ac:spMkLst>
            <pc:docMk/>
            <pc:sldMk cId="0" sldId="282"/>
            <ac:spMk id="1000" creationId="{00000000-0000-0000-0000-000000000000}"/>
          </ac:spMkLst>
        </pc:spChg>
        <pc:spChg chg="del">
          <ac:chgData name="Liz Bentley withKudos" userId="7ad3b7df917eeceb" providerId="LiveId" clId="{1B57204F-758B-47CE-8691-38C48D0A9372}" dt="2023-06-04T07:35:26.171" v="863" actId="21"/>
          <ac:spMkLst>
            <pc:docMk/>
            <pc:sldMk cId="0" sldId="282"/>
            <ac:spMk id="1001" creationId="{00000000-0000-0000-0000-000000000000}"/>
          </ac:spMkLst>
        </pc:spChg>
        <pc:spChg chg="del">
          <ac:chgData name="Liz Bentley withKudos" userId="7ad3b7df917eeceb" providerId="LiveId" clId="{1B57204F-758B-47CE-8691-38C48D0A9372}" dt="2023-06-04T07:35:26.171" v="863" actId="21"/>
          <ac:spMkLst>
            <pc:docMk/>
            <pc:sldMk cId="0" sldId="282"/>
            <ac:spMk id="1002" creationId="{00000000-0000-0000-0000-000000000000}"/>
          </ac:spMkLst>
        </pc:spChg>
        <pc:spChg chg="del">
          <ac:chgData name="Liz Bentley withKudos" userId="7ad3b7df917eeceb" providerId="LiveId" clId="{1B57204F-758B-47CE-8691-38C48D0A9372}" dt="2023-06-04T07:35:26.171" v="863" actId="21"/>
          <ac:spMkLst>
            <pc:docMk/>
            <pc:sldMk cId="0" sldId="282"/>
            <ac:spMk id="1003" creationId="{00000000-0000-0000-0000-000000000000}"/>
          </ac:spMkLst>
        </pc:spChg>
        <pc:spChg chg="del">
          <ac:chgData name="Liz Bentley withKudos" userId="7ad3b7df917eeceb" providerId="LiveId" clId="{1B57204F-758B-47CE-8691-38C48D0A9372}" dt="2023-06-04T07:35:26.171" v="863" actId="21"/>
          <ac:spMkLst>
            <pc:docMk/>
            <pc:sldMk cId="0" sldId="282"/>
            <ac:spMk id="1004" creationId="{00000000-0000-0000-0000-000000000000}"/>
          </ac:spMkLst>
        </pc:spChg>
        <pc:spChg chg="del">
          <ac:chgData name="Liz Bentley withKudos" userId="7ad3b7df917eeceb" providerId="LiveId" clId="{1B57204F-758B-47CE-8691-38C48D0A9372}" dt="2023-06-04T07:35:26.171" v="863" actId="21"/>
          <ac:spMkLst>
            <pc:docMk/>
            <pc:sldMk cId="0" sldId="282"/>
            <ac:spMk id="1005" creationId="{00000000-0000-0000-0000-000000000000}"/>
          </ac:spMkLst>
        </pc:spChg>
        <pc:spChg chg="del mod">
          <ac:chgData name="Liz Bentley withKudos" userId="7ad3b7df917eeceb" providerId="LiveId" clId="{1B57204F-758B-47CE-8691-38C48D0A9372}" dt="2023-06-04T07:33:01.395" v="829"/>
          <ac:spMkLst>
            <pc:docMk/>
            <pc:sldMk cId="0" sldId="282"/>
            <ac:spMk id="1006" creationId="{00000000-0000-0000-0000-000000000000}"/>
          </ac:spMkLst>
        </pc:spChg>
        <pc:spChg chg="del">
          <ac:chgData name="Liz Bentley withKudos" userId="7ad3b7df917eeceb" providerId="LiveId" clId="{1B57204F-758B-47CE-8691-38C48D0A9372}" dt="2023-06-04T07:35:26.171" v="863" actId="21"/>
          <ac:spMkLst>
            <pc:docMk/>
            <pc:sldMk cId="0" sldId="282"/>
            <ac:spMk id="1007" creationId="{00000000-0000-0000-0000-000000000000}"/>
          </ac:spMkLst>
        </pc:spChg>
      </pc:sldChg>
      <pc:sldChg chg="addSp delSp modSp mod">
        <pc:chgData name="Liz Bentley withKudos" userId="7ad3b7df917eeceb" providerId="LiveId" clId="{1B57204F-758B-47CE-8691-38C48D0A9372}" dt="2023-06-06T23:57:53.866" v="6084" actId="13244"/>
        <pc:sldMkLst>
          <pc:docMk/>
          <pc:sldMk cId="0" sldId="283"/>
        </pc:sldMkLst>
        <pc:spChg chg="add mod">
          <ac:chgData name="Liz Bentley withKudos" userId="7ad3b7df917eeceb" providerId="LiveId" clId="{1B57204F-758B-47CE-8691-38C48D0A9372}" dt="2023-06-06T23:57:53.866" v="6084" actId="13244"/>
          <ac:spMkLst>
            <pc:docMk/>
            <pc:sldMk cId="0" sldId="283"/>
            <ac:spMk id="2" creationId="{3CBF2F32-FAB5-60DB-DD6F-E927A0C68C8B}"/>
          </ac:spMkLst>
        </pc:spChg>
        <pc:spChg chg="mod">
          <ac:chgData name="Liz Bentley withKudos" userId="7ad3b7df917eeceb" providerId="LiveId" clId="{1B57204F-758B-47CE-8691-38C48D0A9372}" dt="2023-06-04T23:50:54.192" v="3563" actId="1076"/>
          <ac:spMkLst>
            <pc:docMk/>
            <pc:sldMk cId="0" sldId="283"/>
            <ac:spMk id="1012" creationId="{00000000-0000-0000-0000-000000000000}"/>
          </ac:spMkLst>
        </pc:spChg>
        <pc:spChg chg="mod">
          <ac:chgData name="Liz Bentley withKudos" userId="7ad3b7df917eeceb" providerId="LiveId" clId="{1B57204F-758B-47CE-8691-38C48D0A9372}" dt="2023-06-06T23:57:51.721" v="6083" actId="13244"/>
          <ac:spMkLst>
            <pc:docMk/>
            <pc:sldMk cId="0" sldId="283"/>
            <ac:spMk id="1013" creationId="{00000000-0000-0000-0000-000000000000}"/>
          </ac:spMkLst>
        </pc:spChg>
        <pc:spChg chg="del mod">
          <ac:chgData name="Liz Bentley withKudos" userId="7ad3b7df917eeceb" providerId="LiveId" clId="{1B57204F-758B-47CE-8691-38C48D0A9372}" dt="2023-06-04T23:49:17.869" v="3552" actId="478"/>
          <ac:spMkLst>
            <pc:docMk/>
            <pc:sldMk cId="0" sldId="283"/>
            <ac:spMk id="1014" creationId="{00000000-0000-0000-0000-000000000000}"/>
          </ac:spMkLst>
        </pc:spChg>
      </pc:sldChg>
      <pc:sldChg chg="addSp delSp modSp mod modClrScheme chgLayout modNotes">
        <pc:chgData name="Liz Bentley withKudos" userId="7ad3b7df917eeceb" providerId="LiveId" clId="{1B57204F-758B-47CE-8691-38C48D0A9372}" dt="2023-06-07T07:16:41.950" v="7403" actId="962"/>
        <pc:sldMkLst>
          <pc:docMk/>
          <pc:sldMk cId="0" sldId="284"/>
        </pc:sldMkLst>
        <pc:spChg chg="add del">
          <ac:chgData name="Liz Bentley withKudos" userId="7ad3b7df917eeceb" providerId="LiveId" clId="{1B57204F-758B-47CE-8691-38C48D0A9372}" dt="2023-06-04T07:32:51.152" v="825" actId="478"/>
          <ac:spMkLst>
            <pc:docMk/>
            <pc:sldMk cId="0" sldId="284"/>
            <ac:spMk id="2" creationId="{5F5E6260-8ADF-C9FE-F58E-E2089E41B55E}"/>
          </ac:spMkLst>
        </pc:spChg>
        <pc:spChg chg="add del mod">
          <ac:chgData name="Liz Bentley withKudos" userId="7ad3b7df917eeceb" providerId="LiveId" clId="{1B57204F-758B-47CE-8691-38C48D0A9372}" dt="2023-06-04T09:52:07.325" v="1909" actId="478"/>
          <ac:spMkLst>
            <pc:docMk/>
            <pc:sldMk cId="0" sldId="284"/>
            <ac:spMk id="2" creationId="{6611357E-E1E2-9E9C-0D0E-ED106465E180}"/>
          </ac:spMkLst>
        </pc:spChg>
        <pc:spChg chg="add mod">
          <ac:chgData name="Liz Bentley withKudos" userId="7ad3b7df917eeceb" providerId="LiveId" clId="{1B57204F-758B-47CE-8691-38C48D0A9372}" dt="2023-06-06T05:33:32.236" v="4534"/>
          <ac:spMkLst>
            <pc:docMk/>
            <pc:sldMk cId="0" sldId="284"/>
            <ac:spMk id="2" creationId="{BB122E8C-8625-1648-D3EF-D293F17D8C71}"/>
          </ac:spMkLst>
        </pc:spChg>
        <pc:spChg chg="add del mod">
          <ac:chgData name="Liz Bentley withKudos" userId="7ad3b7df917eeceb" providerId="LiveId" clId="{1B57204F-758B-47CE-8691-38C48D0A9372}" dt="2023-06-04T09:51:59.907" v="1907" actId="21"/>
          <ac:spMkLst>
            <pc:docMk/>
            <pc:sldMk cId="0" sldId="284"/>
            <ac:spMk id="3" creationId="{5FDB8E0F-BE6E-7D20-23B9-2A9683F4842A}"/>
          </ac:spMkLst>
        </pc:spChg>
        <pc:spChg chg="add del mod">
          <ac:chgData name="Liz Bentley withKudos" userId="7ad3b7df917eeceb" providerId="LiveId" clId="{1B57204F-758B-47CE-8691-38C48D0A9372}" dt="2023-06-04T09:51:59.907" v="1907" actId="21"/>
          <ac:spMkLst>
            <pc:docMk/>
            <pc:sldMk cId="0" sldId="284"/>
            <ac:spMk id="4" creationId="{72DA109C-E22F-4FBC-C442-488388E58257}"/>
          </ac:spMkLst>
        </pc:spChg>
        <pc:spChg chg="add del mod">
          <ac:chgData name="Liz Bentley withKudos" userId="7ad3b7df917eeceb" providerId="LiveId" clId="{1B57204F-758B-47CE-8691-38C48D0A9372}" dt="2023-06-04T09:52:07.325" v="1909" actId="478"/>
          <ac:spMkLst>
            <pc:docMk/>
            <pc:sldMk cId="0" sldId="284"/>
            <ac:spMk id="6" creationId="{F7520602-415A-51E2-27C7-D26CBE19872C}"/>
          </ac:spMkLst>
        </pc:spChg>
        <pc:spChg chg="add del mod">
          <ac:chgData name="Liz Bentley withKudos" userId="7ad3b7df917eeceb" providerId="LiveId" clId="{1B57204F-758B-47CE-8691-38C48D0A9372}" dt="2023-06-04T09:51:59.907" v="1907" actId="21"/>
          <ac:spMkLst>
            <pc:docMk/>
            <pc:sldMk cId="0" sldId="284"/>
            <ac:spMk id="7" creationId="{44CF9B14-AA1B-264F-58B4-2589BD561C42}"/>
          </ac:spMkLst>
        </pc:spChg>
        <pc:spChg chg="add del mod">
          <ac:chgData name="Liz Bentley withKudos" userId="7ad3b7df917eeceb" providerId="LiveId" clId="{1B57204F-758B-47CE-8691-38C48D0A9372}" dt="2023-06-04T09:52:07.325" v="1909" actId="478"/>
          <ac:spMkLst>
            <pc:docMk/>
            <pc:sldMk cId="0" sldId="284"/>
            <ac:spMk id="8" creationId="{C28D18A0-35EE-9650-DFCB-A8B7651D8114}"/>
          </ac:spMkLst>
        </pc:spChg>
        <pc:spChg chg="add del mod">
          <ac:chgData name="Liz Bentley withKudos" userId="7ad3b7df917eeceb" providerId="LiveId" clId="{1B57204F-758B-47CE-8691-38C48D0A9372}" dt="2023-06-04T09:52:12.212" v="1911" actId="478"/>
          <ac:spMkLst>
            <pc:docMk/>
            <pc:sldMk cId="0" sldId="284"/>
            <ac:spMk id="9" creationId="{EEBF8E97-4F87-F483-E93E-1E94E13D3DF4}"/>
          </ac:spMkLst>
        </pc:spChg>
        <pc:spChg chg="add del mod">
          <ac:chgData name="Liz Bentley withKudos" userId="7ad3b7df917eeceb" providerId="LiveId" clId="{1B57204F-758B-47CE-8691-38C48D0A9372}" dt="2023-06-04T09:52:12.212" v="1911" actId="478"/>
          <ac:spMkLst>
            <pc:docMk/>
            <pc:sldMk cId="0" sldId="284"/>
            <ac:spMk id="10" creationId="{68977564-A130-4BAA-5345-20B7F41514EC}"/>
          </ac:spMkLst>
        </pc:spChg>
        <pc:spChg chg="add del mod">
          <ac:chgData name="Liz Bentley withKudos" userId="7ad3b7df917eeceb" providerId="LiveId" clId="{1B57204F-758B-47CE-8691-38C48D0A9372}" dt="2023-06-04T09:52:12.212" v="1911" actId="478"/>
          <ac:spMkLst>
            <pc:docMk/>
            <pc:sldMk cId="0" sldId="284"/>
            <ac:spMk id="11" creationId="{29E93C6D-2BDB-E70B-A886-5A007D8C2ED4}"/>
          </ac:spMkLst>
        </pc:spChg>
        <pc:spChg chg="add mod topLvl">
          <ac:chgData name="Liz Bentley withKudos" userId="7ad3b7df917eeceb" providerId="LiveId" clId="{1B57204F-758B-47CE-8691-38C48D0A9372}" dt="2023-06-07T07:05:52.821" v="7291" actId="164"/>
          <ac:spMkLst>
            <pc:docMk/>
            <pc:sldMk cId="0" sldId="284"/>
            <ac:spMk id="12" creationId="{EE3C41A1-B1E8-F595-FC70-DF79FACF0A6C}"/>
          </ac:spMkLst>
        </pc:spChg>
        <pc:spChg chg="add mod topLvl">
          <ac:chgData name="Liz Bentley withKudos" userId="7ad3b7df917eeceb" providerId="LiveId" clId="{1B57204F-758B-47CE-8691-38C48D0A9372}" dt="2023-06-07T07:05:52.821" v="7291" actId="164"/>
          <ac:spMkLst>
            <pc:docMk/>
            <pc:sldMk cId="0" sldId="284"/>
            <ac:spMk id="13" creationId="{0F2DC9C7-7F6D-1206-14DB-DACB881CEEE2}"/>
          </ac:spMkLst>
        </pc:spChg>
        <pc:spChg chg="add mod topLvl">
          <ac:chgData name="Liz Bentley withKudos" userId="7ad3b7df917eeceb" providerId="LiveId" clId="{1B57204F-758B-47CE-8691-38C48D0A9372}" dt="2023-06-07T07:05:52.821" v="7291" actId="164"/>
          <ac:spMkLst>
            <pc:docMk/>
            <pc:sldMk cId="0" sldId="284"/>
            <ac:spMk id="14" creationId="{85C2BF48-AE5C-47EC-C2CB-2EBBD491457A}"/>
          </ac:spMkLst>
        </pc:spChg>
        <pc:spChg chg="add mod topLvl">
          <ac:chgData name="Liz Bentley withKudos" userId="7ad3b7df917eeceb" providerId="LiveId" clId="{1B57204F-758B-47CE-8691-38C48D0A9372}" dt="2023-06-07T07:05:52.821" v="7291" actId="164"/>
          <ac:spMkLst>
            <pc:docMk/>
            <pc:sldMk cId="0" sldId="284"/>
            <ac:spMk id="15" creationId="{1B77FD3E-15A2-A832-D798-AC2ECF4AF600}"/>
          </ac:spMkLst>
        </pc:spChg>
        <pc:spChg chg="add mod topLvl">
          <ac:chgData name="Liz Bentley withKudos" userId="7ad3b7df917eeceb" providerId="LiveId" clId="{1B57204F-758B-47CE-8691-38C48D0A9372}" dt="2023-06-07T07:05:52.821" v="7291" actId="164"/>
          <ac:spMkLst>
            <pc:docMk/>
            <pc:sldMk cId="0" sldId="284"/>
            <ac:spMk id="16" creationId="{2772B11E-1FA8-2642-1F86-B09F178D6AAE}"/>
          </ac:spMkLst>
        </pc:spChg>
        <pc:spChg chg="add mod">
          <ac:chgData name="Liz Bentley withKudos" userId="7ad3b7df917eeceb" providerId="LiveId" clId="{1B57204F-758B-47CE-8691-38C48D0A9372}" dt="2023-06-07T04:49:30.070" v="7088" actId="207"/>
          <ac:spMkLst>
            <pc:docMk/>
            <pc:sldMk cId="0" sldId="284"/>
            <ac:spMk id="17" creationId="{967186DB-1469-959F-669C-0E27E49763FF}"/>
          </ac:spMkLst>
        </pc:spChg>
        <pc:spChg chg="add mod">
          <ac:chgData name="Liz Bentley withKudos" userId="7ad3b7df917eeceb" providerId="LiveId" clId="{1B57204F-758B-47CE-8691-38C48D0A9372}" dt="2023-06-06T23:58:15.180" v="6087" actId="13244"/>
          <ac:spMkLst>
            <pc:docMk/>
            <pc:sldMk cId="0" sldId="284"/>
            <ac:spMk id="18" creationId="{D9171EBA-A7EB-307A-3831-54E7BCD68CF0}"/>
          </ac:spMkLst>
        </pc:spChg>
        <pc:spChg chg="add mod topLvl">
          <ac:chgData name="Liz Bentley withKudos" userId="7ad3b7df917eeceb" providerId="LiveId" clId="{1B57204F-758B-47CE-8691-38C48D0A9372}" dt="2023-06-07T07:05:52.821" v="7291" actId="164"/>
          <ac:spMkLst>
            <pc:docMk/>
            <pc:sldMk cId="0" sldId="284"/>
            <ac:spMk id="20" creationId="{059C9554-C6B5-C3A1-4B28-87B772BDA0CC}"/>
          </ac:spMkLst>
        </pc:spChg>
        <pc:spChg chg="add del mod">
          <ac:chgData name="Liz Bentley withKudos" userId="7ad3b7df917eeceb" providerId="LiveId" clId="{1B57204F-758B-47CE-8691-38C48D0A9372}" dt="2023-06-06T05:33:31.712" v="4533" actId="478"/>
          <ac:spMkLst>
            <pc:docMk/>
            <pc:sldMk cId="0" sldId="284"/>
            <ac:spMk id="21" creationId="{997A6C84-2FB7-BCE0-3CA4-83B5DAB8FE41}"/>
          </ac:spMkLst>
        </pc:spChg>
        <pc:spChg chg="del mod">
          <ac:chgData name="Liz Bentley withKudos" userId="7ad3b7df917eeceb" providerId="LiveId" clId="{1B57204F-758B-47CE-8691-38C48D0A9372}" dt="2023-06-04T08:19:09.158" v="1132" actId="478"/>
          <ac:spMkLst>
            <pc:docMk/>
            <pc:sldMk cId="0" sldId="284"/>
            <ac:spMk id="1019" creationId="{00000000-0000-0000-0000-000000000000}"/>
          </ac:spMkLst>
        </pc:spChg>
        <pc:spChg chg="del">
          <ac:chgData name="Liz Bentley withKudos" userId="7ad3b7df917eeceb" providerId="LiveId" clId="{1B57204F-758B-47CE-8691-38C48D0A9372}" dt="2023-06-04T08:46:54.892" v="1461" actId="478"/>
          <ac:spMkLst>
            <pc:docMk/>
            <pc:sldMk cId="0" sldId="284"/>
            <ac:spMk id="1020" creationId="{00000000-0000-0000-0000-000000000000}"/>
          </ac:spMkLst>
        </pc:spChg>
        <pc:spChg chg="del mod">
          <ac:chgData name="Liz Bentley withKudos" userId="7ad3b7df917eeceb" providerId="LiveId" clId="{1B57204F-758B-47CE-8691-38C48D0A9372}" dt="2023-06-04T08:19:14.238" v="1134" actId="478"/>
          <ac:spMkLst>
            <pc:docMk/>
            <pc:sldMk cId="0" sldId="284"/>
            <ac:spMk id="1021" creationId="{00000000-0000-0000-0000-000000000000}"/>
          </ac:spMkLst>
        </pc:spChg>
        <pc:spChg chg="del">
          <ac:chgData name="Liz Bentley withKudos" userId="7ad3b7df917eeceb" providerId="LiveId" clId="{1B57204F-758B-47CE-8691-38C48D0A9372}" dt="2023-06-04T08:18:16.270" v="1123" actId="478"/>
          <ac:spMkLst>
            <pc:docMk/>
            <pc:sldMk cId="0" sldId="284"/>
            <ac:spMk id="1022" creationId="{00000000-0000-0000-0000-000000000000}"/>
          </ac:spMkLst>
        </pc:spChg>
        <pc:spChg chg="del mod topLvl">
          <ac:chgData name="Liz Bentley withKudos" userId="7ad3b7df917eeceb" providerId="LiveId" clId="{1B57204F-758B-47CE-8691-38C48D0A9372}" dt="2023-06-04T09:51:59.907" v="1907" actId="21"/>
          <ac:spMkLst>
            <pc:docMk/>
            <pc:sldMk cId="0" sldId="284"/>
            <ac:spMk id="1023" creationId="{00000000-0000-0000-0000-000000000000}"/>
          </ac:spMkLst>
        </pc:spChg>
        <pc:spChg chg="del mod">
          <ac:chgData name="Liz Bentley withKudos" userId="7ad3b7df917eeceb" providerId="LiveId" clId="{1B57204F-758B-47CE-8691-38C48D0A9372}" dt="2023-06-04T09:51:59.907" v="1907" actId="21"/>
          <ac:spMkLst>
            <pc:docMk/>
            <pc:sldMk cId="0" sldId="284"/>
            <ac:spMk id="1024" creationId="{00000000-0000-0000-0000-000000000000}"/>
          </ac:spMkLst>
        </pc:spChg>
        <pc:spChg chg="del mod">
          <ac:chgData name="Liz Bentley withKudos" userId="7ad3b7df917eeceb" providerId="LiveId" clId="{1B57204F-758B-47CE-8691-38C48D0A9372}" dt="2023-06-04T09:51:59.907" v="1907" actId="21"/>
          <ac:spMkLst>
            <pc:docMk/>
            <pc:sldMk cId="0" sldId="284"/>
            <ac:spMk id="1025" creationId="{00000000-0000-0000-0000-000000000000}"/>
          </ac:spMkLst>
        </pc:spChg>
        <pc:spChg chg="del mod">
          <ac:chgData name="Liz Bentley withKudos" userId="7ad3b7df917eeceb" providerId="LiveId" clId="{1B57204F-758B-47CE-8691-38C48D0A9372}" dt="2023-06-04T09:51:59.907" v="1907" actId="21"/>
          <ac:spMkLst>
            <pc:docMk/>
            <pc:sldMk cId="0" sldId="284"/>
            <ac:spMk id="1026" creationId="{00000000-0000-0000-0000-000000000000}"/>
          </ac:spMkLst>
        </pc:spChg>
        <pc:spChg chg="del mod topLvl">
          <ac:chgData name="Liz Bentley withKudos" userId="7ad3b7df917eeceb" providerId="LiveId" clId="{1B57204F-758B-47CE-8691-38C48D0A9372}" dt="2023-06-04T09:51:59.907" v="1907" actId="21"/>
          <ac:spMkLst>
            <pc:docMk/>
            <pc:sldMk cId="0" sldId="284"/>
            <ac:spMk id="1027" creationId="{00000000-0000-0000-0000-000000000000}"/>
          </ac:spMkLst>
        </pc:spChg>
        <pc:spChg chg="del mod">
          <ac:chgData name="Liz Bentley withKudos" userId="7ad3b7df917eeceb" providerId="LiveId" clId="{1B57204F-758B-47CE-8691-38C48D0A9372}" dt="2023-06-04T08:46:48.045" v="1459" actId="21"/>
          <ac:spMkLst>
            <pc:docMk/>
            <pc:sldMk cId="0" sldId="284"/>
            <ac:spMk id="1028" creationId="{00000000-0000-0000-0000-000000000000}"/>
          </ac:spMkLst>
        </pc:spChg>
        <pc:grpChg chg="add del mod">
          <ac:chgData name="Liz Bentley withKudos" userId="7ad3b7df917eeceb" providerId="LiveId" clId="{1B57204F-758B-47CE-8691-38C48D0A9372}" dt="2023-06-07T07:05:50.532" v="7289" actId="165"/>
          <ac:grpSpMkLst>
            <pc:docMk/>
            <pc:sldMk cId="0" sldId="284"/>
            <ac:grpSpMk id="3" creationId="{6D0E46FF-EE1F-3A78-094E-C7E22291E18A}"/>
          </ac:grpSpMkLst>
        </pc:grpChg>
        <pc:grpChg chg="add mod">
          <ac:chgData name="Liz Bentley withKudos" userId="7ad3b7df917eeceb" providerId="LiveId" clId="{1B57204F-758B-47CE-8691-38C48D0A9372}" dt="2023-06-07T07:16:41.950" v="7403" actId="962"/>
          <ac:grpSpMkLst>
            <pc:docMk/>
            <pc:sldMk cId="0" sldId="284"/>
            <ac:grpSpMk id="4" creationId="{C08243A7-3ED9-0701-F3DB-EFDC6936C119}"/>
          </ac:grpSpMkLst>
        </pc:grpChg>
        <pc:grpChg chg="add del mod">
          <ac:chgData name="Liz Bentley withKudos" userId="7ad3b7df917eeceb" providerId="LiveId" clId="{1B57204F-758B-47CE-8691-38C48D0A9372}" dt="2023-06-04T08:47:19.314" v="1466" actId="165"/>
          <ac:grpSpMkLst>
            <pc:docMk/>
            <pc:sldMk cId="0" sldId="284"/>
            <ac:grpSpMk id="6" creationId="{C97D718F-AA16-0FD4-34B6-11ADC30DABB9}"/>
          </ac:grpSpMkLst>
        </pc:grpChg>
        <pc:cxnChg chg="add del mod">
          <ac:chgData name="Liz Bentley withKudos" userId="7ad3b7df917eeceb" providerId="LiveId" clId="{1B57204F-758B-47CE-8691-38C48D0A9372}" dt="2023-06-04T09:51:59.907" v="1907" actId="21"/>
          <ac:cxnSpMkLst>
            <pc:docMk/>
            <pc:sldMk cId="0" sldId="284"/>
            <ac:cxnSpMk id="5" creationId="{A1C76A2C-E1FA-52E9-E46B-FFD8947E1429}"/>
          </ac:cxnSpMkLst>
        </pc:cxnChg>
        <pc:cxnChg chg="add mod">
          <ac:chgData name="Liz Bentley withKudos" userId="7ad3b7df917eeceb" providerId="LiveId" clId="{1B57204F-758B-47CE-8691-38C48D0A9372}" dt="2023-06-06T23:58:06.280" v="6086" actId="13244"/>
          <ac:cxnSpMkLst>
            <pc:docMk/>
            <pc:sldMk cId="0" sldId="284"/>
            <ac:cxnSpMk id="19" creationId="{0FF72E67-C9F1-2B4D-E496-098BE77D2104}"/>
          </ac:cxnSpMkLst>
        </pc:cxnChg>
      </pc:sldChg>
      <pc:sldChg chg="delSp modSp del mod modNotes">
        <pc:chgData name="Liz Bentley withKudos" userId="7ad3b7df917eeceb" providerId="LiveId" clId="{1B57204F-758B-47CE-8691-38C48D0A9372}" dt="2023-06-04T08:26:12.714" v="1204" actId="47"/>
        <pc:sldMkLst>
          <pc:docMk/>
          <pc:sldMk cId="0" sldId="285"/>
        </pc:sldMkLst>
        <pc:spChg chg="mod">
          <ac:chgData name="Liz Bentley withKudos" userId="7ad3b7df917eeceb" providerId="LiveId" clId="{1B57204F-758B-47CE-8691-38C48D0A9372}" dt="2023-06-04T08:23:09.367" v="1176" actId="21"/>
          <ac:spMkLst>
            <pc:docMk/>
            <pc:sldMk cId="0" sldId="285"/>
            <ac:spMk id="1033" creationId="{00000000-0000-0000-0000-000000000000}"/>
          </ac:spMkLst>
        </pc:spChg>
        <pc:spChg chg="mod">
          <ac:chgData name="Liz Bentley withKudos" userId="7ad3b7df917eeceb" providerId="LiveId" clId="{1B57204F-758B-47CE-8691-38C48D0A9372}" dt="2023-06-04T08:23:29.057" v="1178" actId="21"/>
          <ac:spMkLst>
            <pc:docMk/>
            <pc:sldMk cId="0" sldId="285"/>
            <ac:spMk id="1035" creationId="{00000000-0000-0000-0000-000000000000}"/>
          </ac:spMkLst>
        </pc:spChg>
        <pc:spChg chg="del">
          <ac:chgData name="Liz Bentley withKudos" userId="7ad3b7df917eeceb" providerId="LiveId" clId="{1B57204F-758B-47CE-8691-38C48D0A9372}" dt="2023-06-04T08:23:52.798" v="1181" actId="21"/>
          <ac:spMkLst>
            <pc:docMk/>
            <pc:sldMk cId="0" sldId="285"/>
            <ac:spMk id="1036" creationId="{00000000-0000-0000-0000-000000000000}"/>
          </ac:spMkLst>
        </pc:spChg>
        <pc:spChg chg="del">
          <ac:chgData name="Liz Bentley withKudos" userId="7ad3b7df917eeceb" providerId="LiveId" clId="{1B57204F-758B-47CE-8691-38C48D0A9372}" dt="2023-06-04T08:23:52.798" v="1181" actId="21"/>
          <ac:spMkLst>
            <pc:docMk/>
            <pc:sldMk cId="0" sldId="285"/>
            <ac:spMk id="1037" creationId="{00000000-0000-0000-0000-000000000000}"/>
          </ac:spMkLst>
        </pc:spChg>
        <pc:spChg chg="del">
          <ac:chgData name="Liz Bentley withKudos" userId="7ad3b7df917eeceb" providerId="LiveId" clId="{1B57204F-758B-47CE-8691-38C48D0A9372}" dt="2023-06-04T08:23:52.798" v="1181" actId="21"/>
          <ac:spMkLst>
            <pc:docMk/>
            <pc:sldMk cId="0" sldId="285"/>
            <ac:spMk id="1038" creationId="{00000000-0000-0000-0000-000000000000}"/>
          </ac:spMkLst>
        </pc:spChg>
        <pc:spChg chg="del">
          <ac:chgData name="Liz Bentley withKudos" userId="7ad3b7df917eeceb" providerId="LiveId" clId="{1B57204F-758B-47CE-8691-38C48D0A9372}" dt="2023-06-04T08:23:52.798" v="1181" actId="21"/>
          <ac:spMkLst>
            <pc:docMk/>
            <pc:sldMk cId="0" sldId="285"/>
            <ac:spMk id="1039" creationId="{00000000-0000-0000-0000-000000000000}"/>
          </ac:spMkLst>
        </pc:spChg>
        <pc:spChg chg="del">
          <ac:chgData name="Liz Bentley withKudos" userId="7ad3b7df917eeceb" providerId="LiveId" clId="{1B57204F-758B-47CE-8691-38C48D0A9372}" dt="2023-06-04T08:23:52.798" v="1181" actId="21"/>
          <ac:spMkLst>
            <pc:docMk/>
            <pc:sldMk cId="0" sldId="285"/>
            <ac:spMk id="1040" creationId="{00000000-0000-0000-0000-000000000000}"/>
          </ac:spMkLst>
        </pc:spChg>
        <pc:spChg chg="del">
          <ac:chgData name="Liz Bentley withKudos" userId="7ad3b7df917eeceb" providerId="LiveId" clId="{1B57204F-758B-47CE-8691-38C48D0A9372}" dt="2023-06-04T08:23:52.798" v="1181" actId="21"/>
          <ac:spMkLst>
            <pc:docMk/>
            <pc:sldMk cId="0" sldId="285"/>
            <ac:spMk id="1041" creationId="{00000000-0000-0000-0000-000000000000}"/>
          </ac:spMkLst>
        </pc:spChg>
      </pc:sldChg>
      <pc:sldChg chg="delSp modSp del mod">
        <pc:chgData name="Liz Bentley withKudos" userId="7ad3b7df917eeceb" providerId="LiveId" clId="{1B57204F-758B-47CE-8691-38C48D0A9372}" dt="2023-06-04T08:35:32.751" v="1332" actId="47"/>
        <pc:sldMkLst>
          <pc:docMk/>
          <pc:sldMk cId="0" sldId="286"/>
        </pc:sldMkLst>
        <pc:spChg chg="del mod">
          <ac:chgData name="Liz Bentley withKudos" userId="7ad3b7df917eeceb" providerId="LiveId" clId="{1B57204F-758B-47CE-8691-38C48D0A9372}" dt="2023-06-04T08:26:33.659" v="1208"/>
          <ac:spMkLst>
            <pc:docMk/>
            <pc:sldMk cId="0" sldId="286"/>
            <ac:spMk id="1047" creationId="{00000000-0000-0000-0000-000000000000}"/>
          </ac:spMkLst>
        </pc:spChg>
        <pc:spChg chg="del mod">
          <ac:chgData name="Liz Bentley withKudos" userId="7ad3b7df917eeceb" providerId="LiveId" clId="{1B57204F-758B-47CE-8691-38C48D0A9372}" dt="2023-06-04T08:28:07.429" v="1244" actId="478"/>
          <ac:spMkLst>
            <pc:docMk/>
            <pc:sldMk cId="0" sldId="286"/>
            <ac:spMk id="1048" creationId="{00000000-0000-0000-0000-000000000000}"/>
          </ac:spMkLst>
        </pc:spChg>
        <pc:spChg chg="del mod">
          <ac:chgData name="Liz Bentley withKudos" userId="7ad3b7df917eeceb" providerId="LiveId" clId="{1B57204F-758B-47CE-8691-38C48D0A9372}" dt="2023-06-04T08:31:06.895" v="1285" actId="21"/>
          <ac:spMkLst>
            <pc:docMk/>
            <pc:sldMk cId="0" sldId="286"/>
            <ac:spMk id="1050" creationId="{00000000-0000-0000-0000-000000000000}"/>
          </ac:spMkLst>
        </pc:spChg>
        <pc:spChg chg="del mod">
          <ac:chgData name="Liz Bentley withKudos" userId="7ad3b7df917eeceb" providerId="LiveId" clId="{1B57204F-758B-47CE-8691-38C48D0A9372}" dt="2023-06-04T08:31:06.895" v="1285" actId="21"/>
          <ac:spMkLst>
            <pc:docMk/>
            <pc:sldMk cId="0" sldId="286"/>
            <ac:spMk id="1051" creationId="{00000000-0000-0000-0000-000000000000}"/>
          </ac:spMkLst>
        </pc:spChg>
        <pc:spChg chg="del mod">
          <ac:chgData name="Liz Bentley withKudos" userId="7ad3b7df917eeceb" providerId="LiveId" clId="{1B57204F-758B-47CE-8691-38C48D0A9372}" dt="2023-06-04T08:31:06.895" v="1285" actId="21"/>
          <ac:spMkLst>
            <pc:docMk/>
            <pc:sldMk cId="0" sldId="286"/>
            <ac:spMk id="1052" creationId="{00000000-0000-0000-0000-000000000000}"/>
          </ac:spMkLst>
        </pc:spChg>
        <pc:spChg chg="del mod">
          <ac:chgData name="Liz Bentley withKudos" userId="7ad3b7df917eeceb" providerId="LiveId" clId="{1B57204F-758B-47CE-8691-38C48D0A9372}" dt="2023-06-04T08:31:06.895" v="1285" actId="21"/>
          <ac:spMkLst>
            <pc:docMk/>
            <pc:sldMk cId="0" sldId="286"/>
            <ac:spMk id="1053" creationId="{00000000-0000-0000-0000-000000000000}"/>
          </ac:spMkLst>
        </pc:spChg>
        <pc:spChg chg="del mod">
          <ac:chgData name="Liz Bentley withKudos" userId="7ad3b7df917eeceb" providerId="LiveId" clId="{1B57204F-758B-47CE-8691-38C48D0A9372}" dt="2023-06-04T08:31:06.895" v="1285" actId="21"/>
          <ac:spMkLst>
            <pc:docMk/>
            <pc:sldMk cId="0" sldId="286"/>
            <ac:spMk id="1054" creationId="{00000000-0000-0000-0000-000000000000}"/>
          </ac:spMkLst>
        </pc:spChg>
        <pc:spChg chg="del mod">
          <ac:chgData name="Liz Bentley withKudos" userId="7ad3b7df917eeceb" providerId="LiveId" clId="{1B57204F-758B-47CE-8691-38C48D0A9372}" dt="2023-06-04T08:31:06.895" v="1285" actId="21"/>
          <ac:spMkLst>
            <pc:docMk/>
            <pc:sldMk cId="0" sldId="286"/>
            <ac:spMk id="1055" creationId="{00000000-0000-0000-0000-000000000000}"/>
          </ac:spMkLst>
        </pc:spChg>
      </pc:sldChg>
      <pc:sldChg chg="delSp modSp del mod modNotes">
        <pc:chgData name="Liz Bentley withKudos" userId="7ad3b7df917eeceb" providerId="LiveId" clId="{1B57204F-758B-47CE-8691-38C48D0A9372}" dt="2023-06-04T08:36:12.076" v="1339" actId="47"/>
        <pc:sldMkLst>
          <pc:docMk/>
          <pc:sldMk cId="0" sldId="287"/>
        </pc:sldMkLst>
        <pc:spChg chg="mod">
          <ac:chgData name="Liz Bentley withKudos" userId="7ad3b7df917eeceb" providerId="LiveId" clId="{1B57204F-758B-47CE-8691-38C48D0A9372}" dt="2023-06-04T08:35:46.775" v="1334" actId="21"/>
          <ac:spMkLst>
            <pc:docMk/>
            <pc:sldMk cId="0" sldId="287"/>
            <ac:spMk id="1060" creationId="{00000000-0000-0000-0000-000000000000}"/>
          </ac:spMkLst>
        </pc:spChg>
        <pc:spChg chg="mod">
          <ac:chgData name="Liz Bentley withKudos" userId="7ad3b7df917eeceb" providerId="LiveId" clId="{1B57204F-758B-47CE-8691-38C48D0A9372}" dt="2023-06-04T08:35:56.093" v="1336" actId="21"/>
          <ac:spMkLst>
            <pc:docMk/>
            <pc:sldMk cId="0" sldId="287"/>
            <ac:spMk id="1062" creationId="{00000000-0000-0000-0000-000000000000}"/>
          </ac:spMkLst>
        </pc:spChg>
        <pc:spChg chg="del">
          <ac:chgData name="Liz Bentley withKudos" userId="7ad3b7df917eeceb" providerId="LiveId" clId="{1B57204F-758B-47CE-8691-38C48D0A9372}" dt="2023-06-04T08:36:09.895" v="1338" actId="21"/>
          <ac:spMkLst>
            <pc:docMk/>
            <pc:sldMk cId="0" sldId="287"/>
            <ac:spMk id="1064" creationId="{00000000-0000-0000-0000-000000000000}"/>
          </ac:spMkLst>
        </pc:spChg>
        <pc:spChg chg="del">
          <ac:chgData name="Liz Bentley withKudos" userId="7ad3b7df917eeceb" providerId="LiveId" clId="{1B57204F-758B-47CE-8691-38C48D0A9372}" dt="2023-06-04T08:36:09.895" v="1338" actId="21"/>
          <ac:spMkLst>
            <pc:docMk/>
            <pc:sldMk cId="0" sldId="287"/>
            <ac:spMk id="1065" creationId="{00000000-0000-0000-0000-000000000000}"/>
          </ac:spMkLst>
        </pc:spChg>
        <pc:spChg chg="del">
          <ac:chgData name="Liz Bentley withKudos" userId="7ad3b7df917eeceb" providerId="LiveId" clId="{1B57204F-758B-47CE-8691-38C48D0A9372}" dt="2023-06-04T08:36:09.895" v="1338" actId="21"/>
          <ac:spMkLst>
            <pc:docMk/>
            <pc:sldMk cId="0" sldId="287"/>
            <ac:spMk id="1066" creationId="{00000000-0000-0000-0000-000000000000}"/>
          </ac:spMkLst>
        </pc:spChg>
      </pc:sldChg>
      <pc:sldChg chg="addSp delSp modSp del mod modNotes">
        <pc:chgData name="Liz Bentley withKudos" userId="7ad3b7df917eeceb" providerId="LiveId" clId="{1B57204F-758B-47CE-8691-38C48D0A9372}" dt="2023-06-04T08:55:28.642" v="1555" actId="47"/>
        <pc:sldMkLst>
          <pc:docMk/>
          <pc:sldMk cId="0" sldId="288"/>
        </pc:sldMkLst>
        <pc:spChg chg="add mod">
          <ac:chgData name="Liz Bentley withKudos" userId="7ad3b7df917eeceb" providerId="LiveId" clId="{1B57204F-758B-47CE-8691-38C48D0A9372}" dt="2023-06-04T08:54:15.192" v="1540"/>
          <ac:spMkLst>
            <pc:docMk/>
            <pc:sldMk cId="0" sldId="288"/>
            <ac:spMk id="2" creationId="{97D3038F-E968-9AC4-666B-1A09B43E7A59}"/>
          </ac:spMkLst>
        </pc:spChg>
        <pc:spChg chg="mod">
          <ac:chgData name="Liz Bentley withKudos" userId="7ad3b7df917eeceb" providerId="LiveId" clId="{1B57204F-758B-47CE-8691-38C48D0A9372}" dt="2023-06-04T08:54:50.569" v="1544" actId="21"/>
          <ac:spMkLst>
            <pc:docMk/>
            <pc:sldMk cId="0" sldId="288"/>
            <ac:spMk id="1074" creationId="{00000000-0000-0000-0000-000000000000}"/>
          </ac:spMkLst>
        </pc:spChg>
        <pc:spChg chg="del">
          <ac:chgData name="Liz Bentley withKudos" userId="7ad3b7df917eeceb" providerId="LiveId" clId="{1B57204F-758B-47CE-8691-38C48D0A9372}" dt="2023-06-04T08:55:25.933" v="1554" actId="21"/>
          <ac:spMkLst>
            <pc:docMk/>
            <pc:sldMk cId="0" sldId="288"/>
            <ac:spMk id="1076" creationId="{00000000-0000-0000-0000-000000000000}"/>
          </ac:spMkLst>
        </pc:spChg>
        <pc:spChg chg="del mod">
          <ac:chgData name="Liz Bentley withKudos" userId="7ad3b7df917eeceb" providerId="LiveId" clId="{1B57204F-758B-47CE-8691-38C48D0A9372}" dt="2023-06-04T08:55:25.933" v="1554" actId="21"/>
          <ac:spMkLst>
            <pc:docMk/>
            <pc:sldMk cId="0" sldId="288"/>
            <ac:spMk id="1077" creationId="{00000000-0000-0000-0000-000000000000}"/>
          </ac:spMkLst>
        </pc:spChg>
        <pc:spChg chg="del">
          <ac:chgData name="Liz Bentley withKudos" userId="7ad3b7df917eeceb" providerId="LiveId" clId="{1B57204F-758B-47CE-8691-38C48D0A9372}" dt="2023-06-04T08:55:25.933" v="1554" actId="21"/>
          <ac:spMkLst>
            <pc:docMk/>
            <pc:sldMk cId="0" sldId="288"/>
            <ac:spMk id="1078" creationId="{00000000-0000-0000-0000-000000000000}"/>
          </ac:spMkLst>
        </pc:spChg>
      </pc:sldChg>
      <pc:sldChg chg="delSp modSp del mod modNotes">
        <pc:chgData name="Liz Bentley withKudos" userId="7ad3b7df917eeceb" providerId="LiveId" clId="{1B57204F-758B-47CE-8691-38C48D0A9372}" dt="2023-06-04T09:05:42.598" v="1673" actId="47"/>
        <pc:sldMkLst>
          <pc:docMk/>
          <pc:sldMk cId="0" sldId="289"/>
        </pc:sldMkLst>
        <pc:spChg chg="mod">
          <ac:chgData name="Liz Bentley withKudos" userId="7ad3b7df917eeceb" providerId="LiveId" clId="{1B57204F-758B-47CE-8691-38C48D0A9372}" dt="2023-06-04T09:00:24.288" v="1601" actId="21"/>
          <ac:spMkLst>
            <pc:docMk/>
            <pc:sldMk cId="0" sldId="289"/>
            <ac:spMk id="1083" creationId="{00000000-0000-0000-0000-000000000000}"/>
          </ac:spMkLst>
        </pc:spChg>
        <pc:spChg chg="mod">
          <ac:chgData name="Liz Bentley withKudos" userId="7ad3b7df917eeceb" providerId="LiveId" clId="{1B57204F-758B-47CE-8691-38C48D0A9372}" dt="2023-06-04T09:00:31.995" v="1603" actId="21"/>
          <ac:spMkLst>
            <pc:docMk/>
            <pc:sldMk cId="0" sldId="289"/>
            <ac:spMk id="1085" creationId="{00000000-0000-0000-0000-000000000000}"/>
          </ac:spMkLst>
        </pc:spChg>
        <pc:spChg chg="del">
          <ac:chgData name="Liz Bentley withKudos" userId="7ad3b7df917eeceb" providerId="LiveId" clId="{1B57204F-758B-47CE-8691-38C48D0A9372}" dt="2023-06-04T09:00:45.678" v="1605" actId="21"/>
          <ac:spMkLst>
            <pc:docMk/>
            <pc:sldMk cId="0" sldId="289"/>
            <ac:spMk id="1086" creationId="{00000000-0000-0000-0000-000000000000}"/>
          </ac:spMkLst>
        </pc:spChg>
        <pc:spChg chg="del">
          <ac:chgData name="Liz Bentley withKudos" userId="7ad3b7df917eeceb" providerId="LiveId" clId="{1B57204F-758B-47CE-8691-38C48D0A9372}" dt="2023-06-04T09:00:45.678" v="1605" actId="21"/>
          <ac:spMkLst>
            <pc:docMk/>
            <pc:sldMk cId="0" sldId="289"/>
            <ac:spMk id="1087" creationId="{00000000-0000-0000-0000-000000000000}"/>
          </ac:spMkLst>
        </pc:spChg>
        <pc:spChg chg="del">
          <ac:chgData name="Liz Bentley withKudos" userId="7ad3b7df917eeceb" providerId="LiveId" clId="{1B57204F-758B-47CE-8691-38C48D0A9372}" dt="2023-06-04T09:00:45.678" v="1605" actId="21"/>
          <ac:spMkLst>
            <pc:docMk/>
            <pc:sldMk cId="0" sldId="289"/>
            <ac:spMk id="1088" creationId="{00000000-0000-0000-0000-000000000000}"/>
          </ac:spMkLst>
        </pc:spChg>
        <pc:spChg chg="del">
          <ac:chgData name="Liz Bentley withKudos" userId="7ad3b7df917eeceb" providerId="LiveId" clId="{1B57204F-758B-47CE-8691-38C48D0A9372}" dt="2023-06-04T09:00:45.678" v="1605" actId="21"/>
          <ac:spMkLst>
            <pc:docMk/>
            <pc:sldMk cId="0" sldId="289"/>
            <ac:spMk id="1089" creationId="{00000000-0000-0000-0000-000000000000}"/>
          </ac:spMkLst>
        </pc:spChg>
        <pc:spChg chg="del">
          <ac:chgData name="Liz Bentley withKudos" userId="7ad3b7df917eeceb" providerId="LiveId" clId="{1B57204F-758B-47CE-8691-38C48D0A9372}" dt="2023-06-04T09:00:45.678" v="1605" actId="21"/>
          <ac:spMkLst>
            <pc:docMk/>
            <pc:sldMk cId="0" sldId="289"/>
            <ac:spMk id="1090" creationId="{00000000-0000-0000-0000-000000000000}"/>
          </ac:spMkLst>
        </pc:spChg>
      </pc:sldChg>
      <pc:sldChg chg="delSp modSp del mod modNotes">
        <pc:chgData name="Liz Bentley withKudos" userId="7ad3b7df917eeceb" providerId="LiveId" clId="{1B57204F-758B-47CE-8691-38C48D0A9372}" dt="2023-06-04T09:09:49.120" v="1702" actId="47"/>
        <pc:sldMkLst>
          <pc:docMk/>
          <pc:sldMk cId="0" sldId="290"/>
        </pc:sldMkLst>
        <pc:spChg chg="mod">
          <ac:chgData name="Liz Bentley withKudos" userId="7ad3b7df917eeceb" providerId="LiveId" clId="{1B57204F-758B-47CE-8691-38C48D0A9372}" dt="2023-06-04T09:05:49.560" v="1675" actId="21"/>
          <ac:spMkLst>
            <pc:docMk/>
            <pc:sldMk cId="0" sldId="290"/>
            <ac:spMk id="1095" creationId="{00000000-0000-0000-0000-000000000000}"/>
          </ac:spMkLst>
        </pc:spChg>
        <pc:spChg chg="mod">
          <ac:chgData name="Liz Bentley withKudos" userId="7ad3b7df917eeceb" providerId="LiveId" clId="{1B57204F-758B-47CE-8691-38C48D0A9372}" dt="2023-06-04T09:06:25.683" v="1678" actId="21"/>
          <ac:spMkLst>
            <pc:docMk/>
            <pc:sldMk cId="0" sldId="290"/>
            <ac:spMk id="1097" creationId="{00000000-0000-0000-0000-000000000000}"/>
          </ac:spMkLst>
        </pc:spChg>
        <pc:spChg chg="del mod">
          <ac:chgData name="Liz Bentley withKudos" userId="7ad3b7df917eeceb" providerId="LiveId" clId="{1B57204F-758B-47CE-8691-38C48D0A9372}" dt="2023-06-04T09:09:46.158" v="1701" actId="21"/>
          <ac:spMkLst>
            <pc:docMk/>
            <pc:sldMk cId="0" sldId="290"/>
            <ac:spMk id="1098" creationId="{00000000-0000-0000-0000-000000000000}"/>
          </ac:spMkLst>
        </pc:spChg>
        <pc:spChg chg="del mod">
          <ac:chgData name="Liz Bentley withKudos" userId="7ad3b7df917eeceb" providerId="LiveId" clId="{1B57204F-758B-47CE-8691-38C48D0A9372}" dt="2023-06-04T09:09:46.158" v="1701" actId="21"/>
          <ac:spMkLst>
            <pc:docMk/>
            <pc:sldMk cId="0" sldId="290"/>
            <ac:spMk id="1099" creationId="{00000000-0000-0000-0000-000000000000}"/>
          </ac:spMkLst>
        </pc:spChg>
        <pc:spChg chg="del">
          <ac:chgData name="Liz Bentley withKudos" userId="7ad3b7df917eeceb" providerId="LiveId" clId="{1B57204F-758B-47CE-8691-38C48D0A9372}" dt="2023-06-04T09:09:46.158" v="1701" actId="21"/>
          <ac:spMkLst>
            <pc:docMk/>
            <pc:sldMk cId="0" sldId="290"/>
            <ac:spMk id="1100" creationId="{00000000-0000-0000-0000-000000000000}"/>
          </ac:spMkLst>
        </pc:spChg>
        <pc:spChg chg="del">
          <ac:chgData name="Liz Bentley withKudos" userId="7ad3b7df917eeceb" providerId="LiveId" clId="{1B57204F-758B-47CE-8691-38C48D0A9372}" dt="2023-06-04T09:09:46.158" v="1701" actId="21"/>
          <ac:spMkLst>
            <pc:docMk/>
            <pc:sldMk cId="0" sldId="290"/>
            <ac:spMk id="1101" creationId="{00000000-0000-0000-0000-000000000000}"/>
          </ac:spMkLst>
        </pc:spChg>
        <pc:spChg chg="del mod">
          <ac:chgData name="Liz Bentley withKudos" userId="7ad3b7df917eeceb" providerId="LiveId" clId="{1B57204F-758B-47CE-8691-38C48D0A9372}" dt="2023-06-04T09:09:46.158" v="1701" actId="21"/>
          <ac:spMkLst>
            <pc:docMk/>
            <pc:sldMk cId="0" sldId="290"/>
            <ac:spMk id="1102" creationId="{00000000-0000-0000-0000-000000000000}"/>
          </ac:spMkLst>
        </pc:spChg>
        <pc:spChg chg="del mod">
          <ac:chgData name="Liz Bentley withKudos" userId="7ad3b7df917eeceb" providerId="LiveId" clId="{1B57204F-758B-47CE-8691-38C48D0A9372}" dt="2023-06-04T09:09:46.158" v="1701" actId="21"/>
          <ac:spMkLst>
            <pc:docMk/>
            <pc:sldMk cId="0" sldId="290"/>
            <ac:spMk id="1103" creationId="{00000000-0000-0000-0000-000000000000}"/>
          </ac:spMkLst>
        </pc:spChg>
      </pc:sldChg>
      <pc:sldChg chg="addSp delSp modSp del mod">
        <pc:chgData name="Liz Bentley withKudos" userId="7ad3b7df917eeceb" providerId="LiveId" clId="{1B57204F-758B-47CE-8691-38C48D0A9372}" dt="2023-06-04T21:53:12.570" v="2318" actId="47"/>
        <pc:sldMkLst>
          <pc:docMk/>
          <pc:sldMk cId="0" sldId="291"/>
        </pc:sldMkLst>
        <pc:spChg chg="add del mod">
          <ac:chgData name="Liz Bentley withKudos" userId="7ad3b7df917eeceb" providerId="LiveId" clId="{1B57204F-758B-47CE-8691-38C48D0A9372}" dt="2023-06-04T21:50:45.364" v="2292" actId="478"/>
          <ac:spMkLst>
            <pc:docMk/>
            <pc:sldMk cId="0" sldId="291"/>
            <ac:spMk id="2" creationId="{61C7639E-868D-3146-92D2-2BB9783659F4}"/>
          </ac:spMkLst>
        </pc:spChg>
        <pc:spChg chg="add mod">
          <ac:chgData name="Liz Bentley withKudos" userId="7ad3b7df917eeceb" providerId="LiveId" clId="{1B57204F-758B-47CE-8691-38C48D0A9372}" dt="2023-06-04T21:52:55.662" v="2315" actId="478"/>
          <ac:spMkLst>
            <pc:docMk/>
            <pc:sldMk cId="0" sldId="291"/>
            <ac:spMk id="4" creationId="{F933A5E1-6A61-05D7-10E6-D5F5727C3FA9}"/>
          </ac:spMkLst>
        </pc:spChg>
        <pc:spChg chg="del mod">
          <ac:chgData name="Liz Bentley withKudos" userId="7ad3b7df917eeceb" providerId="LiveId" clId="{1B57204F-758B-47CE-8691-38C48D0A9372}" dt="2023-06-04T21:51:50.240" v="2304"/>
          <ac:spMkLst>
            <pc:docMk/>
            <pc:sldMk cId="0" sldId="291"/>
            <ac:spMk id="1109" creationId="{00000000-0000-0000-0000-000000000000}"/>
          </ac:spMkLst>
        </pc:spChg>
        <pc:spChg chg="del mod">
          <ac:chgData name="Liz Bentley withKudos" userId="7ad3b7df917eeceb" providerId="LiveId" clId="{1B57204F-758B-47CE-8691-38C48D0A9372}" dt="2023-06-04T21:52:55.662" v="2315" actId="478"/>
          <ac:spMkLst>
            <pc:docMk/>
            <pc:sldMk cId="0" sldId="291"/>
            <ac:spMk id="1110" creationId="{00000000-0000-0000-0000-000000000000}"/>
          </ac:spMkLst>
        </pc:spChg>
        <pc:spChg chg="del">
          <ac:chgData name="Liz Bentley withKudos" userId="7ad3b7df917eeceb" providerId="LiveId" clId="{1B57204F-758B-47CE-8691-38C48D0A9372}" dt="2023-06-04T21:53:10.416" v="2317" actId="21"/>
          <ac:spMkLst>
            <pc:docMk/>
            <pc:sldMk cId="0" sldId="291"/>
            <ac:spMk id="1112" creationId="{00000000-0000-0000-0000-000000000000}"/>
          </ac:spMkLst>
        </pc:spChg>
        <pc:spChg chg="del">
          <ac:chgData name="Liz Bentley withKudos" userId="7ad3b7df917eeceb" providerId="LiveId" clId="{1B57204F-758B-47CE-8691-38C48D0A9372}" dt="2023-06-04T21:53:10.416" v="2317" actId="21"/>
          <ac:spMkLst>
            <pc:docMk/>
            <pc:sldMk cId="0" sldId="291"/>
            <ac:spMk id="1113" creationId="{00000000-0000-0000-0000-000000000000}"/>
          </ac:spMkLst>
        </pc:spChg>
        <pc:spChg chg="del">
          <ac:chgData name="Liz Bentley withKudos" userId="7ad3b7df917eeceb" providerId="LiveId" clId="{1B57204F-758B-47CE-8691-38C48D0A9372}" dt="2023-06-04T21:53:10.416" v="2317" actId="21"/>
          <ac:spMkLst>
            <pc:docMk/>
            <pc:sldMk cId="0" sldId="291"/>
            <ac:spMk id="1114" creationId="{00000000-0000-0000-0000-000000000000}"/>
          </ac:spMkLst>
        </pc:spChg>
        <pc:spChg chg="del">
          <ac:chgData name="Liz Bentley withKudos" userId="7ad3b7df917eeceb" providerId="LiveId" clId="{1B57204F-758B-47CE-8691-38C48D0A9372}" dt="2023-06-04T21:53:10.416" v="2317" actId="21"/>
          <ac:spMkLst>
            <pc:docMk/>
            <pc:sldMk cId="0" sldId="291"/>
            <ac:spMk id="1115" creationId="{00000000-0000-0000-0000-000000000000}"/>
          </ac:spMkLst>
        </pc:spChg>
        <pc:spChg chg="del">
          <ac:chgData name="Liz Bentley withKudos" userId="7ad3b7df917eeceb" providerId="LiveId" clId="{1B57204F-758B-47CE-8691-38C48D0A9372}" dt="2023-06-04T21:53:10.416" v="2317" actId="21"/>
          <ac:spMkLst>
            <pc:docMk/>
            <pc:sldMk cId="0" sldId="291"/>
            <ac:spMk id="1116" creationId="{00000000-0000-0000-0000-000000000000}"/>
          </ac:spMkLst>
        </pc:spChg>
      </pc:sldChg>
      <pc:sldChg chg="addSp delSp modSp del mod">
        <pc:chgData name="Liz Bentley withKudos" userId="7ad3b7df917eeceb" providerId="LiveId" clId="{1B57204F-758B-47CE-8691-38C48D0A9372}" dt="2023-06-04T22:06:27.767" v="2518" actId="47"/>
        <pc:sldMkLst>
          <pc:docMk/>
          <pc:sldMk cId="0" sldId="292"/>
        </pc:sldMkLst>
        <pc:spChg chg="add del mod">
          <ac:chgData name="Liz Bentley withKudos" userId="7ad3b7df917eeceb" providerId="LiveId" clId="{1B57204F-758B-47CE-8691-38C48D0A9372}" dt="2023-06-04T22:01:23.509" v="2416"/>
          <ac:spMkLst>
            <pc:docMk/>
            <pc:sldMk cId="0" sldId="292"/>
            <ac:spMk id="2" creationId="{4FCFA302-05A3-CB55-98CF-33F5427614A4}"/>
          </ac:spMkLst>
        </pc:spChg>
        <pc:spChg chg="add del mod">
          <ac:chgData name="Liz Bentley withKudos" userId="7ad3b7df917eeceb" providerId="LiveId" clId="{1B57204F-758B-47CE-8691-38C48D0A9372}" dt="2023-06-04T21:58:15.258" v="2374"/>
          <ac:spMkLst>
            <pc:docMk/>
            <pc:sldMk cId="0" sldId="292"/>
            <ac:spMk id="1122" creationId="{00000000-0000-0000-0000-000000000000}"/>
          </ac:spMkLst>
        </pc:spChg>
        <pc:spChg chg="del">
          <ac:chgData name="Liz Bentley withKudos" userId="7ad3b7df917eeceb" providerId="LiveId" clId="{1B57204F-758B-47CE-8691-38C48D0A9372}" dt="2023-06-04T21:58:46.087" v="2377" actId="21"/>
          <ac:spMkLst>
            <pc:docMk/>
            <pc:sldMk cId="0" sldId="292"/>
            <ac:spMk id="1123" creationId="{00000000-0000-0000-0000-000000000000}"/>
          </ac:spMkLst>
        </pc:spChg>
        <pc:spChg chg="del">
          <ac:chgData name="Liz Bentley withKudos" userId="7ad3b7df917eeceb" providerId="LiveId" clId="{1B57204F-758B-47CE-8691-38C48D0A9372}" dt="2023-06-04T21:58:46.087" v="2377" actId="21"/>
          <ac:spMkLst>
            <pc:docMk/>
            <pc:sldMk cId="0" sldId="292"/>
            <ac:spMk id="1124" creationId="{00000000-0000-0000-0000-000000000000}"/>
          </ac:spMkLst>
        </pc:spChg>
        <pc:spChg chg="del">
          <ac:chgData name="Liz Bentley withKudos" userId="7ad3b7df917eeceb" providerId="LiveId" clId="{1B57204F-758B-47CE-8691-38C48D0A9372}" dt="2023-06-04T21:58:46.087" v="2377" actId="21"/>
          <ac:spMkLst>
            <pc:docMk/>
            <pc:sldMk cId="0" sldId="292"/>
            <ac:spMk id="1125" creationId="{00000000-0000-0000-0000-000000000000}"/>
          </ac:spMkLst>
        </pc:spChg>
        <pc:spChg chg="del">
          <ac:chgData name="Liz Bentley withKudos" userId="7ad3b7df917eeceb" providerId="LiveId" clId="{1B57204F-758B-47CE-8691-38C48D0A9372}" dt="2023-06-04T21:58:46.087" v="2377" actId="21"/>
          <ac:spMkLst>
            <pc:docMk/>
            <pc:sldMk cId="0" sldId="292"/>
            <ac:spMk id="1126" creationId="{00000000-0000-0000-0000-000000000000}"/>
          </ac:spMkLst>
        </pc:spChg>
        <pc:spChg chg="del">
          <ac:chgData name="Liz Bentley withKudos" userId="7ad3b7df917eeceb" providerId="LiveId" clId="{1B57204F-758B-47CE-8691-38C48D0A9372}" dt="2023-06-04T21:58:46.087" v="2377" actId="21"/>
          <ac:spMkLst>
            <pc:docMk/>
            <pc:sldMk cId="0" sldId="292"/>
            <ac:spMk id="1128" creationId="{00000000-0000-0000-0000-000000000000}"/>
          </ac:spMkLst>
        </pc:spChg>
        <pc:spChg chg="del">
          <ac:chgData name="Liz Bentley withKudos" userId="7ad3b7df917eeceb" providerId="LiveId" clId="{1B57204F-758B-47CE-8691-38C48D0A9372}" dt="2023-06-04T21:58:46.087" v="2377" actId="21"/>
          <ac:spMkLst>
            <pc:docMk/>
            <pc:sldMk cId="0" sldId="292"/>
            <ac:spMk id="1129" creationId="{00000000-0000-0000-0000-000000000000}"/>
          </ac:spMkLst>
        </pc:spChg>
        <pc:picChg chg="del">
          <ac:chgData name="Liz Bentley withKudos" userId="7ad3b7df917eeceb" providerId="LiveId" clId="{1B57204F-758B-47CE-8691-38C48D0A9372}" dt="2023-06-04T21:58:46.087" v="2377" actId="21"/>
          <ac:picMkLst>
            <pc:docMk/>
            <pc:sldMk cId="0" sldId="292"/>
            <ac:picMk id="1127" creationId="{00000000-0000-0000-0000-000000000000}"/>
          </ac:picMkLst>
        </pc:picChg>
      </pc:sldChg>
      <pc:sldChg chg="addSp delSp modSp del mod modNotes">
        <pc:chgData name="Liz Bentley withKudos" userId="7ad3b7df917eeceb" providerId="LiveId" clId="{1B57204F-758B-47CE-8691-38C48D0A9372}" dt="2023-06-04T22:07:08.640" v="2526" actId="47"/>
        <pc:sldMkLst>
          <pc:docMk/>
          <pc:sldMk cId="0" sldId="293"/>
        </pc:sldMkLst>
        <pc:spChg chg="add mod">
          <ac:chgData name="Liz Bentley withKudos" userId="7ad3b7df917eeceb" providerId="LiveId" clId="{1B57204F-758B-47CE-8691-38C48D0A9372}" dt="2023-06-04T22:07:03.385" v="2524" actId="478"/>
          <ac:spMkLst>
            <pc:docMk/>
            <pc:sldMk cId="0" sldId="293"/>
            <ac:spMk id="3" creationId="{1C7E899C-0D83-EC10-6D3B-D8467FCB2BBB}"/>
          </ac:spMkLst>
        </pc:spChg>
        <pc:spChg chg="add mod">
          <ac:chgData name="Liz Bentley withKudos" userId="7ad3b7df917eeceb" providerId="LiveId" clId="{1B57204F-758B-47CE-8691-38C48D0A9372}" dt="2023-06-04T22:07:03.385" v="2524" actId="478"/>
          <ac:spMkLst>
            <pc:docMk/>
            <pc:sldMk cId="0" sldId="293"/>
            <ac:spMk id="5" creationId="{973ED071-F209-63D3-8B18-2D8E83890436}"/>
          </ac:spMkLst>
        </pc:spChg>
        <pc:spChg chg="del">
          <ac:chgData name="Liz Bentley withKudos" userId="7ad3b7df917eeceb" providerId="LiveId" clId="{1B57204F-758B-47CE-8691-38C48D0A9372}" dt="2023-06-04T22:07:03.385" v="2524" actId="478"/>
          <ac:spMkLst>
            <pc:docMk/>
            <pc:sldMk cId="0" sldId="293"/>
            <ac:spMk id="1134" creationId="{00000000-0000-0000-0000-000000000000}"/>
          </ac:spMkLst>
        </pc:spChg>
        <pc:spChg chg="del">
          <ac:chgData name="Liz Bentley withKudos" userId="7ad3b7df917eeceb" providerId="LiveId" clId="{1B57204F-758B-47CE-8691-38C48D0A9372}" dt="2023-06-04T22:07:03.385" v="2524" actId="478"/>
          <ac:spMkLst>
            <pc:docMk/>
            <pc:sldMk cId="0" sldId="293"/>
            <ac:spMk id="1136" creationId="{00000000-0000-0000-0000-000000000000}"/>
          </ac:spMkLst>
        </pc:spChg>
        <pc:spChg chg="del">
          <ac:chgData name="Liz Bentley withKudos" userId="7ad3b7df917eeceb" providerId="LiveId" clId="{1B57204F-758B-47CE-8691-38C48D0A9372}" dt="2023-06-04T22:07:06.804" v="2525" actId="21"/>
          <ac:spMkLst>
            <pc:docMk/>
            <pc:sldMk cId="0" sldId="293"/>
            <ac:spMk id="1138" creationId="{00000000-0000-0000-0000-000000000000}"/>
          </ac:spMkLst>
        </pc:spChg>
        <pc:spChg chg="del">
          <ac:chgData name="Liz Bentley withKudos" userId="7ad3b7df917eeceb" providerId="LiveId" clId="{1B57204F-758B-47CE-8691-38C48D0A9372}" dt="2023-06-04T22:07:06.804" v="2525" actId="21"/>
          <ac:spMkLst>
            <pc:docMk/>
            <pc:sldMk cId="0" sldId="293"/>
            <ac:spMk id="1139" creationId="{00000000-0000-0000-0000-000000000000}"/>
          </ac:spMkLst>
        </pc:spChg>
        <pc:spChg chg="del">
          <ac:chgData name="Liz Bentley withKudos" userId="7ad3b7df917eeceb" providerId="LiveId" clId="{1B57204F-758B-47CE-8691-38C48D0A9372}" dt="2023-06-04T22:07:06.804" v="2525" actId="21"/>
          <ac:spMkLst>
            <pc:docMk/>
            <pc:sldMk cId="0" sldId="293"/>
            <ac:spMk id="1140" creationId="{00000000-0000-0000-0000-000000000000}"/>
          </ac:spMkLst>
        </pc:spChg>
      </pc:sldChg>
      <pc:sldChg chg="addSp delSp modSp del mod modNotes">
        <pc:chgData name="Liz Bentley withKudos" userId="7ad3b7df917eeceb" providerId="LiveId" clId="{1B57204F-758B-47CE-8691-38C48D0A9372}" dt="2023-06-04T22:17:39.098" v="2667" actId="47"/>
        <pc:sldMkLst>
          <pc:docMk/>
          <pc:sldMk cId="0" sldId="294"/>
        </pc:sldMkLst>
        <pc:spChg chg="mod">
          <ac:chgData name="Liz Bentley withKudos" userId="7ad3b7df917eeceb" providerId="LiveId" clId="{1B57204F-758B-47CE-8691-38C48D0A9372}" dt="2023-06-04T22:09:27.438" v="2551" actId="21"/>
          <ac:spMkLst>
            <pc:docMk/>
            <pc:sldMk cId="0" sldId="294"/>
            <ac:spMk id="1146" creationId="{00000000-0000-0000-0000-000000000000}"/>
          </ac:spMkLst>
        </pc:spChg>
        <pc:spChg chg="mod">
          <ac:chgData name="Liz Bentley withKudos" userId="7ad3b7df917eeceb" providerId="LiveId" clId="{1B57204F-758B-47CE-8691-38C48D0A9372}" dt="2023-06-04T22:09:17.448" v="2549" actId="21"/>
          <ac:spMkLst>
            <pc:docMk/>
            <pc:sldMk cId="0" sldId="294"/>
            <ac:spMk id="1148" creationId="{00000000-0000-0000-0000-000000000000}"/>
          </ac:spMkLst>
        </pc:spChg>
        <pc:spChg chg="mod">
          <ac:chgData name="Liz Bentley withKudos" userId="7ad3b7df917eeceb" providerId="LiveId" clId="{1B57204F-758B-47CE-8691-38C48D0A9372}" dt="2023-06-04T22:10:00.793" v="2556" actId="164"/>
          <ac:spMkLst>
            <pc:docMk/>
            <pc:sldMk cId="0" sldId="294"/>
            <ac:spMk id="1149" creationId="{00000000-0000-0000-0000-000000000000}"/>
          </ac:spMkLst>
        </pc:spChg>
        <pc:spChg chg="mod">
          <ac:chgData name="Liz Bentley withKudos" userId="7ad3b7df917eeceb" providerId="LiveId" clId="{1B57204F-758B-47CE-8691-38C48D0A9372}" dt="2023-06-04T22:10:00.793" v="2556" actId="164"/>
          <ac:spMkLst>
            <pc:docMk/>
            <pc:sldMk cId="0" sldId="294"/>
            <ac:spMk id="1150" creationId="{00000000-0000-0000-0000-000000000000}"/>
          </ac:spMkLst>
        </pc:spChg>
        <pc:spChg chg="mod">
          <ac:chgData name="Liz Bentley withKudos" userId="7ad3b7df917eeceb" providerId="LiveId" clId="{1B57204F-758B-47CE-8691-38C48D0A9372}" dt="2023-06-04T22:10:00.793" v="2556" actId="164"/>
          <ac:spMkLst>
            <pc:docMk/>
            <pc:sldMk cId="0" sldId="294"/>
            <ac:spMk id="1151" creationId="{00000000-0000-0000-0000-000000000000}"/>
          </ac:spMkLst>
        </pc:spChg>
        <pc:spChg chg="mod">
          <ac:chgData name="Liz Bentley withKudos" userId="7ad3b7df917eeceb" providerId="LiveId" clId="{1B57204F-758B-47CE-8691-38C48D0A9372}" dt="2023-06-04T22:10:00.793" v="2556" actId="164"/>
          <ac:spMkLst>
            <pc:docMk/>
            <pc:sldMk cId="0" sldId="294"/>
            <ac:spMk id="1152" creationId="{00000000-0000-0000-0000-000000000000}"/>
          </ac:spMkLst>
        </pc:spChg>
        <pc:spChg chg="mod">
          <ac:chgData name="Liz Bentley withKudos" userId="7ad3b7df917eeceb" providerId="LiveId" clId="{1B57204F-758B-47CE-8691-38C48D0A9372}" dt="2023-06-04T22:10:00.793" v="2556" actId="164"/>
          <ac:spMkLst>
            <pc:docMk/>
            <pc:sldMk cId="0" sldId="294"/>
            <ac:spMk id="1153" creationId="{00000000-0000-0000-0000-000000000000}"/>
          </ac:spMkLst>
        </pc:spChg>
        <pc:spChg chg="mod">
          <ac:chgData name="Liz Bentley withKudos" userId="7ad3b7df917eeceb" providerId="LiveId" clId="{1B57204F-758B-47CE-8691-38C48D0A9372}" dt="2023-06-04T22:10:00.793" v="2556" actId="164"/>
          <ac:spMkLst>
            <pc:docMk/>
            <pc:sldMk cId="0" sldId="294"/>
            <ac:spMk id="1154" creationId="{00000000-0000-0000-0000-000000000000}"/>
          </ac:spMkLst>
        </pc:spChg>
        <pc:grpChg chg="add del mod">
          <ac:chgData name="Liz Bentley withKudos" userId="7ad3b7df917eeceb" providerId="LiveId" clId="{1B57204F-758B-47CE-8691-38C48D0A9372}" dt="2023-06-04T22:10:01.199" v="2557" actId="21"/>
          <ac:grpSpMkLst>
            <pc:docMk/>
            <pc:sldMk cId="0" sldId="294"/>
            <ac:grpSpMk id="2" creationId="{A65C2492-0B67-BDF9-7BFB-BDAC0201FD01}"/>
          </ac:grpSpMkLst>
        </pc:grpChg>
      </pc:sldChg>
      <pc:sldChg chg="addSp delSp modSp del mod modNotes">
        <pc:chgData name="Liz Bentley withKudos" userId="7ad3b7df917eeceb" providerId="LiveId" clId="{1B57204F-758B-47CE-8691-38C48D0A9372}" dt="2023-06-04T22:18:23.859" v="2675" actId="47"/>
        <pc:sldMkLst>
          <pc:docMk/>
          <pc:sldMk cId="0" sldId="295"/>
        </pc:sldMkLst>
        <pc:spChg chg="mod">
          <ac:chgData name="Liz Bentley withKudos" userId="7ad3b7df917eeceb" providerId="LiveId" clId="{1B57204F-758B-47CE-8691-38C48D0A9372}" dt="2023-06-04T22:17:48.826" v="2669" actId="6549"/>
          <ac:spMkLst>
            <pc:docMk/>
            <pc:sldMk cId="0" sldId="295"/>
            <ac:spMk id="1159" creationId="{00000000-0000-0000-0000-000000000000}"/>
          </ac:spMkLst>
        </pc:spChg>
        <pc:spChg chg="mod">
          <ac:chgData name="Liz Bentley withKudos" userId="7ad3b7df917eeceb" providerId="LiveId" clId="{1B57204F-758B-47CE-8691-38C48D0A9372}" dt="2023-06-04T22:18:05.060" v="2671" actId="21"/>
          <ac:spMkLst>
            <pc:docMk/>
            <pc:sldMk cId="0" sldId="295"/>
            <ac:spMk id="1161" creationId="{00000000-0000-0000-0000-000000000000}"/>
          </ac:spMkLst>
        </pc:spChg>
        <pc:spChg chg="mod">
          <ac:chgData name="Liz Bentley withKudos" userId="7ad3b7df917eeceb" providerId="LiveId" clId="{1B57204F-758B-47CE-8691-38C48D0A9372}" dt="2023-06-04T22:18:19.807" v="2673" actId="164"/>
          <ac:spMkLst>
            <pc:docMk/>
            <pc:sldMk cId="0" sldId="295"/>
            <ac:spMk id="1162" creationId="{00000000-0000-0000-0000-000000000000}"/>
          </ac:spMkLst>
        </pc:spChg>
        <pc:spChg chg="mod">
          <ac:chgData name="Liz Bentley withKudos" userId="7ad3b7df917eeceb" providerId="LiveId" clId="{1B57204F-758B-47CE-8691-38C48D0A9372}" dt="2023-06-04T22:18:19.807" v="2673" actId="164"/>
          <ac:spMkLst>
            <pc:docMk/>
            <pc:sldMk cId="0" sldId="295"/>
            <ac:spMk id="1163" creationId="{00000000-0000-0000-0000-000000000000}"/>
          </ac:spMkLst>
        </pc:spChg>
        <pc:spChg chg="mod">
          <ac:chgData name="Liz Bentley withKudos" userId="7ad3b7df917eeceb" providerId="LiveId" clId="{1B57204F-758B-47CE-8691-38C48D0A9372}" dt="2023-06-04T22:18:19.807" v="2673" actId="164"/>
          <ac:spMkLst>
            <pc:docMk/>
            <pc:sldMk cId="0" sldId="295"/>
            <ac:spMk id="1164" creationId="{00000000-0000-0000-0000-000000000000}"/>
          </ac:spMkLst>
        </pc:spChg>
        <pc:spChg chg="mod">
          <ac:chgData name="Liz Bentley withKudos" userId="7ad3b7df917eeceb" providerId="LiveId" clId="{1B57204F-758B-47CE-8691-38C48D0A9372}" dt="2023-06-04T22:18:19.807" v="2673" actId="164"/>
          <ac:spMkLst>
            <pc:docMk/>
            <pc:sldMk cId="0" sldId="295"/>
            <ac:spMk id="1165" creationId="{00000000-0000-0000-0000-000000000000}"/>
          </ac:spMkLst>
        </pc:spChg>
        <pc:spChg chg="mod">
          <ac:chgData name="Liz Bentley withKudos" userId="7ad3b7df917eeceb" providerId="LiveId" clId="{1B57204F-758B-47CE-8691-38C48D0A9372}" dt="2023-06-04T22:18:19.807" v="2673" actId="164"/>
          <ac:spMkLst>
            <pc:docMk/>
            <pc:sldMk cId="0" sldId="295"/>
            <ac:spMk id="1166" creationId="{00000000-0000-0000-0000-000000000000}"/>
          </ac:spMkLst>
        </pc:spChg>
        <pc:spChg chg="mod">
          <ac:chgData name="Liz Bentley withKudos" userId="7ad3b7df917eeceb" providerId="LiveId" clId="{1B57204F-758B-47CE-8691-38C48D0A9372}" dt="2023-06-04T22:18:19.807" v="2673" actId="164"/>
          <ac:spMkLst>
            <pc:docMk/>
            <pc:sldMk cId="0" sldId="295"/>
            <ac:spMk id="1167" creationId="{00000000-0000-0000-0000-000000000000}"/>
          </ac:spMkLst>
        </pc:spChg>
        <pc:spChg chg="mod">
          <ac:chgData name="Liz Bentley withKudos" userId="7ad3b7df917eeceb" providerId="LiveId" clId="{1B57204F-758B-47CE-8691-38C48D0A9372}" dt="2023-06-04T22:18:19.807" v="2673" actId="164"/>
          <ac:spMkLst>
            <pc:docMk/>
            <pc:sldMk cId="0" sldId="295"/>
            <ac:spMk id="1168" creationId="{00000000-0000-0000-0000-000000000000}"/>
          </ac:spMkLst>
        </pc:spChg>
        <pc:grpChg chg="add del mod">
          <ac:chgData name="Liz Bentley withKudos" userId="7ad3b7df917eeceb" providerId="LiveId" clId="{1B57204F-758B-47CE-8691-38C48D0A9372}" dt="2023-06-04T22:18:20.102" v="2674" actId="21"/>
          <ac:grpSpMkLst>
            <pc:docMk/>
            <pc:sldMk cId="0" sldId="295"/>
            <ac:grpSpMk id="2" creationId="{6480430C-7606-7CDD-4C81-BD86E1C873DF}"/>
          </ac:grpSpMkLst>
        </pc:grpChg>
      </pc:sldChg>
      <pc:sldChg chg="addSp delSp modSp del mod">
        <pc:chgData name="Liz Bentley withKudos" userId="7ad3b7df917eeceb" providerId="LiveId" clId="{1B57204F-758B-47CE-8691-38C48D0A9372}" dt="2023-06-04T22:36:18.428" v="2934" actId="47"/>
        <pc:sldMkLst>
          <pc:docMk/>
          <pc:sldMk cId="0" sldId="296"/>
        </pc:sldMkLst>
        <pc:spChg chg="add del mod">
          <ac:chgData name="Liz Bentley withKudos" userId="7ad3b7df917eeceb" providerId="LiveId" clId="{1B57204F-758B-47CE-8691-38C48D0A9372}" dt="2023-06-04T22:33:21.898" v="2895" actId="21"/>
          <ac:spMkLst>
            <pc:docMk/>
            <pc:sldMk cId="0" sldId="296"/>
            <ac:spMk id="2" creationId="{AAF4026D-0DB1-CE46-E6CD-985C4A3E1E60}"/>
          </ac:spMkLst>
        </pc:spChg>
        <pc:spChg chg="add del mod">
          <ac:chgData name="Liz Bentley withKudos" userId="7ad3b7df917eeceb" providerId="LiveId" clId="{1B57204F-758B-47CE-8691-38C48D0A9372}" dt="2023-06-04T22:33:21.898" v="2895" actId="21"/>
          <ac:spMkLst>
            <pc:docMk/>
            <pc:sldMk cId="0" sldId="296"/>
            <ac:spMk id="3" creationId="{E5FBC2AD-F61C-E28D-9B1C-F63CDC8EDEA8}"/>
          </ac:spMkLst>
        </pc:spChg>
        <pc:spChg chg="del mod">
          <ac:chgData name="Liz Bentley withKudos" userId="7ad3b7df917eeceb" providerId="LiveId" clId="{1B57204F-758B-47CE-8691-38C48D0A9372}" dt="2023-06-04T22:26:40.511" v="2802"/>
          <ac:spMkLst>
            <pc:docMk/>
            <pc:sldMk cId="0" sldId="296"/>
            <ac:spMk id="1174" creationId="{00000000-0000-0000-0000-000000000000}"/>
          </ac:spMkLst>
        </pc:spChg>
        <pc:spChg chg="del mod">
          <ac:chgData name="Liz Bentley withKudos" userId="7ad3b7df917eeceb" providerId="LiveId" clId="{1B57204F-758B-47CE-8691-38C48D0A9372}" dt="2023-06-04T22:28:42.090" v="2825" actId="478"/>
          <ac:spMkLst>
            <pc:docMk/>
            <pc:sldMk cId="0" sldId="296"/>
            <ac:spMk id="1175" creationId="{00000000-0000-0000-0000-000000000000}"/>
          </ac:spMkLst>
        </pc:spChg>
        <pc:spChg chg="del">
          <ac:chgData name="Liz Bentley withKudos" userId="7ad3b7df917eeceb" providerId="LiveId" clId="{1B57204F-758B-47CE-8691-38C48D0A9372}" dt="2023-06-04T22:33:21.898" v="2895" actId="21"/>
          <ac:spMkLst>
            <pc:docMk/>
            <pc:sldMk cId="0" sldId="296"/>
            <ac:spMk id="1176" creationId="{00000000-0000-0000-0000-000000000000}"/>
          </ac:spMkLst>
        </pc:spChg>
        <pc:spChg chg="del mod">
          <ac:chgData name="Liz Bentley withKudos" userId="7ad3b7df917eeceb" providerId="LiveId" clId="{1B57204F-758B-47CE-8691-38C48D0A9372}" dt="2023-06-04T22:29:41.333" v="2835" actId="21"/>
          <ac:spMkLst>
            <pc:docMk/>
            <pc:sldMk cId="0" sldId="296"/>
            <ac:spMk id="1177" creationId="{00000000-0000-0000-0000-000000000000}"/>
          </ac:spMkLst>
        </pc:spChg>
        <pc:spChg chg="del mod">
          <ac:chgData name="Liz Bentley withKudos" userId="7ad3b7df917eeceb" providerId="LiveId" clId="{1B57204F-758B-47CE-8691-38C48D0A9372}" dt="2023-06-04T22:33:21.898" v="2895" actId="21"/>
          <ac:spMkLst>
            <pc:docMk/>
            <pc:sldMk cId="0" sldId="296"/>
            <ac:spMk id="1178" creationId="{00000000-0000-0000-0000-000000000000}"/>
          </ac:spMkLst>
        </pc:spChg>
        <pc:spChg chg="del mod">
          <ac:chgData name="Liz Bentley withKudos" userId="7ad3b7df917eeceb" providerId="LiveId" clId="{1B57204F-758B-47CE-8691-38C48D0A9372}" dt="2023-06-04T22:33:21.898" v="2895" actId="21"/>
          <ac:spMkLst>
            <pc:docMk/>
            <pc:sldMk cId="0" sldId="296"/>
            <ac:spMk id="1179" creationId="{00000000-0000-0000-0000-000000000000}"/>
          </ac:spMkLst>
        </pc:spChg>
        <pc:spChg chg="del mod">
          <ac:chgData name="Liz Bentley withKudos" userId="7ad3b7df917eeceb" providerId="LiveId" clId="{1B57204F-758B-47CE-8691-38C48D0A9372}" dt="2023-06-04T22:33:21.898" v="2895" actId="21"/>
          <ac:spMkLst>
            <pc:docMk/>
            <pc:sldMk cId="0" sldId="296"/>
            <ac:spMk id="1180" creationId="{00000000-0000-0000-0000-000000000000}"/>
          </ac:spMkLst>
        </pc:spChg>
        <pc:spChg chg="del mod">
          <ac:chgData name="Liz Bentley withKudos" userId="7ad3b7df917eeceb" providerId="LiveId" clId="{1B57204F-758B-47CE-8691-38C48D0A9372}" dt="2023-06-04T22:33:21.898" v="2895" actId="21"/>
          <ac:spMkLst>
            <pc:docMk/>
            <pc:sldMk cId="0" sldId="296"/>
            <ac:spMk id="1181" creationId="{00000000-0000-0000-0000-000000000000}"/>
          </ac:spMkLst>
        </pc:spChg>
        <pc:spChg chg="del mod">
          <ac:chgData name="Liz Bentley withKudos" userId="7ad3b7df917eeceb" providerId="LiveId" clId="{1B57204F-758B-47CE-8691-38C48D0A9372}" dt="2023-06-04T22:33:21.898" v="2895" actId="21"/>
          <ac:spMkLst>
            <pc:docMk/>
            <pc:sldMk cId="0" sldId="296"/>
            <ac:spMk id="1182" creationId="{00000000-0000-0000-0000-000000000000}"/>
          </ac:spMkLst>
        </pc:spChg>
        <pc:spChg chg="del mod">
          <ac:chgData name="Liz Bentley withKudos" userId="7ad3b7df917eeceb" providerId="LiveId" clId="{1B57204F-758B-47CE-8691-38C48D0A9372}" dt="2023-06-04T22:29:41.333" v="2835" actId="21"/>
          <ac:spMkLst>
            <pc:docMk/>
            <pc:sldMk cId="0" sldId="296"/>
            <ac:spMk id="1183" creationId="{00000000-0000-0000-0000-000000000000}"/>
          </ac:spMkLst>
        </pc:spChg>
      </pc:sldChg>
      <pc:sldChg chg="delSp modSp del mod modNotes">
        <pc:chgData name="Liz Bentley withKudos" userId="7ad3b7df917eeceb" providerId="LiveId" clId="{1B57204F-758B-47CE-8691-38C48D0A9372}" dt="2023-06-04T22:39:01.738" v="2958" actId="47"/>
        <pc:sldMkLst>
          <pc:docMk/>
          <pc:sldMk cId="0" sldId="297"/>
        </pc:sldMkLst>
        <pc:spChg chg="mod">
          <ac:chgData name="Liz Bentley withKudos" userId="7ad3b7df917eeceb" providerId="LiveId" clId="{1B57204F-758B-47CE-8691-38C48D0A9372}" dt="2023-06-04T22:38:11.600" v="2947" actId="21"/>
          <ac:spMkLst>
            <pc:docMk/>
            <pc:sldMk cId="0" sldId="297"/>
            <ac:spMk id="1188" creationId="{00000000-0000-0000-0000-000000000000}"/>
          </ac:spMkLst>
        </pc:spChg>
        <pc:spChg chg="mod">
          <ac:chgData name="Liz Bentley withKudos" userId="7ad3b7df917eeceb" providerId="LiveId" clId="{1B57204F-758B-47CE-8691-38C48D0A9372}" dt="2023-06-04T22:38:43.015" v="2954" actId="21"/>
          <ac:spMkLst>
            <pc:docMk/>
            <pc:sldMk cId="0" sldId="297"/>
            <ac:spMk id="1190" creationId="{00000000-0000-0000-0000-000000000000}"/>
          </ac:spMkLst>
        </pc:spChg>
        <pc:spChg chg="del">
          <ac:chgData name="Liz Bentley withKudos" userId="7ad3b7df917eeceb" providerId="LiveId" clId="{1B57204F-758B-47CE-8691-38C48D0A9372}" dt="2023-06-04T22:38:59.555" v="2957" actId="21"/>
          <ac:spMkLst>
            <pc:docMk/>
            <pc:sldMk cId="0" sldId="297"/>
            <ac:spMk id="1192" creationId="{00000000-0000-0000-0000-000000000000}"/>
          </ac:spMkLst>
        </pc:spChg>
        <pc:spChg chg="del">
          <ac:chgData name="Liz Bentley withKudos" userId="7ad3b7df917eeceb" providerId="LiveId" clId="{1B57204F-758B-47CE-8691-38C48D0A9372}" dt="2023-06-04T22:38:59.555" v="2957" actId="21"/>
          <ac:spMkLst>
            <pc:docMk/>
            <pc:sldMk cId="0" sldId="297"/>
            <ac:spMk id="1193" creationId="{00000000-0000-0000-0000-000000000000}"/>
          </ac:spMkLst>
        </pc:spChg>
      </pc:sldChg>
      <pc:sldChg chg="delSp modSp del mod modNotes">
        <pc:chgData name="Liz Bentley withKudos" userId="7ad3b7df917eeceb" providerId="LiveId" clId="{1B57204F-758B-47CE-8691-38C48D0A9372}" dt="2023-06-04T22:47:41.151" v="3051" actId="47"/>
        <pc:sldMkLst>
          <pc:docMk/>
          <pc:sldMk cId="0" sldId="298"/>
        </pc:sldMkLst>
        <pc:spChg chg="mod">
          <ac:chgData name="Liz Bentley withKudos" userId="7ad3b7df917eeceb" providerId="LiveId" clId="{1B57204F-758B-47CE-8691-38C48D0A9372}" dt="2023-06-04T22:43:38.723" v="3009" actId="21"/>
          <ac:spMkLst>
            <pc:docMk/>
            <pc:sldMk cId="0" sldId="298"/>
            <ac:spMk id="1199" creationId="{00000000-0000-0000-0000-000000000000}"/>
          </ac:spMkLst>
        </pc:spChg>
        <pc:spChg chg="mod">
          <ac:chgData name="Liz Bentley withKudos" userId="7ad3b7df917eeceb" providerId="LiveId" clId="{1B57204F-758B-47CE-8691-38C48D0A9372}" dt="2023-06-04T22:44:06.304" v="3013" actId="21"/>
          <ac:spMkLst>
            <pc:docMk/>
            <pc:sldMk cId="0" sldId="298"/>
            <ac:spMk id="1201" creationId="{00000000-0000-0000-0000-000000000000}"/>
          </ac:spMkLst>
        </pc:spChg>
        <pc:spChg chg="del">
          <ac:chgData name="Liz Bentley withKudos" userId="7ad3b7df917eeceb" providerId="LiveId" clId="{1B57204F-758B-47CE-8691-38C48D0A9372}" dt="2023-06-04T22:44:30.701" v="3018" actId="21"/>
          <ac:spMkLst>
            <pc:docMk/>
            <pc:sldMk cId="0" sldId="298"/>
            <ac:spMk id="1202" creationId="{00000000-0000-0000-0000-000000000000}"/>
          </ac:spMkLst>
        </pc:spChg>
        <pc:spChg chg="del">
          <ac:chgData name="Liz Bentley withKudos" userId="7ad3b7df917eeceb" providerId="LiveId" clId="{1B57204F-758B-47CE-8691-38C48D0A9372}" dt="2023-06-04T22:44:30.701" v="3018" actId="21"/>
          <ac:spMkLst>
            <pc:docMk/>
            <pc:sldMk cId="0" sldId="298"/>
            <ac:spMk id="1203" creationId="{00000000-0000-0000-0000-000000000000}"/>
          </ac:spMkLst>
        </pc:spChg>
        <pc:spChg chg="del">
          <ac:chgData name="Liz Bentley withKudos" userId="7ad3b7df917eeceb" providerId="LiveId" clId="{1B57204F-758B-47CE-8691-38C48D0A9372}" dt="2023-06-04T22:44:30.701" v="3018" actId="21"/>
          <ac:spMkLst>
            <pc:docMk/>
            <pc:sldMk cId="0" sldId="298"/>
            <ac:spMk id="1204" creationId="{00000000-0000-0000-0000-000000000000}"/>
          </ac:spMkLst>
        </pc:spChg>
        <pc:spChg chg="del">
          <ac:chgData name="Liz Bentley withKudos" userId="7ad3b7df917eeceb" providerId="LiveId" clId="{1B57204F-758B-47CE-8691-38C48D0A9372}" dt="2023-06-04T22:44:30.701" v="3018" actId="21"/>
          <ac:spMkLst>
            <pc:docMk/>
            <pc:sldMk cId="0" sldId="298"/>
            <ac:spMk id="1205" creationId="{00000000-0000-0000-0000-000000000000}"/>
          </ac:spMkLst>
        </pc:spChg>
        <pc:spChg chg="del">
          <ac:chgData name="Liz Bentley withKudos" userId="7ad3b7df917eeceb" providerId="LiveId" clId="{1B57204F-758B-47CE-8691-38C48D0A9372}" dt="2023-06-04T22:44:30.701" v="3018" actId="21"/>
          <ac:spMkLst>
            <pc:docMk/>
            <pc:sldMk cId="0" sldId="298"/>
            <ac:spMk id="1206" creationId="{00000000-0000-0000-0000-000000000000}"/>
          </ac:spMkLst>
        </pc:spChg>
      </pc:sldChg>
      <pc:sldChg chg="addSp delSp modSp del mod modNotes">
        <pc:chgData name="Liz Bentley withKudos" userId="7ad3b7df917eeceb" providerId="LiveId" clId="{1B57204F-758B-47CE-8691-38C48D0A9372}" dt="2023-06-04T22:59:44.647" v="3108" actId="47"/>
        <pc:sldMkLst>
          <pc:docMk/>
          <pc:sldMk cId="0" sldId="299"/>
        </pc:sldMkLst>
        <pc:spChg chg="mod">
          <ac:chgData name="Liz Bentley withKudos" userId="7ad3b7df917eeceb" providerId="LiveId" clId="{1B57204F-758B-47CE-8691-38C48D0A9372}" dt="2023-06-04T22:47:43.716" v="3052" actId="21"/>
          <ac:spMkLst>
            <pc:docMk/>
            <pc:sldMk cId="0" sldId="299"/>
            <ac:spMk id="1211" creationId="{00000000-0000-0000-0000-000000000000}"/>
          </ac:spMkLst>
        </pc:spChg>
        <pc:spChg chg="mod">
          <ac:chgData name="Liz Bentley withKudos" userId="7ad3b7df917eeceb" providerId="LiveId" clId="{1B57204F-758B-47CE-8691-38C48D0A9372}" dt="2023-06-04T22:47:55.655" v="3055" actId="21"/>
          <ac:spMkLst>
            <pc:docMk/>
            <pc:sldMk cId="0" sldId="299"/>
            <ac:spMk id="1213" creationId="{00000000-0000-0000-0000-000000000000}"/>
          </ac:spMkLst>
        </pc:spChg>
        <pc:spChg chg="mod">
          <ac:chgData name="Liz Bentley withKudos" userId="7ad3b7df917eeceb" providerId="LiveId" clId="{1B57204F-758B-47CE-8691-38C48D0A9372}" dt="2023-06-04T22:48:34.326" v="3064" actId="164"/>
          <ac:spMkLst>
            <pc:docMk/>
            <pc:sldMk cId="0" sldId="299"/>
            <ac:spMk id="1214" creationId="{00000000-0000-0000-0000-000000000000}"/>
          </ac:spMkLst>
        </pc:spChg>
        <pc:spChg chg="mod">
          <ac:chgData name="Liz Bentley withKudos" userId="7ad3b7df917eeceb" providerId="LiveId" clId="{1B57204F-758B-47CE-8691-38C48D0A9372}" dt="2023-06-04T22:48:34.326" v="3064" actId="164"/>
          <ac:spMkLst>
            <pc:docMk/>
            <pc:sldMk cId="0" sldId="299"/>
            <ac:spMk id="1215" creationId="{00000000-0000-0000-0000-000000000000}"/>
          </ac:spMkLst>
        </pc:spChg>
        <pc:spChg chg="mod">
          <ac:chgData name="Liz Bentley withKudos" userId="7ad3b7df917eeceb" providerId="LiveId" clId="{1B57204F-758B-47CE-8691-38C48D0A9372}" dt="2023-06-04T22:48:34.326" v="3064" actId="164"/>
          <ac:spMkLst>
            <pc:docMk/>
            <pc:sldMk cId="0" sldId="299"/>
            <ac:spMk id="1216" creationId="{00000000-0000-0000-0000-000000000000}"/>
          </ac:spMkLst>
        </pc:spChg>
        <pc:spChg chg="mod">
          <ac:chgData name="Liz Bentley withKudos" userId="7ad3b7df917eeceb" providerId="LiveId" clId="{1B57204F-758B-47CE-8691-38C48D0A9372}" dt="2023-06-04T22:48:34.326" v="3064" actId="164"/>
          <ac:spMkLst>
            <pc:docMk/>
            <pc:sldMk cId="0" sldId="299"/>
            <ac:spMk id="1217" creationId="{00000000-0000-0000-0000-000000000000}"/>
          </ac:spMkLst>
        </pc:spChg>
        <pc:spChg chg="mod">
          <ac:chgData name="Liz Bentley withKudos" userId="7ad3b7df917eeceb" providerId="LiveId" clId="{1B57204F-758B-47CE-8691-38C48D0A9372}" dt="2023-06-04T22:48:34.326" v="3064" actId="164"/>
          <ac:spMkLst>
            <pc:docMk/>
            <pc:sldMk cId="0" sldId="299"/>
            <ac:spMk id="1218" creationId="{00000000-0000-0000-0000-000000000000}"/>
          </ac:spMkLst>
        </pc:spChg>
        <pc:grpChg chg="add del mod">
          <ac:chgData name="Liz Bentley withKudos" userId="7ad3b7df917eeceb" providerId="LiveId" clId="{1B57204F-758B-47CE-8691-38C48D0A9372}" dt="2023-06-04T22:48:34.615" v="3065" actId="21"/>
          <ac:grpSpMkLst>
            <pc:docMk/>
            <pc:sldMk cId="0" sldId="299"/>
            <ac:grpSpMk id="2" creationId="{75D49F32-1E45-43CD-0179-65E8C58B53D5}"/>
          </ac:grpSpMkLst>
        </pc:grpChg>
      </pc:sldChg>
      <pc:sldChg chg="modSp mod">
        <pc:chgData name="Liz Bentley withKudos" userId="7ad3b7df917eeceb" providerId="LiveId" clId="{1B57204F-758B-47CE-8691-38C48D0A9372}" dt="2023-06-06T23:25:57.925" v="5618" actId="962"/>
        <pc:sldMkLst>
          <pc:docMk/>
          <pc:sldMk cId="0" sldId="300"/>
        </pc:sldMkLst>
        <pc:spChg chg="mod">
          <ac:chgData name="Liz Bentley withKudos" userId="7ad3b7df917eeceb" providerId="LiveId" clId="{1B57204F-758B-47CE-8691-38C48D0A9372}" dt="2023-06-04T06:18:13.069" v="236" actId="1076"/>
          <ac:spMkLst>
            <pc:docMk/>
            <pc:sldMk cId="0" sldId="300"/>
            <ac:spMk id="1223" creationId="{00000000-0000-0000-0000-000000000000}"/>
          </ac:spMkLst>
        </pc:spChg>
        <pc:picChg chg="mod">
          <ac:chgData name="Liz Bentley withKudos" userId="7ad3b7df917eeceb" providerId="LiveId" clId="{1B57204F-758B-47CE-8691-38C48D0A9372}" dt="2023-06-06T23:25:57.925" v="5618" actId="962"/>
          <ac:picMkLst>
            <pc:docMk/>
            <pc:sldMk cId="0" sldId="300"/>
            <ac:picMk id="1224" creationId="{00000000-0000-0000-0000-000000000000}"/>
          </ac:picMkLst>
        </pc:picChg>
      </pc:sldChg>
      <pc:sldChg chg="addSp delSp modSp mod modClrScheme chgLayout">
        <pc:chgData name="Liz Bentley withKudos" userId="7ad3b7df917eeceb" providerId="LiveId" clId="{1B57204F-758B-47CE-8691-38C48D0A9372}" dt="2023-06-07T07:17:06.580" v="7419" actId="962"/>
        <pc:sldMkLst>
          <pc:docMk/>
          <pc:sldMk cId="0" sldId="301"/>
        </pc:sldMkLst>
        <pc:spChg chg="add mod">
          <ac:chgData name="Liz Bentley withKudos" userId="7ad3b7df917eeceb" providerId="LiveId" clId="{1B57204F-758B-47CE-8691-38C48D0A9372}" dt="2023-06-06T05:38:06.293" v="4601"/>
          <ac:spMkLst>
            <pc:docMk/>
            <pc:sldMk cId="0" sldId="301"/>
            <ac:spMk id="2" creationId="{7F91FAC2-1C47-86F7-B43B-5B8611ACF66A}"/>
          </ac:spMkLst>
        </pc:spChg>
        <pc:spChg chg="add del mod ord">
          <ac:chgData name="Liz Bentley withKudos" userId="7ad3b7df917eeceb" providerId="LiveId" clId="{1B57204F-758B-47CE-8691-38C48D0A9372}" dt="2023-06-04T23:22:15.538" v="3244" actId="21"/>
          <ac:spMkLst>
            <pc:docMk/>
            <pc:sldMk cId="0" sldId="301"/>
            <ac:spMk id="2" creationId="{87F99952-FE94-E379-2F61-FCBE70752B78}"/>
          </ac:spMkLst>
        </pc:spChg>
        <pc:spChg chg="add del mod">
          <ac:chgData name="Liz Bentley withKudos" userId="7ad3b7df917eeceb" providerId="LiveId" clId="{1B57204F-758B-47CE-8691-38C48D0A9372}" dt="2023-06-04T23:25:47.265" v="3273" actId="21"/>
          <ac:spMkLst>
            <pc:docMk/>
            <pc:sldMk cId="0" sldId="301"/>
            <ac:spMk id="3" creationId="{0D06F4BC-3851-B32F-6F3B-F0D61BFB24BA}"/>
          </ac:spMkLst>
        </pc:spChg>
        <pc:spChg chg="add del mod">
          <ac:chgData name="Liz Bentley withKudos" userId="7ad3b7df917eeceb" providerId="LiveId" clId="{1B57204F-758B-47CE-8691-38C48D0A9372}" dt="2023-06-04T23:33:57.541" v="3383" actId="21"/>
          <ac:spMkLst>
            <pc:docMk/>
            <pc:sldMk cId="0" sldId="301"/>
            <ac:spMk id="4" creationId="{ACEE529A-2626-A91D-4810-20056CE409F3}"/>
          </ac:spMkLst>
        </pc:spChg>
        <pc:spChg chg="add del mod">
          <ac:chgData name="Liz Bentley withKudos" userId="7ad3b7df917eeceb" providerId="LiveId" clId="{1B57204F-758B-47CE-8691-38C48D0A9372}" dt="2023-06-04T23:17:25.220" v="3224" actId="21"/>
          <ac:spMkLst>
            <pc:docMk/>
            <pc:sldMk cId="0" sldId="301"/>
            <ac:spMk id="5" creationId="{EDF9316E-B941-14BB-023D-50DA696C032E}"/>
          </ac:spMkLst>
        </pc:spChg>
        <pc:spChg chg="add del mod">
          <ac:chgData name="Liz Bentley withKudos" userId="7ad3b7df917eeceb" providerId="LiveId" clId="{1B57204F-758B-47CE-8691-38C48D0A9372}" dt="2023-06-04T23:30:55.820" v="3343" actId="21"/>
          <ac:spMkLst>
            <pc:docMk/>
            <pc:sldMk cId="0" sldId="301"/>
            <ac:spMk id="6" creationId="{46E4C471-E2BE-AB7C-9284-54514D252BCE}"/>
          </ac:spMkLst>
        </pc:spChg>
        <pc:spChg chg="add mod">
          <ac:chgData name="Liz Bentley withKudos" userId="7ad3b7df917eeceb" providerId="LiveId" clId="{1B57204F-758B-47CE-8691-38C48D0A9372}" dt="2023-06-07T07:09:47.572" v="7353" actId="164"/>
          <ac:spMkLst>
            <pc:docMk/>
            <pc:sldMk cId="0" sldId="301"/>
            <ac:spMk id="7" creationId="{780379DF-9CE4-2459-B4B4-1F3353CB6BEA}"/>
          </ac:spMkLst>
        </pc:spChg>
        <pc:spChg chg="add del mod">
          <ac:chgData name="Liz Bentley withKudos" userId="7ad3b7df917eeceb" providerId="LiveId" clId="{1B57204F-758B-47CE-8691-38C48D0A9372}" dt="2023-06-04T23:30:26.692" v="3336" actId="21"/>
          <ac:spMkLst>
            <pc:docMk/>
            <pc:sldMk cId="0" sldId="301"/>
            <ac:spMk id="8" creationId="{C8A751FF-F965-0A36-58D6-BF35D77EE180}"/>
          </ac:spMkLst>
        </pc:spChg>
        <pc:spChg chg="add del mod ord">
          <ac:chgData name="Liz Bentley withKudos" userId="7ad3b7df917eeceb" providerId="LiveId" clId="{1B57204F-758B-47CE-8691-38C48D0A9372}" dt="2023-06-04T23:22:20.413" v="3245" actId="700"/>
          <ac:spMkLst>
            <pc:docMk/>
            <pc:sldMk cId="0" sldId="301"/>
            <ac:spMk id="10" creationId="{DED8F4DA-E020-21E0-5DA0-23E96EECE3CC}"/>
          </ac:spMkLst>
        </pc:spChg>
        <pc:spChg chg="add del mod ord">
          <ac:chgData name="Liz Bentley withKudos" userId="7ad3b7df917eeceb" providerId="LiveId" clId="{1B57204F-758B-47CE-8691-38C48D0A9372}" dt="2023-06-04T23:22:20.413" v="3245" actId="700"/>
          <ac:spMkLst>
            <pc:docMk/>
            <pc:sldMk cId="0" sldId="301"/>
            <ac:spMk id="12" creationId="{15EC6634-6D9E-C65F-6CEE-B8EE54D52559}"/>
          </ac:spMkLst>
        </pc:spChg>
        <pc:spChg chg="add del mod ord">
          <ac:chgData name="Liz Bentley withKudos" userId="7ad3b7df917eeceb" providerId="LiveId" clId="{1B57204F-758B-47CE-8691-38C48D0A9372}" dt="2023-06-04T23:22:20.413" v="3245" actId="700"/>
          <ac:spMkLst>
            <pc:docMk/>
            <pc:sldMk cId="0" sldId="301"/>
            <ac:spMk id="14" creationId="{EE127D1B-914E-685D-38A9-70387040248E}"/>
          </ac:spMkLst>
        </pc:spChg>
        <pc:spChg chg="add del mod ord">
          <ac:chgData name="Liz Bentley withKudos" userId="7ad3b7df917eeceb" providerId="LiveId" clId="{1B57204F-758B-47CE-8691-38C48D0A9372}" dt="2023-06-04T23:23:08.676" v="3252" actId="21"/>
          <ac:spMkLst>
            <pc:docMk/>
            <pc:sldMk cId="0" sldId="301"/>
            <ac:spMk id="15" creationId="{7C29266B-D5FC-CABC-3E60-38A5041EF2AB}"/>
          </ac:spMkLst>
        </pc:spChg>
        <pc:spChg chg="add del mod ord">
          <ac:chgData name="Liz Bentley withKudos" userId="7ad3b7df917eeceb" providerId="LiveId" clId="{1B57204F-758B-47CE-8691-38C48D0A9372}" dt="2023-06-04T23:22:27.161" v="3246" actId="478"/>
          <ac:spMkLst>
            <pc:docMk/>
            <pc:sldMk cId="0" sldId="301"/>
            <ac:spMk id="16" creationId="{9D6A0342-6A8B-3EB0-B763-CC267CE3FB50}"/>
          </ac:spMkLst>
        </pc:spChg>
        <pc:spChg chg="add del mod ord">
          <ac:chgData name="Liz Bentley withKudos" userId="7ad3b7df917eeceb" providerId="LiveId" clId="{1B57204F-758B-47CE-8691-38C48D0A9372}" dt="2023-06-04T23:22:27.161" v="3246" actId="478"/>
          <ac:spMkLst>
            <pc:docMk/>
            <pc:sldMk cId="0" sldId="301"/>
            <ac:spMk id="17" creationId="{E4930C80-7B21-AAD6-A0C9-7B542F8DD126}"/>
          </ac:spMkLst>
        </pc:spChg>
        <pc:spChg chg="add del mod">
          <ac:chgData name="Liz Bentley withKudos" userId="7ad3b7df917eeceb" providerId="LiveId" clId="{1B57204F-758B-47CE-8691-38C48D0A9372}" dt="2023-06-04T23:24:34.919" v="3264" actId="478"/>
          <ac:spMkLst>
            <pc:docMk/>
            <pc:sldMk cId="0" sldId="301"/>
            <ac:spMk id="18" creationId="{E17FE6E2-E461-1B53-C41E-28ECC1D4208C}"/>
          </ac:spMkLst>
        </pc:spChg>
        <pc:spChg chg="add del mod ord">
          <ac:chgData name="Liz Bentley withKudos" userId="7ad3b7df917eeceb" providerId="LiveId" clId="{1B57204F-758B-47CE-8691-38C48D0A9372}" dt="2023-06-04T23:29:06.928" v="3303" actId="478"/>
          <ac:spMkLst>
            <pc:docMk/>
            <pc:sldMk cId="0" sldId="301"/>
            <ac:spMk id="19" creationId="{A76345A5-5598-E69F-3A11-776ACFC31013}"/>
          </ac:spMkLst>
        </pc:spChg>
        <pc:spChg chg="add del mod">
          <ac:chgData name="Liz Bentley withKudos" userId="7ad3b7df917eeceb" providerId="LiveId" clId="{1B57204F-758B-47CE-8691-38C48D0A9372}" dt="2023-06-04T23:22:34.958" v="3248" actId="478"/>
          <ac:spMkLst>
            <pc:docMk/>
            <pc:sldMk cId="0" sldId="301"/>
            <ac:spMk id="20" creationId="{EFCE3BF1-FD46-DBF1-5920-D20A6285B498}"/>
          </ac:spMkLst>
        </pc:spChg>
        <pc:spChg chg="add del mod">
          <ac:chgData name="Liz Bentley withKudos" userId="7ad3b7df917eeceb" providerId="LiveId" clId="{1B57204F-758B-47CE-8691-38C48D0A9372}" dt="2023-06-04T23:23:14.148" v="3253" actId="700"/>
          <ac:spMkLst>
            <pc:docMk/>
            <pc:sldMk cId="0" sldId="301"/>
            <ac:spMk id="22" creationId="{7A01B653-0ADA-84EF-9971-17144D26B56C}"/>
          </ac:spMkLst>
        </pc:spChg>
        <pc:spChg chg="add mod ord">
          <ac:chgData name="Liz Bentley withKudos" userId="7ad3b7df917eeceb" providerId="LiveId" clId="{1B57204F-758B-47CE-8691-38C48D0A9372}" dt="2023-06-07T00:13:10.595" v="6181" actId="13244"/>
          <ac:spMkLst>
            <pc:docMk/>
            <pc:sldMk cId="0" sldId="301"/>
            <ac:spMk id="23" creationId="{98DD0F91-78B5-C318-AF6C-148C66023632}"/>
          </ac:spMkLst>
        </pc:spChg>
        <pc:spChg chg="add mod ord">
          <ac:chgData name="Liz Bentley withKudos" userId="7ad3b7df917eeceb" providerId="LiveId" clId="{1B57204F-758B-47CE-8691-38C48D0A9372}" dt="2023-06-04T23:38:31.772" v="3430" actId="255"/>
          <ac:spMkLst>
            <pc:docMk/>
            <pc:sldMk cId="0" sldId="301"/>
            <ac:spMk id="24" creationId="{07F475D8-5861-47F2-C31B-414CA7495573}"/>
          </ac:spMkLst>
        </pc:spChg>
        <pc:spChg chg="add del mod">
          <ac:chgData name="Liz Bentley withKudos" userId="7ad3b7df917eeceb" providerId="LiveId" clId="{1B57204F-758B-47CE-8691-38C48D0A9372}" dt="2023-06-04T23:24:08.791" v="3259" actId="478"/>
          <ac:spMkLst>
            <pc:docMk/>
            <pc:sldMk cId="0" sldId="301"/>
            <ac:spMk id="25" creationId="{27372F16-558F-9BA7-7665-5021D362FAC5}"/>
          </ac:spMkLst>
        </pc:spChg>
        <pc:spChg chg="add del mod">
          <ac:chgData name="Liz Bentley withKudos" userId="7ad3b7df917eeceb" providerId="LiveId" clId="{1B57204F-758B-47CE-8691-38C48D0A9372}" dt="2023-06-04T23:26:33.365" v="3285" actId="21"/>
          <ac:spMkLst>
            <pc:docMk/>
            <pc:sldMk cId="0" sldId="301"/>
            <ac:spMk id="26" creationId="{97C299A7-D3F8-92FA-CBA3-B2541D80D7D4}"/>
          </ac:spMkLst>
        </pc:spChg>
        <pc:spChg chg="add mod">
          <ac:chgData name="Liz Bentley withKudos" userId="7ad3b7df917eeceb" providerId="LiveId" clId="{1B57204F-758B-47CE-8691-38C48D0A9372}" dt="2023-06-07T07:09:47.572" v="7353" actId="164"/>
          <ac:spMkLst>
            <pc:docMk/>
            <pc:sldMk cId="0" sldId="301"/>
            <ac:spMk id="27" creationId="{C3198863-EF76-C826-2AF3-D1B784FB734B}"/>
          </ac:spMkLst>
        </pc:spChg>
        <pc:spChg chg="add del mod">
          <ac:chgData name="Liz Bentley withKudos" userId="7ad3b7df917eeceb" providerId="LiveId" clId="{1B57204F-758B-47CE-8691-38C48D0A9372}" dt="2023-06-04T23:31:06.559" v="3346" actId="478"/>
          <ac:spMkLst>
            <pc:docMk/>
            <pc:sldMk cId="0" sldId="301"/>
            <ac:spMk id="28" creationId="{B5A0B929-62C4-4DE8-CABD-43DE6181307B}"/>
          </ac:spMkLst>
        </pc:spChg>
        <pc:spChg chg="add del mod">
          <ac:chgData name="Liz Bentley withKudos" userId="7ad3b7df917eeceb" providerId="LiveId" clId="{1B57204F-758B-47CE-8691-38C48D0A9372}" dt="2023-06-06T05:38:05.375" v="4600" actId="478"/>
          <ac:spMkLst>
            <pc:docMk/>
            <pc:sldMk cId="0" sldId="301"/>
            <ac:spMk id="29" creationId="{BE69CB3C-251A-83C5-2172-58FD992AEC1A}"/>
          </ac:spMkLst>
        </pc:spChg>
        <pc:spChg chg="del mod ord">
          <ac:chgData name="Liz Bentley withKudos" userId="7ad3b7df917eeceb" providerId="LiveId" clId="{1B57204F-758B-47CE-8691-38C48D0A9372}" dt="2023-06-04T23:31:08.607" v="3347" actId="478"/>
          <ac:spMkLst>
            <pc:docMk/>
            <pc:sldMk cId="0" sldId="301"/>
            <ac:spMk id="1229" creationId="{00000000-0000-0000-0000-000000000000}"/>
          </ac:spMkLst>
        </pc:spChg>
        <pc:spChg chg="del">
          <ac:chgData name="Liz Bentley withKudos" userId="7ad3b7df917eeceb" providerId="LiveId" clId="{1B57204F-758B-47CE-8691-38C48D0A9372}" dt="2023-06-04T23:11:20.411" v="3197" actId="21"/>
          <ac:spMkLst>
            <pc:docMk/>
            <pc:sldMk cId="0" sldId="301"/>
            <ac:spMk id="1230" creationId="{00000000-0000-0000-0000-000000000000}"/>
          </ac:spMkLst>
        </pc:spChg>
        <pc:spChg chg="del mod ord">
          <ac:chgData name="Liz Bentley withKudos" userId="7ad3b7df917eeceb" providerId="LiveId" clId="{1B57204F-758B-47CE-8691-38C48D0A9372}" dt="2023-06-04T23:22:15.538" v="3244" actId="21"/>
          <ac:spMkLst>
            <pc:docMk/>
            <pc:sldMk cId="0" sldId="301"/>
            <ac:spMk id="1231" creationId="{00000000-0000-0000-0000-000000000000}"/>
          </ac:spMkLst>
        </pc:spChg>
        <pc:spChg chg="del">
          <ac:chgData name="Liz Bentley withKudos" userId="7ad3b7df917eeceb" providerId="LiveId" clId="{1B57204F-758B-47CE-8691-38C48D0A9372}" dt="2023-06-04T23:10:53.669" v="3192" actId="21"/>
          <ac:spMkLst>
            <pc:docMk/>
            <pc:sldMk cId="0" sldId="301"/>
            <ac:spMk id="1232" creationId="{00000000-0000-0000-0000-000000000000}"/>
          </ac:spMkLst>
        </pc:spChg>
        <pc:spChg chg="del mod ord">
          <ac:chgData name="Liz Bentley withKudos" userId="7ad3b7df917eeceb" providerId="LiveId" clId="{1B57204F-758B-47CE-8691-38C48D0A9372}" dt="2023-06-04T23:22:15.538" v="3244" actId="21"/>
          <ac:spMkLst>
            <pc:docMk/>
            <pc:sldMk cId="0" sldId="301"/>
            <ac:spMk id="1233" creationId="{00000000-0000-0000-0000-000000000000}"/>
          </ac:spMkLst>
        </pc:spChg>
        <pc:spChg chg="del">
          <ac:chgData name="Liz Bentley withKudos" userId="7ad3b7df917eeceb" providerId="LiveId" clId="{1B57204F-758B-47CE-8691-38C48D0A9372}" dt="2023-06-04T23:10:53.669" v="3192" actId="21"/>
          <ac:spMkLst>
            <pc:docMk/>
            <pc:sldMk cId="0" sldId="301"/>
            <ac:spMk id="1234" creationId="{00000000-0000-0000-0000-000000000000}"/>
          </ac:spMkLst>
        </pc:spChg>
        <pc:spChg chg="del">
          <ac:chgData name="Liz Bentley withKudos" userId="7ad3b7df917eeceb" providerId="LiveId" clId="{1B57204F-758B-47CE-8691-38C48D0A9372}" dt="2023-06-04T23:10:53.669" v="3192" actId="21"/>
          <ac:spMkLst>
            <pc:docMk/>
            <pc:sldMk cId="0" sldId="301"/>
            <ac:spMk id="1235" creationId="{00000000-0000-0000-0000-000000000000}"/>
          </ac:spMkLst>
        </pc:spChg>
        <pc:spChg chg="del">
          <ac:chgData name="Liz Bentley withKudos" userId="7ad3b7df917eeceb" providerId="LiveId" clId="{1B57204F-758B-47CE-8691-38C48D0A9372}" dt="2023-06-04T23:10:53.669" v="3192" actId="21"/>
          <ac:spMkLst>
            <pc:docMk/>
            <pc:sldMk cId="0" sldId="301"/>
            <ac:spMk id="1236" creationId="{00000000-0000-0000-0000-000000000000}"/>
          </ac:spMkLst>
        </pc:spChg>
        <pc:spChg chg="del">
          <ac:chgData name="Liz Bentley withKudos" userId="7ad3b7df917eeceb" providerId="LiveId" clId="{1B57204F-758B-47CE-8691-38C48D0A9372}" dt="2023-06-04T23:10:53.669" v="3192" actId="21"/>
          <ac:spMkLst>
            <pc:docMk/>
            <pc:sldMk cId="0" sldId="301"/>
            <ac:spMk id="1237" creationId="{00000000-0000-0000-0000-000000000000}"/>
          </ac:spMkLst>
        </pc:spChg>
        <pc:grpChg chg="add mod">
          <ac:chgData name="Liz Bentley withKudos" userId="7ad3b7df917eeceb" providerId="LiveId" clId="{1B57204F-758B-47CE-8691-38C48D0A9372}" dt="2023-06-07T07:17:06.580" v="7419" actId="962"/>
          <ac:grpSpMkLst>
            <pc:docMk/>
            <pc:sldMk cId="0" sldId="301"/>
            <ac:grpSpMk id="3" creationId="{38A895F8-DA0F-2DEE-8A2F-DB614CB4CEC7}"/>
          </ac:grpSpMkLst>
        </pc:grpChg>
      </pc:sldChg>
      <pc:sldChg chg="addSp delSp modSp del mod">
        <pc:chgData name="Liz Bentley withKudos" userId="7ad3b7df917eeceb" providerId="LiveId" clId="{1B57204F-758B-47CE-8691-38C48D0A9372}" dt="2023-06-04T23:44:37.210" v="3508" actId="47"/>
        <pc:sldMkLst>
          <pc:docMk/>
          <pc:sldMk cId="0" sldId="302"/>
        </pc:sldMkLst>
        <pc:spChg chg="add mod">
          <ac:chgData name="Liz Bentley withKudos" userId="7ad3b7df917eeceb" providerId="LiveId" clId="{1B57204F-758B-47CE-8691-38C48D0A9372}" dt="2023-06-04T23:37:23.207" v="3422" actId="21"/>
          <ac:spMkLst>
            <pc:docMk/>
            <pc:sldMk cId="0" sldId="302"/>
            <ac:spMk id="3" creationId="{B1CA6959-9017-7A03-F9D2-F3162379C4C0}"/>
          </ac:spMkLst>
        </pc:spChg>
        <pc:spChg chg="add mod">
          <ac:chgData name="Liz Bentley withKudos" userId="7ad3b7df917eeceb" providerId="LiveId" clId="{1B57204F-758B-47CE-8691-38C48D0A9372}" dt="2023-06-04T23:37:23.207" v="3422" actId="21"/>
          <ac:spMkLst>
            <pc:docMk/>
            <pc:sldMk cId="0" sldId="302"/>
            <ac:spMk id="5" creationId="{B77C21D6-8A3F-036B-57E9-5056AD1F5257}"/>
          </ac:spMkLst>
        </pc:spChg>
        <pc:spChg chg="del mod">
          <ac:chgData name="Liz Bentley withKudos" userId="7ad3b7df917eeceb" providerId="LiveId" clId="{1B57204F-758B-47CE-8691-38C48D0A9372}" dt="2023-06-04T23:37:23.207" v="3422" actId="21"/>
          <ac:spMkLst>
            <pc:docMk/>
            <pc:sldMk cId="0" sldId="302"/>
            <ac:spMk id="1242" creationId="{00000000-0000-0000-0000-000000000000}"/>
          </ac:spMkLst>
        </pc:spChg>
        <pc:spChg chg="del mod">
          <ac:chgData name="Liz Bentley withKudos" userId="7ad3b7df917eeceb" providerId="LiveId" clId="{1B57204F-758B-47CE-8691-38C48D0A9372}" dt="2023-06-04T23:37:23.207" v="3422" actId="21"/>
          <ac:spMkLst>
            <pc:docMk/>
            <pc:sldMk cId="0" sldId="302"/>
            <ac:spMk id="1245" creationId="{00000000-0000-0000-0000-000000000000}"/>
          </ac:spMkLst>
        </pc:spChg>
        <pc:spChg chg="del mod">
          <ac:chgData name="Liz Bentley withKudos" userId="7ad3b7df917eeceb" providerId="LiveId" clId="{1B57204F-758B-47CE-8691-38C48D0A9372}" dt="2023-06-04T23:39:11.425" v="3435" actId="21"/>
          <ac:spMkLst>
            <pc:docMk/>
            <pc:sldMk cId="0" sldId="302"/>
            <ac:spMk id="1246" creationId="{00000000-0000-0000-0000-000000000000}"/>
          </ac:spMkLst>
        </pc:spChg>
        <pc:spChg chg="del mod">
          <ac:chgData name="Liz Bentley withKudos" userId="7ad3b7df917eeceb" providerId="LiveId" clId="{1B57204F-758B-47CE-8691-38C48D0A9372}" dt="2023-06-04T23:39:11.425" v="3435" actId="21"/>
          <ac:spMkLst>
            <pc:docMk/>
            <pc:sldMk cId="0" sldId="302"/>
            <ac:spMk id="1247" creationId="{00000000-0000-0000-0000-000000000000}"/>
          </ac:spMkLst>
        </pc:spChg>
      </pc:sldChg>
      <pc:sldChg chg="addSp delSp modSp mod">
        <pc:chgData name="Liz Bentley withKudos" userId="7ad3b7df917eeceb" providerId="LiveId" clId="{1B57204F-758B-47CE-8691-38C48D0A9372}" dt="2023-06-07T04:21:22.642" v="7052" actId="948"/>
        <pc:sldMkLst>
          <pc:docMk/>
          <pc:sldMk cId="0" sldId="303"/>
        </pc:sldMkLst>
        <pc:spChg chg="add del mod">
          <ac:chgData name="Liz Bentley withKudos" userId="7ad3b7df917eeceb" providerId="LiveId" clId="{1B57204F-758B-47CE-8691-38C48D0A9372}" dt="2023-06-07T00:14:12.490" v="6190" actId="13244"/>
          <ac:spMkLst>
            <pc:docMk/>
            <pc:sldMk cId="0" sldId="303"/>
            <ac:spMk id="2" creationId="{98B92EB7-ABCA-1B22-E1D6-65C39A522911}"/>
          </ac:spMkLst>
        </pc:spChg>
        <pc:spChg chg="mod">
          <ac:chgData name="Liz Bentley withKudos" userId="7ad3b7df917eeceb" providerId="LiveId" clId="{1B57204F-758B-47CE-8691-38C48D0A9372}" dt="2023-06-07T04:21:22.642" v="7052" actId="948"/>
          <ac:spMkLst>
            <pc:docMk/>
            <pc:sldMk cId="0" sldId="303"/>
            <ac:spMk id="1252" creationId="{00000000-0000-0000-0000-000000000000}"/>
          </ac:spMkLst>
        </pc:spChg>
        <pc:spChg chg="del mod">
          <ac:chgData name="Liz Bentley withKudos" userId="7ad3b7df917eeceb" providerId="LiveId" clId="{1B57204F-758B-47CE-8691-38C48D0A9372}" dt="2023-06-04T23:50:26.237" v="3560" actId="478"/>
          <ac:spMkLst>
            <pc:docMk/>
            <pc:sldMk cId="0" sldId="303"/>
            <ac:spMk id="1254" creationId="{00000000-0000-0000-0000-000000000000}"/>
          </ac:spMkLst>
        </pc:spChg>
      </pc:sldChg>
      <pc:sldChg chg="addSp delSp modSp del mod">
        <pc:chgData name="Liz Bentley withKudos" userId="7ad3b7df917eeceb" providerId="LiveId" clId="{1B57204F-758B-47CE-8691-38C48D0A9372}" dt="2023-06-05T00:01:37.872" v="3683" actId="47"/>
        <pc:sldMkLst>
          <pc:docMk/>
          <pc:sldMk cId="0" sldId="304"/>
        </pc:sldMkLst>
        <pc:spChg chg="add del mod">
          <ac:chgData name="Liz Bentley withKudos" userId="7ad3b7df917eeceb" providerId="LiveId" clId="{1B57204F-758B-47CE-8691-38C48D0A9372}" dt="2023-06-04T23:59:28.284" v="3666" actId="478"/>
          <ac:spMkLst>
            <pc:docMk/>
            <pc:sldMk cId="0" sldId="304"/>
            <ac:spMk id="2" creationId="{A99F866D-AA22-6E74-4C82-83A92DA2BC5F}"/>
          </ac:spMkLst>
        </pc:spChg>
        <pc:spChg chg="mod">
          <ac:chgData name="Liz Bentley withKudos" userId="7ad3b7df917eeceb" providerId="LiveId" clId="{1B57204F-758B-47CE-8691-38C48D0A9372}" dt="2023-06-04T23:51:38.642" v="3568" actId="21"/>
          <ac:spMkLst>
            <pc:docMk/>
            <pc:sldMk cId="0" sldId="304"/>
            <ac:spMk id="1260" creationId="{00000000-0000-0000-0000-000000000000}"/>
          </ac:spMkLst>
        </pc:spChg>
        <pc:spChg chg="mod">
          <ac:chgData name="Liz Bentley withKudos" userId="7ad3b7df917eeceb" providerId="LiveId" clId="{1B57204F-758B-47CE-8691-38C48D0A9372}" dt="2023-06-04T23:53:15.066" v="3584" actId="21"/>
          <ac:spMkLst>
            <pc:docMk/>
            <pc:sldMk cId="0" sldId="304"/>
            <ac:spMk id="1261" creationId="{00000000-0000-0000-0000-000000000000}"/>
          </ac:spMkLst>
        </pc:spChg>
        <pc:spChg chg="add del mod">
          <ac:chgData name="Liz Bentley withKudos" userId="7ad3b7df917eeceb" providerId="LiveId" clId="{1B57204F-758B-47CE-8691-38C48D0A9372}" dt="2023-06-05T00:01:34.395" v="3682" actId="21"/>
          <ac:spMkLst>
            <pc:docMk/>
            <pc:sldMk cId="0" sldId="304"/>
            <ac:spMk id="1262" creationId="{00000000-0000-0000-0000-000000000000}"/>
          </ac:spMkLst>
        </pc:spChg>
        <pc:spChg chg="del mod">
          <ac:chgData name="Liz Bentley withKudos" userId="7ad3b7df917eeceb" providerId="LiveId" clId="{1B57204F-758B-47CE-8691-38C48D0A9372}" dt="2023-06-04T23:58:58.486" v="3658" actId="478"/>
          <ac:spMkLst>
            <pc:docMk/>
            <pc:sldMk cId="0" sldId="304"/>
            <ac:spMk id="1263" creationId="{00000000-0000-0000-0000-000000000000}"/>
          </ac:spMkLst>
        </pc:spChg>
        <pc:spChg chg="add del mod">
          <ac:chgData name="Liz Bentley withKudos" userId="7ad3b7df917eeceb" providerId="LiveId" clId="{1B57204F-758B-47CE-8691-38C48D0A9372}" dt="2023-06-05T00:01:34.395" v="3682" actId="21"/>
          <ac:spMkLst>
            <pc:docMk/>
            <pc:sldMk cId="0" sldId="304"/>
            <ac:spMk id="1264" creationId="{00000000-0000-0000-0000-000000000000}"/>
          </ac:spMkLst>
        </pc:spChg>
        <pc:spChg chg="del mod">
          <ac:chgData name="Liz Bentley withKudos" userId="7ad3b7df917eeceb" providerId="LiveId" clId="{1B57204F-758B-47CE-8691-38C48D0A9372}" dt="2023-06-05T00:01:34.395" v="3682" actId="21"/>
          <ac:spMkLst>
            <pc:docMk/>
            <pc:sldMk cId="0" sldId="304"/>
            <ac:spMk id="1265" creationId="{00000000-0000-0000-0000-000000000000}"/>
          </ac:spMkLst>
        </pc:spChg>
        <pc:spChg chg="add del mod">
          <ac:chgData name="Liz Bentley withKudos" userId="7ad3b7df917eeceb" providerId="LiveId" clId="{1B57204F-758B-47CE-8691-38C48D0A9372}" dt="2023-06-05T00:01:34.395" v="3682" actId="21"/>
          <ac:spMkLst>
            <pc:docMk/>
            <pc:sldMk cId="0" sldId="304"/>
            <ac:spMk id="1266" creationId="{00000000-0000-0000-0000-000000000000}"/>
          </ac:spMkLst>
        </pc:spChg>
      </pc:sldChg>
      <pc:sldChg chg="delSp modSp del mod">
        <pc:chgData name="Liz Bentley withKudos" userId="7ad3b7df917eeceb" providerId="LiveId" clId="{1B57204F-758B-47CE-8691-38C48D0A9372}" dt="2023-06-05T00:06:32.464" v="3746" actId="47"/>
        <pc:sldMkLst>
          <pc:docMk/>
          <pc:sldMk cId="0" sldId="305"/>
        </pc:sldMkLst>
        <pc:spChg chg="mod">
          <ac:chgData name="Liz Bentley withKudos" userId="7ad3b7df917eeceb" providerId="LiveId" clId="{1B57204F-758B-47CE-8691-38C48D0A9372}" dt="2023-06-05T00:00:17.527" v="3675" actId="21"/>
          <ac:spMkLst>
            <pc:docMk/>
            <pc:sldMk cId="0" sldId="305"/>
            <ac:spMk id="1271" creationId="{00000000-0000-0000-0000-000000000000}"/>
          </ac:spMkLst>
        </pc:spChg>
        <pc:spChg chg="del">
          <ac:chgData name="Liz Bentley withKudos" userId="7ad3b7df917eeceb" providerId="LiveId" clId="{1B57204F-758B-47CE-8691-38C48D0A9372}" dt="2023-06-04T23:54:34.301" v="3600" actId="478"/>
          <ac:spMkLst>
            <pc:docMk/>
            <pc:sldMk cId="0" sldId="305"/>
            <ac:spMk id="1273" creationId="{00000000-0000-0000-0000-000000000000}"/>
          </ac:spMkLst>
        </pc:spChg>
        <pc:spChg chg="mod">
          <ac:chgData name="Liz Bentley withKudos" userId="7ad3b7df917eeceb" providerId="LiveId" clId="{1B57204F-758B-47CE-8691-38C48D0A9372}" dt="2023-06-05T00:00:03.007" v="3673" actId="21"/>
          <ac:spMkLst>
            <pc:docMk/>
            <pc:sldMk cId="0" sldId="305"/>
            <ac:spMk id="1274" creationId="{00000000-0000-0000-0000-000000000000}"/>
          </ac:spMkLst>
        </pc:spChg>
        <pc:spChg chg="del mod">
          <ac:chgData name="Liz Bentley withKudos" userId="7ad3b7df917eeceb" providerId="LiveId" clId="{1B57204F-758B-47CE-8691-38C48D0A9372}" dt="2023-06-05T00:03:25.287" v="3705" actId="21"/>
          <ac:spMkLst>
            <pc:docMk/>
            <pc:sldMk cId="0" sldId="305"/>
            <ac:spMk id="1275" creationId="{00000000-0000-0000-0000-000000000000}"/>
          </ac:spMkLst>
        </pc:spChg>
        <pc:spChg chg="del mod">
          <ac:chgData name="Liz Bentley withKudos" userId="7ad3b7df917eeceb" providerId="LiveId" clId="{1B57204F-758B-47CE-8691-38C48D0A9372}" dt="2023-06-05T00:03:25.287" v="3705" actId="21"/>
          <ac:spMkLst>
            <pc:docMk/>
            <pc:sldMk cId="0" sldId="305"/>
            <ac:spMk id="1276" creationId="{00000000-0000-0000-0000-000000000000}"/>
          </ac:spMkLst>
        </pc:spChg>
        <pc:spChg chg="del mod">
          <ac:chgData name="Liz Bentley withKudos" userId="7ad3b7df917eeceb" providerId="LiveId" clId="{1B57204F-758B-47CE-8691-38C48D0A9372}" dt="2023-06-05T00:06:30.319" v="3745" actId="21"/>
          <ac:spMkLst>
            <pc:docMk/>
            <pc:sldMk cId="0" sldId="305"/>
            <ac:spMk id="1277" creationId="{00000000-0000-0000-0000-000000000000}"/>
          </ac:spMkLst>
        </pc:spChg>
        <pc:spChg chg="del mod">
          <ac:chgData name="Liz Bentley withKudos" userId="7ad3b7df917eeceb" providerId="LiveId" clId="{1B57204F-758B-47CE-8691-38C48D0A9372}" dt="2023-06-05T00:03:25.287" v="3705" actId="21"/>
          <ac:spMkLst>
            <pc:docMk/>
            <pc:sldMk cId="0" sldId="305"/>
            <ac:spMk id="1278" creationId="{00000000-0000-0000-0000-000000000000}"/>
          </ac:spMkLst>
        </pc:spChg>
      </pc:sldChg>
      <pc:sldChg chg="addSp delSp modSp mod">
        <pc:chgData name="Liz Bentley withKudos" userId="7ad3b7df917eeceb" providerId="LiveId" clId="{1B57204F-758B-47CE-8691-38C48D0A9372}" dt="2023-06-07T06:40:11.367" v="7225" actId="207"/>
        <pc:sldMkLst>
          <pc:docMk/>
          <pc:sldMk cId="0" sldId="306"/>
        </pc:sldMkLst>
        <pc:spChg chg="add del mod">
          <ac:chgData name="Liz Bentley withKudos" userId="7ad3b7df917eeceb" providerId="LiveId" clId="{1B57204F-758B-47CE-8691-38C48D0A9372}" dt="2023-06-06T05:38:36.168" v="4612" actId="478"/>
          <ac:spMkLst>
            <pc:docMk/>
            <pc:sldMk cId="0" sldId="306"/>
            <ac:spMk id="2" creationId="{E409F738-6F9E-1697-670D-0942F02BEC7E}"/>
          </ac:spMkLst>
        </pc:spChg>
        <pc:spChg chg="add mod">
          <ac:chgData name="Liz Bentley withKudos" userId="7ad3b7df917eeceb" providerId="LiveId" clId="{1B57204F-758B-47CE-8691-38C48D0A9372}" dt="2023-06-06T05:38:36.755" v="4613"/>
          <ac:spMkLst>
            <pc:docMk/>
            <pc:sldMk cId="0" sldId="306"/>
            <ac:spMk id="3" creationId="{C31F0861-B7E5-8E41-B201-DB60FC7B0254}"/>
          </ac:spMkLst>
        </pc:spChg>
        <pc:spChg chg="mod">
          <ac:chgData name="Liz Bentley withKudos" userId="7ad3b7df917eeceb" providerId="LiveId" clId="{1B57204F-758B-47CE-8691-38C48D0A9372}" dt="2023-06-07T06:40:11.367" v="7225" actId="207"/>
          <ac:spMkLst>
            <pc:docMk/>
            <pc:sldMk cId="0" sldId="306"/>
            <ac:spMk id="1283" creationId="{00000000-0000-0000-0000-000000000000}"/>
          </ac:spMkLst>
        </pc:spChg>
        <pc:spChg chg="mod">
          <ac:chgData name="Liz Bentley withKudos" userId="7ad3b7df917eeceb" providerId="LiveId" clId="{1B57204F-758B-47CE-8691-38C48D0A9372}" dt="2023-06-07T04:36:28.654" v="7066" actId="20577"/>
          <ac:spMkLst>
            <pc:docMk/>
            <pc:sldMk cId="0" sldId="306"/>
            <ac:spMk id="1284" creationId="{00000000-0000-0000-0000-000000000000}"/>
          </ac:spMkLst>
        </pc:spChg>
      </pc:sldChg>
      <pc:sldChg chg="modSp mod">
        <pc:chgData name="Liz Bentley withKudos" userId="7ad3b7df917eeceb" providerId="LiveId" clId="{1B57204F-758B-47CE-8691-38C48D0A9372}" dt="2023-06-06T23:27:05.012" v="5725" actId="962"/>
        <pc:sldMkLst>
          <pc:docMk/>
          <pc:sldMk cId="0" sldId="307"/>
        </pc:sldMkLst>
        <pc:picChg chg="mod">
          <ac:chgData name="Liz Bentley withKudos" userId="7ad3b7df917eeceb" providerId="LiveId" clId="{1B57204F-758B-47CE-8691-38C48D0A9372}" dt="2023-06-06T23:27:05.012" v="5725" actId="962"/>
          <ac:picMkLst>
            <pc:docMk/>
            <pc:sldMk cId="0" sldId="307"/>
            <ac:picMk id="1291" creationId="{00000000-0000-0000-0000-000000000000}"/>
          </ac:picMkLst>
        </pc:picChg>
      </pc:sldChg>
      <pc:sldChg chg="addSp delSp modSp mod">
        <pc:chgData name="Liz Bentley withKudos" userId="7ad3b7df917eeceb" providerId="LiveId" clId="{1B57204F-758B-47CE-8691-38C48D0A9372}" dt="2023-06-07T04:51:10.352" v="7110" actId="207"/>
        <pc:sldMkLst>
          <pc:docMk/>
          <pc:sldMk cId="0" sldId="308"/>
        </pc:sldMkLst>
        <pc:spChg chg="add del mod">
          <ac:chgData name="Liz Bentley withKudos" userId="7ad3b7df917eeceb" providerId="LiveId" clId="{1B57204F-758B-47CE-8691-38C48D0A9372}" dt="2023-06-05T00:14:34.523" v="3809" actId="21"/>
          <ac:spMkLst>
            <pc:docMk/>
            <pc:sldMk cId="0" sldId="308"/>
            <ac:spMk id="2" creationId="{E1063942-26E3-A22E-CAC3-5A616652CCF7}"/>
          </ac:spMkLst>
        </pc:spChg>
        <pc:spChg chg="mod topLvl">
          <ac:chgData name="Liz Bentley withKudos" userId="7ad3b7df917eeceb" providerId="LiveId" clId="{1B57204F-758B-47CE-8691-38C48D0A9372}" dt="2023-06-06T23:27:37.497" v="5726" actId="164"/>
          <ac:spMkLst>
            <pc:docMk/>
            <pc:sldMk cId="0" sldId="308"/>
            <ac:spMk id="5" creationId="{4FB08D29-C74A-4B65-A98C-B3F1D55A2F9A}"/>
          </ac:spMkLst>
        </pc:spChg>
        <pc:spChg chg="mod topLvl">
          <ac:chgData name="Liz Bentley withKudos" userId="7ad3b7df917eeceb" providerId="LiveId" clId="{1B57204F-758B-47CE-8691-38C48D0A9372}" dt="2023-06-06T23:27:37.497" v="5726" actId="164"/>
          <ac:spMkLst>
            <pc:docMk/>
            <pc:sldMk cId="0" sldId="308"/>
            <ac:spMk id="6" creationId="{13B788E1-26BB-4E34-B93F-4B39B072D1D0}"/>
          </ac:spMkLst>
        </pc:spChg>
        <pc:spChg chg="mod topLvl">
          <ac:chgData name="Liz Bentley withKudos" userId="7ad3b7df917eeceb" providerId="LiveId" clId="{1B57204F-758B-47CE-8691-38C48D0A9372}" dt="2023-06-06T23:27:37.497" v="5726" actId="164"/>
          <ac:spMkLst>
            <pc:docMk/>
            <pc:sldMk cId="0" sldId="308"/>
            <ac:spMk id="7" creationId="{22BDA6A4-0F64-A9EA-37C9-E9D6E7D7E4F8}"/>
          </ac:spMkLst>
        </pc:spChg>
        <pc:spChg chg="mod topLvl">
          <ac:chgData name="Liz Bentley withKudos" userId="7ad3b7df917eeceb" providerId="LiveId" clId="{1B57204F-758B-47CE-8691-38C48D0A9372}" dt="2023-06-06T23:27:37.497" v="5726" actId="164"/>
          <ac:spMkLst>
            <pc:docMk/>
            <pc:sldMk cId="0" sldId="308"/>
            <ac:spMk id="8" creationId="{0C019C81-DE55-5BB5-25A8-5C52A122D590}"/>
          </ac:spMkLst>
        </pc:spChg>
        <pc:spChg chg="add del mod">
          <ac:chgData name="Liz Bentley withKudos" userId="7ad3b7df917eeceb" providerId="LiveId" clId="{1B57204F-758B-47CE-8691-38C48D0A9372}" dt="2023-06-05T00:16:00.774" v="3822"/>
          <ac:spMkLst>
            <pc:docMk/>
            <pc:sldMk cId="0" sldId="308"/>
            <ac:spMk id="9" creationId="{337D52C3-5506-FE2A-FD91-8947E5120B47}"/>
          </ac:spMkLst>
        </pc:spChg>
        <pc:spChg chg="add del mod">
          <ac:chgData name="Liz Bentley withKudos" userId="7ad3b7df917eeceb" providerId="LiveId" clId="{1B57204F-758B-47CE-8691-38C48D0A9372}" dt="2023-06-05T00:16:00.774" v="3822"/>
          <ac:spMkLst>
            <pc:docMk/>
            <pc:sldMk cId="0" sldId="308"/>
            <ac:spMk id="10" creationId="{1CD7E094-C8A1-B98A-A153-DE9E68C588BE}"/>
          </ac:spMkLst>
        </pc:spChg>
        <pc:spChg chg="add del mod">
          <ac:chgData name="Liz Bentley withKudos" userId="7ad3b7df917eeceb" providerId="LiveId" clId="{1B57204F-758B-47CE-8691-38C48D0A9372}" dt="2023-06-05T00:16:00.774" v="3822"/>
          <ac:spMkLst>
            <pc:docMk/>
            <pc:sldMk cId="0" sldId="308"/>
            <ac:spMk id="11" creationId="{192B52B5-FEE8-3514-4F48-4D43851CA3BA}"/>
          </ac:spMkLst>
        </pc:spChg>
        <pc:spChg chg="add del mod">
          <ac:chgData name="Liz Bentley withKudos" userId="7ad3b7df917eeceb" providerId="LiveId" clId="{1B57204F-758B-47CE-8691-38C48D0A9372}" dt="2023-06-05T00:16:00.774" v="3822"/>
          <ac:spMkLst>
            <pc:docMk/>
            <pc:sldMk cId="0" sldId="308"/>
            <ac:spMk id="12" creationId="{5AD0349B-C06A-DB87-046F-41777EA83911}"/>
          </ac:spMkLst>
        </pc:spChg>
        <pc:spChg chg="add del mod">
          <ac:chgData name="Liz Bentley withKudos" userId="7ad3b7df917eeceb" providerId="LiveId" clId="{1B57204F-758B-47CE-8691-38C48D0A9372}" dt="2023-06-05T00:16:00.774" v="3822"/>
          <ac:spMkLst>
            <pc:docMk/>
            <pc:sldMk cId="0" sldId="308"/>
            <ac:spMk id="13" creationId="{177B5E95-93CD-2D09-ABA2-D54A8C872400}"/>
          </ac:spMkLst>
        </pc:spChg>
        <pc:spChg chg="add del mod">
          <ac:chgData name="Liz Bentley withKudos" userId="7ad3b7df917eeceb" providerId="LiveId" clId="{1B57204F-758B-47CE-8691-38C48D0A9372}" dt="2023-06-05T00:16:00.774" v="3822"/>
          <ac:spMkLst>
            <pc:docMk/>
            <pc:sldMk cId="0" sldId="308"/>
            <ac:spMk id="14" creationId="{24CA00B6-0A2A-5A4A-62BD-B81E999AA750}"/>
          </ac:spMkLst>
        </pc:spChg>
        <pc:spChg chg="add del mod">
          <ac:chgData name="Liz Bentley withKudos" userId="7ad3b7df917eeceb" providerId="LiveId" clId="{1B57204F-758B-47CE-8691-38C48D0A9372}" dt="2023-06-05T00:16:00.774" v="3822"/>
          <ac:spMkLst>
            <pc:docMk/>
            <pc:sldMk cId="0" sldId="308"/>
            <ac:spMk id="15" creationId="{95198170-FBC1-1350-2354-0FCF10061D0D}"/>
          </ac:spMkLst>
        </pc:spChg>
        <pc:spChg chg="add del mod">
          <ac:chgData name="Liz Bentley withKudos" userId="7ad3b7df917eeceb" providerId="LiveId" clId="{1B57204F-758B-47CE-8691-38C48D0A9372}" dt="2023-06-05T00:16:00.774" v="3822"/>
          <ac:spMkLst>
            <pc:docMk/>
            <pc:sldMk cId="0" sldId="308"/>
            <ac:spMk id="16" creationId="{3270EDB0-9FE0-938E-8C97-7CB4C1CAAC0D}"/>
          </ac:spMkLst>
        </pc:spChg>
        <pc:spChg chg="add del mod">
          <ac:chgData name="Liz Bentley withKudos" userId="7ad3b7df917eeceb" providerId="LiveId" clId="{1B57204F-758B-47CE-8691-38C48D0A9372}" dt="2023-06-05T00:16:00.774" v="3822"/>
          <ac:spMkLst>
            <pc:docMk/>
            <pc:sldMk cId="0" sldId="308"/>
            <ac:spMk id="17" creationId="{D3EDD758-D10C-60F2-9C22-B2E0D5F38F55}"/>
          </ac:spMkLst>
        </pc:spChg>
        <pc:spChg chg="add del mod">
          <ac:chgData name="Liz Bentley withKudos" userId="7ad3b7df917eeceb" providerId="LiveId" clId="{1B57204F-758B-47CE-8691-38C48D0A9372}" dt="2023-06-05T00:16:00.774" v="3822"/>
          <ac:spMkLst>
            <pc:docMk/>
            <pc:sldMk cId="0" sldId="308"/>
            <ac:spMk id="18" creationId="{E3C05A55-F12B-3EF1-06B8-2991A181528F}"/>
          </ac:spMkLst>
        </pc:spChg>
        <pc:spChg chg="add del mod">
          <ac:chgData name="Liz Bentley withKudos" userId="7ad3b7df917eeceb" providerId="LiveId" clId="{1B57204F-758B-47CE-8691-38C48D0A9372}" dt="2023-06-05T00:16:00.774" v="3822"/>
          <ac:spMkLst>
            <pc:docMk/>
            <pc:sldMk cId="0" sldId="308"/>
            <ac:spMk id="19" creationId="{5C1EC17E-A39C-BB18-A01E-DB981548CE33}"/>
          </ac:spMkLst>
        </pc:spChg>
        <pc:spChg chg="add mod">
          <ac:chgData name="Liz Bentley withKudos" userId="7ad3b7df917eeceb" providerId="LiveId" clId="{1B57204F-758B-47CE-8691-38C48D0A9372}" dt="2023-06-05T00:22:53.490" v="3988" actId="164"/>
          <ac:spMkLst>
            <pc:docMk/>
            <pc:sldMk cId="0" sldId="308"/>
            <ac:spMk id="20" creationId="{921E04FA-3F7A-8980-DE4B-9E938810FB96}"/>
          </ac:spMkLst>
        </pc:spChg>
        <pc:spChg chg="add del mod">
          <ac:chgData name="Liz Bentley withKudos" userId="7ad3b7df917eeceb" providerId="LiveId" clId="{1B57204F-758B-47CE-8691-38C48D0A9372}" dt="2023-06-05T00:19:51.908" v="3905" actId="21"/>
          <ac:spMkLst>
            <pc:docMk/>
            <pc:sldMk cId="0" sldId="308"/>
            <ac:spMk id="21" creationId="{FE0F6180-56A9-4F2E-F36B-FFF4D1E87A66}"/>
          </ac:spMkLst>
        </pc:spChg>
        <pc:spChg chg="add mod">
          <ac:chgData name="Liz Bentley withKudos" userId="7ad3b7df917eeceb" providerId="LiveId" clId="{1B57204F-758B-47CE-8691-38C48D0A9372}" dt="2023-06-05T00:22:53.490" v="3988" actId="164"/>
          <ac:spMkLst>
            <pc:docMk/>
            <pc:sldMk cId="0" sldId="308"/>
            <ac:spMk id="22" creationId="{3FB98A64-80A0-AE69-08D1-98156CEEBF18}"/>
          </ac:spMkLst>
        </pc:spChg>
        <pc:spChg chg="add mod">
          <ac:chgData name="Liz Bentley withKudos" userId="7ad3b7df917eeceb" providerId="LiveId" clId="{1B57204F-758B-47CE-8691-38C48D0A9372}" dt="2023-06-05T00:22:53.490" v="3988" actId="164"/>
          <ac:spMkLst>
            <pc:docMk/>
            <pc:sldMk cId="0" sldId="308"/>
            <ac:spMk id="23" creationId="{9391C59B-E580-6C2D-6BED-CC59D2D26141}"/>
          </ac:spMkLst>
        </pc:spChg>
        <pc:spChg chg="add mod">
          <ac:chgData name="Liz Bentley withKudos" userId="7ad3b7df917eeceb" providerId="LiveId" clId="{1B57204F-758B-47CE-8691-38C48D0A9372}" dt="2023-06-05T00:22:53.490" v="3988" actId="164"/>
          <ac:spMkLst>
            <pc:docMk/>
            <pc:sldMk cId="0" sldId="308"/>
            <ac:spMk id="24" creationId="{2B2D7601-889E-8C3B-12DB-3F07B89D6EE3}"/>
          </ac:spMkLst>
        </pc:spChg>
        <pc:spChg chg="add del mod">
          <ac:chgData name="Liz Bentley withKudos" userId="7ad3b7df917eeceb" providerId="LiveId" clId="{1B57204F-758B-47CE-8691-38C48D0A9372}" dt="2023-06-05T00:17:33.209" v="3839" actId="21"/>
          <ac:spMkLst>
            <pc:docMk/>
            <pc:sldMk cId="0" sldId="308"/>
            <ac:spMk id="25" creationId="{73C56EBE-450E-1DF6-2908-17BF9C4B6DF0}"/>
          </ac:spMkLst>
        </pc:spChg>
        <pc:spChg chg="add mod">
          <ac:chgData name="Liz Bentley withKudos" userId="7ad3b7df917eeceb" providerId="LiveId" clId="{1B57204F-758B-47CE-8691-38C48D0A9372}" dt="2023-06-05T00:22:53.490" v="3988" actId="164"/>
          <ac:spMkLst>
            <pc:docMk/>
            <pc:sldMk cId="0" sldId="308"/>
            <ac:spMk id="26" creationId="{2B21C1FD-E852-10B1-6F1C-09EC733BB7C2}"/>
          </ac:spMkLst>
        </pc:spChg>
        <pc:spChg chg="add mod">
          <ac:chgData name="Liz Bentley withKudos" userId="7ad3b7df917eeceb" providerId="LiveId" clId="{1B57204F-758B-47CE-8691-38C48D0A9372}" dt="2023-06-05T00:22:53.490" v="3988" actId="164"/>
          <ac:spMkLst>
            <pc:docMk/>
            <pc:sldMk cId="0" sldId="308"/>
            <ac:spMk id="27" creationId="{2E56FB9B-534E-7CD4-A559-51F4A077726A}"/>
          </ac:spMkLst>
        </pc:spChg>
        <pc:spChg chg="add mod">
          <ac:chgData name="Liz Bentley withKudos" userId="7ad3b7df917eeceb" providerId="LiveId" clId="{1B57204F-758B-47CE-8691-38C48D0A9372}" dt="2023-06-05T00:22:53.490" v="3988" actId="164"/>
          <ac:spMkLst>
            <pc:docMk/>
            <pc:sldMk cId="0" sldId="308"/>
            <ac:spMk id="28" creationId="{E6971AB5-3A54-45A0-1C7B-617500F53A9D}"/>
          </ac:spMkLst>
        </pc:spChg>
        <pc:spChg chg="add mod">
          <ac:chgData name="Liz Bentley withKudos" userId="7ad3b7df917eeceb" providerId="LiveId" clId="{1B57204F-758B-47CE-8691-38C48D0A9372}" dt="2023-06-05T00:22:53.490" v="3988" actId="164"/>
          <ac:spMkLst>
            <pc:docMk/>
            <pc:sldMk cId="0" sldId="308"/>
            <ac:spMk id="29" creationId="{9BE97585-E1B0-5552-2468-1C3A17889D4C}"/>
          </ac:spMkLst>
        </pc:spChg>
        <pc:spChg chg="add del mod">
          <ac:chgData name="Liz Bentley withKudos" userId="7ad3b7df917eeceb" providerId="LiveId" clId="{1B57204F-758B-47CE-8691-38C48D0A9372}" dt="2023-06-05T00:20:22.276" v="3915" actId="21"/>
          <ac:spMkLst>
            <pc:docMk/>
            <pc:sldMk cId="0" sldId="308"/>
            <ac:spMk id="30" creationId="{0BED19A1-D3FF-D555-B205-D7A9C3E4CE93}"/>
          </ac:spMkLst>
        </pc:spChg>
        <pc:spChg chg="add mod">
          <ac:chgData name="Liz Bentley withKudos" userId="7ad3b7df917eeceb" providerId="LiveId" clId="{1B57204F-758B-47CE-8691-38C48D0A9372}" dt="2023-06-05T00:22:53.490" v="3988" actId="164"/>
          <ac:spMkLst>
            <pc:docMk/>
            <pc:sldMk cId="0" sldId="308"/>
            <ac:spMk id="31" creationId="{A5B65D0D-B7A6-399F-53AD-F531FC38769C}"/>
          </ac:spMkLst>
        </pc:spChg>
        <pc:spChg chg="add del mod">
          <ac:chgData name="Liz Bentley withKudos" userId="7ad3b7df917eeceb" providerId="LiveId" clId="{1B57204F-758B-47CE-8691-38C48D0A9372}" dt="2023-06-05T00:19:03.765" v="3885" actId="478"/>
          <ac:spMkLst>
            <pc:docMk/>
            <pc:sldMk cId="0" sldId="308"/>
            <ac:spMk id="33" creationId="{BC43A67A-9DB7-D04E-9AA1-2CB17B97C8B3}"/>
          </ac:spMkLst>
        </pc:spChg>
        <pc:spChg chg="add mod">
          <ac:chgData name="Liz Bentley withKudos" userId="7ad3b7df917eeceb" providerId="LiveId" clId="{1B57204F-758B-47CE-8691-38C48D0A9372}" dt="2023-06-07T00:15:27.050" v="6198" actId="13244"/>
          <ac:spMkLst>
            <pc:docMk/>
            <pc:sldMk cId="0" sldId="308"/>
            <ac:spMk id="34" creationId="{3AC3455F-1B71-AAE8-7C1F-F4DEB5EA8CEE}"/>
          </ac:spMkLst>
        </pc:spChg>
        <pc:spChg chg="add del mod">
          <ac:chgData name="Liz Bentley withKudos" userId="7ad3b7df917eeceb" providerId="LiveId" clId="{1B57204F-758B-47CE-8691-38C48D0A9372}" dt="2023-06-05T00:21:57.230" v="3968" actId="21"/>
          <ac:spMkLst>
            <pc:docMk/>
            <pc:sldMk cId="0" sldId="308"/>
            <ac:spMk id="35" creationId="{791254CA-F07E-64C4-B7BA-2CDEB98AF718}"/>
          </ac:spMkLst>
        </pc:spChg>
        <pc:spChg chg="add mod">
          <ac:chgData name="Liz Bentley withKudos" userId="7ad3b7df917eeceb" providerId="LiveId" clId="{1B57204F-758B-47CE-8691-38C48D0A9372}" dt="2023-06-05T00:22:53.490" v="3988" actId="164"/>
          <ac:spMkLst>
            <pc:docMk/>
            <pc:sldMk cId="0" sldId="308"/>
            <ac:spMk id="36" creationId="{6EA4486A-5C8A-56DB-1CC1-B43104C5C002}"/>
          </ac:spMkLst>
        </pc:spChg>
        <pc:spChg chg="add mod ord">
          <ac:chgData name="Liz Bentley withKudos" userId="7ad3b7df917eeceb" providerId="LiveId" clId="{1B57204F-758B-47CE-8691-38C48D0A9372}" dt="2023-06-06T23:27:37.497" v="5726" actId="164"/>
          <ac:spMkLst>
            <pc:docMk/>
            <pc:sldMk cId="0" sldId="308"/>
            <ac:spMk id="37" creationId="{55FEE570-D0BF-07CB-E008-AB3A99B2433C}"/>
          </ac:spMkLst>
        </pc:spChg>
        <pc:spChg chg="add mod">
          <ac:chgData name="Liz Bentley withKudos" userId="7ad3b7df917eeceb" providerId="LiveId" clId="{1B57204F-758B-47CE-8691-38C48D0A9372}" dt="2023-06-05T00:22:53.490" v="3988" actId="164"/>
          <ac:spMkLst>
            <pc:docMk/>
            <pc:sldMk cId="0" sldId="308"/>
            <ac:spMk id="38" creationId="{6C5F2BED-754E-5C7F-6570-3FB8360C002D}"/>
          </ac:spMkLst>
        </pc:spChg>
        <pc:spChg chg="mod">
          <ac:chgData name="Liz Bentley withKudos" userId="7ad3b7df917eeceb" providerId="LiveId" clId="{1B57204F-758B-47CE-8691-38C48D0A9372}" dt="2023-06-07T04:38:07.735" v="7067" actId="20577"/>
          <ac:spMkLst>
            <pc:docMk/>
            <pc:sldMk cId="0" sldId="308"/>
            <ac:spMk id="41" creationId="{455B44D7-5D9C-E962-9BD6-043623AF06D0}"/>
          </ac:spMkLst>
        </pc:spChg>
        <pc:spChg chg="mod">
          <ac:chgData name="Liz Bentley withKudos" userId="7ad3b7df917eeceb" providerId="LiveId" clId="{1B57204F-758B-47CE-8691-38C48D0A9372}" dt="2023-06-05T00:23:15.621" v="3992"/>
          <ac:spMkLst>
            <pc:docMk/>
            <pc:sldMk cId="0" sldId="308"/>
            <ac:spMk id="42" creationId="{58F32336-214C-FB2A-E2AA-8547B7A60C62}"/>
          </ac:spMkLst>
        </pc:spChg>
        <pc:spChg chg="mod">
          <ac:chgData name="Liz Bentley withKudos" userId="7ad3b7df917eeceb" providerId="LiveId" clId="{1B57204F-758B-47CE-8691-38C48D0A9372}" dt="2023-06-05T00:23:15.621" v="3992"/>
          <ac:spMkLst>
            <pc:docMk/>
            <pc:sldMk cId="0" sldId="308"/>
            <ac:spMk id="43" creationId="{EC1A6766-0DD3-0197-6AC2-4EFF1997E125}"/>
          </ac:spMkLst>
        </pc:spChg>
        <pc:spChg chg="mod">
          <ac:chgData name="Liz Bentley withKudos" userId="7ad3b7df917eeceb" providerId="LiveId" clId="{1B57204F-758B-47CE-8691-38C48D0A9372}" dt="2023-06-05T00:23:15.621" v="3992"/>
          <ac:spMkLst>
            <pc:docMk/>
            <pc:sldMk cId="0" sldId="308"/>
            <ac:spMk id="44" creationId="{8454224E-F915-6E80-C4F2-660925804F08}"/>
          </ac:spMkLst>
        </pc:spChg>
        <pc:spChg chg="mod">
          <ac:chgData name="Liz Bentley withKudos" userId="7ad3b7df917eeceb" providerId="LiveId" clId="{1B57204F-758B-47CE-8691-38C48D0A9372}" dt="2023-06-05T00:23:15.621" v="3992"/>
          <ac:spMkLst>
            <pc:docMk/>
            <pc:sldMk cId="0" sldId="308"/>
            <ac:spMk id="45" creationId="{2E5819B8-D664-C308-4D62-4ED0DF6BF67F}"/>
          </ac:spMkLst>
        </pc:spChg>
        <pc:spChg chg="mod">
          <ac:chgData name="Liz Bentley withKudos" userId="7ad3b7df917eeceb" providerId="LiveId" clId="{1B57204F-758B-47CE-8691-38C48D0A9372}" dt="2023-06-07T04:38:14.805" v="7068" actId="1076"/>
          <ac:spMkLst>
            <pc:docMk/>
            <pc:sldMk cId="0" sldId="308"/>
            <ac:spMk id="46" creationId="{D6EF5087-A111-5A19-E47B-2B8D13F0372E}"/>
          </ac:spMkLst>
        </pc:spChg>
        <pc:spChg chg="mod">
          <ac:chgData name="Liz Bentley withKudos" userId="7ad3b7df917eeceb" providerId="LiveId" clId="{1B57204F-758B-47CE-8691-38C48D0A9372}" dt="2023-06-05T00:23:15.621" v="3992"/>
          <ac:spMkLst>
            <pc:docMk/>
            <pc:sldMk cId="0" sldId="308"/>
            <ac:spMk id="47" creationId="{D799363A-F016-4C60-15B6-5ABA95155237}"/>
          </ac:spMkLst>
        </pc:spChg>
        <pc:spChg chg="mod">
          <ac:chgData name="Liz Bentley withKudos" userId="7ad3b7df917eeceb" providerId="LiveId" clId="{1B57204F-758B-47CE-8691-38C48D0A9372}" dt="2023-06-05T00:23:15.621" v="3992"/>
          <ac:spMkLst>
            <pc:docMk/>
            <pc:sldMk cId="0" sldId="308"/>
            <ac:spMk id="48" creationId="{1C1C568E-CE2B-F825-9EA0-6257DC690F82}"/>
          </ac:spMkLst>
        </pc:spChg>
        <pc:spChg chg="mod">
          <ac:chgData name="Liz Bentley withKudos" userId="7ad3b7df917eeceb" providerId="LiveId" clId="{1B57204F-758B-47CE-8691-38C48D0A9372}" dt="2023-06-05T00:23:15.621" v="3992"/>
          <ac:spMkLst>
            <pc:docMk/>
            <pc:sldMk cId="0" sldId="308"/>
            <ac:spMk id="49" creationId="{0D1F185C-75A2-142F-4355-313DE2ABC828}"/>
          </ac:spMkLst>
        </pc:spChg>
        <pc:spChg chg="mod">
          <ac:chgData name="Liz Bentley withKudos" userId="7ad3b7df917eeceb" providerId="LiveId" clId="{1B57204F-758B-47CE-8691-38C48D0A9372}" dt="2023-06-05T00:23:15.621" v="3992"/>
          <ac:spMkLst>
            <pc:docMk/>
            <pc:sldMk cId="0" sldId="308"/>
            <ac:spMk id="50" creationId="{FC638FB9-E802-145D-19BF-7BD6040F0F36}"/>
          </ac:spMkLst>
        </pc:spChg>
        <pc:spChg chg="mod">
          <ac:chgData name="Liz Bentley withKudos" userId="7ad3b7df917eeceb" providerId="LiveId" clId="{1B57204F-758B-47CE-8691-38C48D0A9372}" dt="2023-06-05T00:23:15.621" v="3992"/>
          <ac:spMkLst>
            <pc:docMk/>
            <pc:sldMk cId="0" sldId="308"/>
            <ac:spMk id="51" creationId="{0B77766F-1405-C8FA-D518-7040F35DFDB0}"/>
          </ac:spMkLst>
        </pc:spChg>
        <pc:spChg chg="mod">
          <ac:chgData name="Liz Bentley withKudos" userId="7ad3b7df917eeceb" providerId="LiveId" clId="{1B57204F-758B-47CE-8691-38C48D0A9372}" dt="2023-06-06T23:27:37.497" v="5726" actId="164"/>
          <ac:spMkLst>
            <pc:docMk/>
            <pc:sldMk cId="0" sldId="308"/>
            <ac:spMk id="1296" creationId="{00000000-0000-0000-0000-000000000000}"/>
          </ac:spMkLst>
        </pc:spChg>
        <pc:spChg chg="mod">
          <ac:chgData name="Liz Bentley withKudos" userId="7ad3b7df917eeceb" providerId="LiveId" clId="{1B57204F-758B-47CE-8691-38C48D0A9372}" dt="2023-06-06T23:27:37.497" v="5726" actId="164"/>
          <ac:spMkLst>
            <pc:docMk/>
            <pc:sldMk cId="0" sldId="308"/>
            <ac:spMk id="1297" creationId="{00000000-0000-0000-0000-000000000000}"/>
          </ac:spMkLst>
        </pc:spChg>
        <pc:spChg chg="del mod">
          <ac:chgData name="Liz Bentley withKudos" userId="7ad3b7df917eeceb" providerId="LiveId" clId="{1B57204F-758B-47CE-8691-38C48D0A9372}" dt="2023-06-05T00:18:59.010" v="3884" actId="21"/>
          <ac:spMkLst>
            <pc:docMk/>
            <pc:sldMk cId="0" sldId="308"/>
            <ac:spMk id="1298" creationId="{00000000-0000-0000-0000-000000000000}"/>
          </ac:spMkLst>
        </pc:spChg>
        <pc:spChg chg="mod">
          <ac:chgData name="Liz Bentley withKudos" userId="7ad3b7df917eeceb" providerId="LiveId" clId="{1B57204F-758B-47CE-8691-38C48D0A9372}" dt="2023-06-07T00:15:31.368" v="6199" actId="13244"/>
          <ac:spMkLst>
            <pc:docMk/>
            <pc:sldMk cId="0" sldId="308"/>
            <ac:spMk id="1299" creationId="{00000000-0000-0000-0000-000000000000}"/>
          </ac:spMkLst>
        </pc:spChg>
        <pc:spChg chg="mod ord topLvl">
          <ac:chgData name="Liz Bentley withKudos" userId="7ad3b7df917eeceb" providerId="LiveId" clId="{1B57204F-758B-47CE-8691-38C48D0A9372}" dt="2023-06-06T23:27:37.497" v="5726" actId="164"/>
          <ac:spMkLst>
            <pc:docMk/>
            <pc:sldMk cId="0" sldId="308"/>
            <ac:spMk id="1301" creationId="{00000000-0000-0000-0000-000000000000}"/>
          </ac:spMkLst>
        </pc:spChg>
        <pc:spChg chg="mod topLvl">
          <ac:chgData name="Liz Bentley withKudos" userId="7ad3b7df917eeceb" providerId="LiveId" clId="{1B57204F-758B-47CE-8691-38C48D0A9372}" dt="2023-06-06T23:27:37.497" v="5726" actId="164"/>
          <ac:spMkLst>
            <pc:docMk/>
            <pc:sldMk cId="0" sldId="308"/>
            <ac:spMk id="1302" creationId="{00000000-0000-0000-0000-000000000000}"/>
          </ac:spMkLst>
        </pc:spChg>
        <pc:spChg chg="add del mod topLvl">
          <ac:chgData name="Liz Bentley withKudos" userId="7ad3b7df917eeceb" providerId="LiveId" clId="{1B57204F-758B-47CE-8691-38C48D0A9372}" dt="2023-06-05T00:21:01.122" v="3926" actId="21"/>
          <ac:spMkLst>
            <pc:docMk/>
            <pc:sldMk cId="0" sldId="308"/>
            <ac:spMk id="1303" creationId="{00000000-0000-0000-0000-000000000000}"/>
          </ac:spMkLst>
        </pc:spChg>
        <pc:spChg chg="mod topLvl">
          <ac:chgData name="Liz Bentley withKudos" userId="7ad3b7df917eeceb" providerId="LiveId" clId="{1B57204F-758B-47CE-8691-38C48D0A9372}" dt="2023-06-06T23:27:37.497" v="5726" actId="164"/>
          <ac:spMkLst>
            <pc:docMk/>
            <pc:sldMk cId="0" sldId="308"/>
            <ac:spMk id="1304" creationId="{00000000-0000-0000-0000-000000000000}"/>
          </ac:spMkLst>
        </pc:spChg>
        <pc:spChg chg="mod topLvl">
          <ac:chgData name="Liz Bentley withKudos" userId="7ad3b7df917eeceb" providerId="LiveId" clId="{1B57204F-758B-47CE-8691-38C48D0A9372}" dt="2023-06-06T23:27:37.497" v="5726" actId="164"/>
          <ac:spMkLst>
            <pc:docMk/>
            <pc:sldMk cId="0" sldId="308"/>
            <ac:spMk id="1305" creationId="{00000000-0000-0000-0000-000000000000}"/>
          </ac:spMkLst>
        </pc:spChg>
        <pc:spChg chg="mod topLvl">
          <ac:chgData name="Liz Bentley withKudos" userId="7ad3b7df917eeceb" providerId="LiveId" clId="{1B57204F-758B-47CE-8691-38C48D0A9372}" dt="2023-06-06T23:27:37.497" v="5726" actId="164"/>
          <ac:spMkLst>
            <pc:docMk/>
            <pc:sldMk cId="0" sldId="308"/>
            <ac:spMk id="1306" creationId="{00000000-0000-0000-0000-000000000000}"/>
          </ac:spMkLst>
        </pc:spChg>
        <pc:spChg chg="mod topLvl">
          <ac:chgData name="Liz Bentley withKudos" userId="7ad3b7df917eeceb" providerId="LiveId" clId="{1B57204F-758B-47CE-8691-38C48D0A9372}" dt="2023-06-06T23:27:37.497" v="5726" actId="164"/>
          <ac:spMkLst>
            <pc:docMk/>
            <pc:sldMk cId="0" sldId="308"/>
            <ac:spMk id="1308" creationId="{00000000-0000-0000-0000-000000000000}"/>
          </ac:spMkLst>
        </pc:spChg>
        <pc:spChg chg="del mod topLvl">
          <ac:chgData name="Liz Bentley withKudos" userId="7ad3b7df917eeceb" providerId="LiveId" clId="{1B57204F-758B-47CE-8691-38C48D0A9372}" dt="2023-06-05T00:14:34.523" v="3809" actId="21"/>
          <ac:spMkLst>
            <pc:docMk/>
            <pc:sldMk cId="0" sldId="308"/>
            <ac:spMk id="1309" creationId="{00000000-0000-0000-0000-000000000000}"/>
          </ac:spMkLst>
        </pc:spChg>
        <pc:spChg chg="mod topLvl">
          <ac:chgData name="Liz Bentley withKudos" userId="7ad3b7df917eeceb" providerId="LiveId" clId="{1B57204F-758B-47CE-8691-38C48D0A9372}" dt="2023-06-05T00:15:27.808" v="3815" actId="164"/>
          <ac:spMkLst>
            <pc:docMk/>
            <pc:sldMk cId="0" sldId="308"/>
            <ac:spMk id="1311" creationId="{00000000-0000-0000-0000-000000000000}"/>
          </ac:spMkLst>
        </pc:spChg>
        <pc:spChg chg="del mod topLvl">
          <ac:chgData name="Liz Bentley withKudos" userId="7ad3b7df917eeceb" providerId="LiveId" clId="{1B57204F-758B-47CE-8691-38C48D0A9372}" dt="2023-06-05T00:11:16.318" v="3778" actId="21"/>
          <ac:spMkLst>
            <pc:docMk/>
            <pc:sldMk cId="0" sldId="308"/>
            <ac:spMk id="1312" creationId="{00000000-0000-0000-0000-000000000000}"/>
          </ac:spMkLst>
        </pc:spChg>
        <pc:spChg chg="mod topLvl">
          <ac:chgData name="Liz Bentley withKudos" userId="7ad3b7df917eeceb" providerId="LiveId" clId="{1B57204F-758B-47CE-8691-38C48D0A9372}" dt="2023-06-05T00:15:27.808" v="3815" actId="164"/>
          <ac:spMkLst>
            <pc:docMk/>
            <pc:sldMk cId="0" sldId="308"/>
            <ac:spMk id="1314" creationId="{00000000-0000-0000-0000-000000000000}"/>
          </ac:spMkLst>
        </pc:spChg>
        <pc:spChg chg="del mod topLvl">
          <ac:chgData name="Liz Bentley withKudos" userId="7ad3b7df917eeceb" providerId="LiveId" clId="{1B57204F-758B-47CE-8691-38C48D0A9372}" dt="2023-06-05T00:14:34.523" v="3809" actId="21"/>
          <ac:spMkLst>
            <pc:docMk/>
            <pc:sldMk cId="0" sldId="308"/>
            <ac:spMk id="1315" creationId="{00000000-0000-0000-0000-000000000000}"/>
          </ac:spMkLst>
        </pc:spChg>
        <pc:spChg chg="mod topLvl">
          <ac:chgData name="Liz Bentley withKudos" userId="7ad3b7df917eeceb" providerId="LiveId" clId="{1B57204F-758B-47CE-8691-38C48D0A9372}" dt="2023-06-05T00:15:27.808" v="3815" actId="164"/>
          <ac:spMkLst>
            <pc:docMk/>
            <pc:sldMk cId="0" sldId="308"/>
            <ac:spMk id="1317" creationId="{00000000-0000-0000-0000-000000000000}"/>
          </ac:spMkLst>
        </pc:spChg>
        <pc:spChg chg="del mod topLvl">
          <ac:chgData name="Liz Bentley withKudos" userId="7ad3b7df917eeceb" providerId="LiveId" clId="{1B57204F-758B-47CE-8691-38C48D0A9372}" dt="2023-06-05T00:14:34.523" v="3809" actId="21"/>
          <ac:spMkLst>
            <pc:docMk/>
            <pc:sldMk cId="0" sldId="308"/>
            <ac:spMk id="1318" creationId="{00000000-0000-0000-0000-000000000000}"/>
          </ac:spMkLst>
        </pc:spChg>
        <pc:spChg chg="del mod">
          <ac:chgData name="Liz Bentley withKudos" userId="7ad3b7df917eeceb" providerId="LiveId" clId="{1B57204F-758B-47CE-8691-38C48D0A9372}" dt="2023-06-05T00:14:34.523" v="3809" actId="21"/>
          <ac:spMkLst>
            <pc:docMk/>
            <pc:sldMk cId="0" sldId="308"/>
            <ac:spMk id="1325" creationId="{00000000-0000-0000-0000-000000000000}"/>
          </ac:spMkLst>
        </pc:spChg>
        <pc:spChg chg="del mod">
          <ac:chgData name="Liz Bentley withKudos" userId="7ad3b7df917eeceb" providerId="LiveId" clId="{1B57204F-758B-47CE-8691-38C48D0A9372}" dt="2023-06-05T00:14:34.523" v="3809" actId="21"/>
          <ac:spMkLst>
            <pc:docMk/>
            <pc:sldMk cId="0" sldId="308"/>
            <ac:spMk id="1326" creationId="{00000000-0000-0000-0000-000000000000}"/>
          </ac:spMkLst>
        </pc:spChg>
        <pc:spChg chg="del mod">
          <ac:chgData name="Liz Bentley withKudos" userId="7ad3b7df917eeceb" providerId="LiveId" clId="{1B57204F-758B-47CE-8691-38C48D0A9372}" dt="2023-06-05T00:14:34.523" v="3809" actId="21"/>
          <ac:spMkLst>
            <pc:docMk/>
            <pc:sldMk cId="0" sldId="308"/>
            <ac:spMk id="1327" creationId="{00000000-0000-0000-0000-000000000000}"/>
          </ac:spMkLst>
        </pc:spChg>
        <pc:spChg chg="mod topLvl">
          <ac:chgData name="Liz Bentley withKudos" userId="7ad3b7df917eeceb" providerId="LiveId" clId="{1B57204F-758B-47CE-8691-38C48D0A9372}" dt="2023-06-05T00:15:27.808" v="3815" actId="164"/>
          <ac:spMkLst>
            <pc:docMk/>
            <pc:sldMk cId="0" sldId="308"/>
            <ac:spMk id="1329" creationId="{00000000-0000-0000-0000-000000000000}"/>
          </ac:spMkLst>
        </pc:spChg>
        <pc:spChg chg="del mod topLvl">
          <ac:chgData name="Liz Bentley withKudos" userId="7ad3b7df917eeceb" providerId="LiveId" clId="{1B57204F-758B-47CE-8691-38C48D0A9372}" dt="2023-06-05T00:14:34.523" v="3809" actId="21"/>
          <ac:spMkLst>
            <pc:docMk/>
            <pc:sldMk cId="0" sldId="308"/>
            <ac:spMk id="1330" creationId="{00000000-0000-0000-0000-000000000000}"/>
          </ac:spMkLst>
        </pc:spChg>
        <pc:spChg chg="del mod">
          <ac:chgData name="Liz Bentley withKudos" userId="7ad3b7df917eeceb" providerId="LiveId" clId="{1B57204F-758B-47CE-8691-38C48D0A9372}" dt="2023-06-05T00:14:34.523" v="3809" actId="21"/>
          <ac:spMkLst>
            <pc:docMk/>
            <pc:sldMk cId="0" sldId="308"/>
            <ac:spMk id="1331" creationId="{00000000-0000-0000-0000-000000000000}"/>
          </ac:spMkLst>
        </pc:spChg>
        <pc:spChg chg="del mod">
          <ac:chgData name="Liz Bentley withKudos" userId="7ad3b7df917eeceb" providerId="LiveId" clId="{1B57204F-758B-47CE-8691-38C48D0A9372}" dt="2023-06-05T00:14:34.523" v="3809" actId="21"/>
          <ac:spMkLst>
            <pc:docMk/>
            <pc:sldMk cId="0" sldId="308"/>
            <ac:spMk id="1332" creationId="{00000000-0000-0000-0000-000000000000}"/>
          </ac:spMkLst>
        </pc:spChg>
        <pc:spChg chg="mod">
          <ac:chgData name="Liz Bentley withKudos" userId="7ad3b7df917eeceb" providerId="LiveId" clId="{1B57204F-758B-47CE-8691-38C48D0A9372}" dt="2023-06-07T04:51:10.352" v="7110" actId="207"/>
          <ac:spMkLst>
            <pc:docMk/>
            <pc:sldMk cId="0" sldId="308"/>
            <ac:spMk id="1333" creationId="{00000000-0000-0000-0000-000000000000}"/>
          </ac:spMkLst>
        </pc:spChg>
        <pc:spChg chg="del mod">
          <ac:chgData name="Liz Bentley withKudos" userId="7ad3b7df917eeceb" providerId="LiveId" clId="{1B57204F-758B-47CE-8691-38C48D0A9372}" dt="2023-06-05T00:14:34.523" v="3809" actId="21"/>
          <ac:spMkLst>
            <pc:docMk/>
            <pc:sldMk cId="0" sldId="308"/>
            <ac:spMk id="1334" creationId="{00000000-0000-0000-0000-000000000000}"/>
          </ac:spMkLst>
        </pc:spChg>
        <pc:grpChg chg="add mod">
          <ac:chgData name="Liz Bentley withKudos" userId="7ad3b7df917eeceb" providerId="LiveId" clId="{1B57204F-758B-47CE-8691-38C48D0A9372}" dt="2023-06-06T23:27:47.088" v="5727" actId="962"/>
          <ac:grpSpMkLst>
            <pc:docMk/>
            <pc:sldMk cId="0" sldId="308"/>
            <ac:grpSpMk id="2" creationId="{BB7ECA28-5DB6-D259-EDA8-A270EB73513D}"/>
          </ac:grpSpMkLst>
        </pc:grpChg>
        <pc:grpChg chg="add del mod">
          <ac:chgData name="Liz Bentley withKudos" userId="7ad3b7df917eeceb" providerId="LiveId" clId="{1B57204F-758B-47CE-8691-38C48D0A9372}" dt="2023-06-05T00:15:29.063" v="3816" actId="21"/>
          <ac:grpSpMkLst>
            <pc:docMk/>
            <pc:sldMk cId="0" sldId="308"/>
            <ac:grpSpMk id="3" creationId="{B59E13AC-1121-35E2-2252-C16E68D3EC5A}"/>
          </ac:grpSpMkLst>
        </pc:grpChg>
        <pc:grpChg chg="add del mod">
          <ac:chgData name="Liz Bentley withKudos" userId="7ad3b7df917eeceb" providerId="LiveId" clId="{1B57204F-758B-47CE-8691-38C48D0A9372}" dt="2023-06-05T00:19:55.659" v="3908" actId="165"/>
          <ac:grpSpMkLst>
            <pc:docMk/>
            <pc:sldMk cId="0" sldId="308"/>
            <ac:grpSpMk id="4" creationId="{8BD59C49-E287-572E-72B7-15C0B8D471C5}"/>
          </ac:grpSpMkLst>
        </pc:grpChg>
        <pc:grpChg chg="add del mod">
          <ac:chgData name="Liz Bentley withKudos" userId="7ad3b7df917eeceb" providerId="LiveId" clId="{1B57204F-758B-47CE-8691-38C48D0A9372}" dt="2023-06-05T00:22:54.012" v="3989" actId="21"/>
          <ac:grpSpMkLst>
            <pc:docMk/>
            <pc:sldMk cId="0" sldId="308"/>
            <ac:grpSpMk id="39" creationId="{28E5A913-7DD9-3104-436A-40F274CF2322}"/>
          </ac:grpSpMkLst>
        </pc:grpChg>
        <pc:grpChg chg="add mod">
          <ac:chgData name="Liz Bentley withKudos" userId="7ad3b7df917eeceb" providerId="LiveId" clId="{1B57204F-758B-47CE-8691-38C48D0A9372}" dt="2023-06-06T23:27:37.497" v="5726" actId="164"/>
          <ac:grpSpMkLst>
            <pc:docMk/>
            <pc:sldMk cId="0" sldId="308"/>
            <ac:grpSpMk id="40" creationId="{EC55EA4A-9E66-7A18-E0EE-34DEDD3E7173}"/>
          </ac:grpSpMkLst>
        </pc:grpChg>
        <pc:grpChg chg="del">
          <ac:chgData name="Liz Bentley withKudos" userId="7ad3b7df917eeceb" providerId="LiveId" clId="{1B57204F-758B-47CE-8691-38C48D0A9372}" dt="2023-06-05T00:12:40.538" v="3792" actId="165"/>
          <ac:grpSpMkLst>
            <pc:docMk/>
            <pc:sldMk cId="0" sldId="308"/>
            <ac:grpSpMk id="1300" creationId="{00000000-0000-0000-0000-000000000000}"/>
          </ac:grpSpMkLst>
        </pc:grpChg>
        <pc:grpChg chg="del">
          <ac:chgData name="Liz Bentley withKudos" userId="7ad3b7df917eeceb" providerId="LiveId" clId="{1B57204F-758B-47CE-8691-38C48D0A9372}" dt="2023-06-05T00:14:21.749" v="3808" actId="165"/>
          <ac:grpSpMkLst>
            <pc:docMk/>
            <pc:sldMk cId="0" sldId="308"/>
            <ac:grpSpMk id="1307" creationId="{00000000-0000-0000-0000-000000000000}"/>
          </ac:grpSpMkLst>
        </pc:grpChg>
        <pc:grpChg chg="del">
          <ac:chgData name="Liz Bentley withKudos" userId="7ad3b7df917eeceb" providerId="LiveId" clId="{1B57204F-758B-47CE-8691-38C48D0A9372}" dt="2023-06-05T00:11:16.318" v="3778" actId="21"/>
          <ac:grpSpMkLst>
            <pc:docMk/>
            <pc:sldMk cId="0" sldId="308"/>
            <ac:grpSpMk id="1310" creationId="{00000000-0000-0000-0000-000000000000}"/>
          </ac:grpSpMkLst>
        </pc:grpChg>
        <pc:grpChg chg="add del mod">
          <ac:chgData name="Liz Bentley withKudos" userId="7ad3b7df917eeceb" providerId="LiveId" clId="{1B57204F-758B-47CE-8691-38C48D0A9372}" dt="2023-06-05T00:13:21.077" v="3800" actId="165"/>
          <ac:grpSpMkLst>
            <pc:docMk/>
            <pc:sldMk cId="0" sldId="308"/>
            <ac:grpSpMk id="1313" creationId="{00000000-0000-0000-0000-000000000000}"/>
          </ac:grpSpMkLst>
        </pc:grpChg>
        <pc:grpChg chg="del mod">
          <ac:chgData name="Liz Bentley withKudos" userId="7ad3b7df917eeceb" providerId="LiveId" clId="{1B57204F-758B-47CE-8691-38C48D0A9372}" dt="2023-06-05T00:13:48.192" v="3802" actId="165"/>
          <ac:grpSpMkLst>
            <pc:docMk/>
            <pc:sldMk cId="0" sldId="308"/>
            <ac:grpSpMk id="1316" creationId="{00000000-0000-0000-0000-000000000000}"/>
          </ac:grpSpMkLst>
        </pc:grpChg>
        <pc:grpChg chg="mod">
          <ac:chgData name="Liz Bentley withKudos" userId="7ad3b7df917eeceb" providerId="LiveId" clId="{1B57204F-758B-47CE-8691-38C48D0A9372}" dt="2023-06-06T23:27:37.497" v="5726" actId="164"/>
          <ac:grpSpMkLst>
            <pc:docMk/>
            <pc:sldMk cId="0" sldId="308"/>
            <ac:grpSpMk id="1319" creationId="{00000000-0000-0000-0000-000000000000}"/>
          </ac:grpSpMkLst>
        </pc:grpChg>
        <pc:grpChg chg="del mod">
          <ac:chgData name="Liz Bentley withKudos" userId="7ad3b7df917eeceb" providerId="LiveId" clId="{1B57204F-758B-47CE-8691-38C48D0A9372}" dt="2023-06-05T00:13:43.157" v="3801" actId="165"/>
          <ac:grpSpMkLst>
            <pc:docMk/>
            <pc:sldMk cId="0" sldId="308"/>
            <ac:grpSpMk id="1328" creationId="{00000000-0000-0000-0000-000000000000}"/>
          </ac:grpSpMkLst>
        </pc:grpChg>
      </pc:sldChg>
      <pc:sldChg chg="delSp modSp add del mod">
        <pc:chgData name="Liz Bentley withKudos" userId="7ad3b7df917eeceb" providerId="LiveId" clId="{1B57204F-758B-47CE-8691-38C48D0A9372}" dt="2023-06-06T04:53:14.691" v="4208" actId="47"/>
        <pc:sldMkLst>
          <pc:docMk/>
          <pc:sldMk cId="0" sldId="309"/>
        </pc:sldMkLst>
        <pc:spChg chg="del">
          <ac:chgData name="Liz Bentley withKudos" userId="7ad3b7df917eeceb" providerId="LiveId" clId="{1B57204F-758B-47CE-8691-38C48D0A9372}" dt="2023-06-05T02:35:00.074" v="4056" actId="21"/>
          <ac:spMkLst>
            <pc:docMk/>
            <pc:sldMk cId="0" sldId="309"/>
            <ac:spMk id="1341" creationId="{00000000-0000-0000-0000-000000000000}"/>
          </ac:spMkLst>
        </pc:spChg>
        <pc:spChg chg="del mod">
          <ac:chgData name="Liz Bentley withKudos" userId="7ad3b7df917eeceb" providerId="LiveId" clId="{1B57204F-758B-47CE-8691-38C48D0A9372}" dt="2023-06-05T02:35:21.372" v="4060" actId="21"/>
          <ac:spMkLst>
            <pc:docMk/>
            <pc:sldMk cId="0" sldId="309"/>
            <ac:spMk id="1342" creationId="{00000000-0000-0000-0000-000000000000}"/>
          </ac:spMkLst>
        </pc:spChg>
        <pc:spChg chg="del mod">
          <ac:chgData name="Liz Bentley withKudos" userId="7ad3b7df917eeceb" providerId="LiveId" clId="{1B57204F-758B-47CE-8691-38C48D0A9372}" dt="2023-06-05T02:34:49.635" v="4054"/>
          <ac:spMkLst>
            <pc:docMk/>
            <pc:sldMk cId="0" sldId="309"/>
            <ac:spMk id="1343" creationId="{00000000-0000-0000-0000-000000000000}"/>
          </ac:spMkLst>
        </pc:spChg>
        <pc:spChg chg="del mod">
          <ac:chgData name="Liz Bentley withKudos" userId="7ad3b7df917eeceb" providerId="LiveId" clId="{1B57204F-758B-47CE-8691-38C48D0A9372}" dt="2023-06-05T02:35:21.372" v="4060" actId="21"/>
          <ac:spMkLst>
            <pc:docMk/>
            <pc:sldMk cId="0" sldId="309"/>
            <ac:spMk id="1344" creationId="{00000000-0000-0000-0000-000000000000}"/>
          </ac:spMkLst>
        </pc:spChg>
        <pc:graphicFrameChg chg="mod modGraphic">
          <ac:chgData name="Liz Bentley withKudos" userId="7ad3b7df917eeceb" providerId="LiveId" clId="{1B57204F-758B-47CE-8691-38C48D0A9372}" dt="2023-06-06T04:52:56.634" v="4207" actId="21"/>
          <ac:graphicFrameMkLst>
            <pc:docMk/>
            <pc:sldMk cId="0" sldId="309"/>
            <ac:graphicFrameMk id="1340" creationId="{00000000-0000-0000-0000-000000000000}"/>
          </ac:graphicFrameMkLst>
        </pc:graphicFrameChg>
      </pc:sldChg>
      <pc:sldChg chg="delSp modSp del mod">
        <pc:chgData name="Liz Bentley withKudos" userId="7ad3b7df917eeceb" providerId="LiveId" clId="{1B57204F-758B-47CE-8691-38C48D0A9372}" dt="2023-06-06T05:20:37.018" v="4406" actId="47"/>
        <pc:sldMkLst>
          <pc:docMk/>
          <pc:sldMk cId="0" sldId="310"/>
        </pc:sldMkLst>
        <pc:spChg chg="del">
          <ac:chgData name="Liz Bentley withKudos" userId="7ad3b7df917eeceb" providerId="LiveId" clId="{1B57204F-758B-47CE-8691-38C48D0A9372}" dt="2023-06-06T04:56:37.614" v="4241" actId="21"/>
          <ac:spMkLst>
            <pc:docMk/>
            <pc:sldMk cId="0" sldId="310"/>
            <ac:spMk id="1353" creationId="{00000000-0000-0000-0000-000000000000}"/>
          </ac:spMkLst>
        </pc:spChg>
        <pc:graphicFrameChg chg="mod modGraphic">
          <ac:chgData name="Liz Bentley withKudos" userId="7ad3b7df917eeceb" providerId="LiveId" clId="{1B57204F-758B-47CE-8691-38C48D0A9372}" dt="2023-06-06T05:20:34.354" v="4405" actId="21"/>
          <ac:graphicFrameMkLst>
            <pc:docMk/>
            <pc:sldMk cId="0" sldId="310"/>
            <ac:graphicFrameMk id="1350" creationId="{00000000-0000-0000-0000-000000000000}"/>
          </ac:graphicFrameMkLst>
        </pc:graphicFrameChg>
      </pc:sldChg>
      <pc:sldChg chg="delSp modSp del mod">
        <pc:chgData name="Liz Bentley withKudos" userId="7ad3b7df917eeceb" providerId="LiveId" clId="{1B57204F-758B-47CE-8691-38C48D0A9372}" dt="2023-06-06T05:39:07.206" v="4617" actId="47"/>
        <pc:sldMkLst>
          <pc:docMk/>
          <pc:sldMk cId="0" sldId="311"/>
        </pc:sldMkLst>
        <pc:spChg chg="del">
          <ac:chgData name="Liz Bentley withKudos" userId="7ad3b7df917eeceb" providerId="LiveId" clId="{1B57204F-758B-47CE-8691-38C48D0A9372}" dt="2023-06-06T05:05:35.586" v="4325" actId="478"/>
          <ac:spMkLst>
            <pc:docMk/>
            <pc:sldMk cId="0" sldId="311"/>
            <ac:spMk id="1362" creationId="{00000000-0000-0000-0000-000000000000}"/>
          </ac:spMkLst>
        </pc:spChg>
        <pc:graphicFrameChg chg="mod">
          <ac:chgData name="Liz Bentley withKudos" userId="7ad3b7df917eeceb" providerId="LiveId" clId="{1B57204F-758B-47CE-8691-38C48D0A9372}" dt="2023-06-06T05:24:31.054" v="4444" actId="21"/>
          <ac:graphicFrameMkLst>
            <pc:docMk/>
            <pc:sldMk cId="0" sldId="311"/>
            <ac:graphicFrameMk id="1359" creationId="{00000000-0000-0000-0000-000000000000}"/>
          </ac:graphicFrameMkLst>
        </pc:graphicFrameChg>
      </pc:sldChg>
      <pc:sldChg chg="addSp modSp mod">
        <pc:chgData name="Liz Bentley withKudos" userId="7ad3b7df917eeceb" providerId="LiveId" clId="{1B57204F-758B-47CE-8691-38C48D0A9372}" dt="2023-06-06T23:48:38.731" v="6047" actId="13244"/>
        <pc:sldMkLst>
          <pc:docMk/>
          <pc:sldMk cId="0" sldId="312"/>
        </pc:sldMkLst>
        <pc:spChg chg="add mod">
          <ac:chgData name="Liz Bentley withKudos" userId="7ad3b7df917eeceb" providerId="LiveId" clId="{1B57204F-758B-47CE-8691-38C48D0A9372}" dt="2023-06-06T23:48:38.731" v="6047" actId="13244"/>
          <ac:spMkLst>
            <pc:docMk/>
            <pc:sldMk cId="0" sldId="312"/>
            <ac:spMk id="2" creationId="{09FA3835-B705-75CF-357E-32E020E07AD9}"/>
          </ac:spMkLst>
        </pc:spChg>
        <pc:spChg chg="mod">
          <ac:chgData name="Liz Bentley withKudos" userId="7ad3b7df917eeceb" providerId="LiveId" clId="{1B57204F-758B-47CE-8691-38C48D0A9372}" dt="2023-06-05T00:24:13.350" v="3997" actId="948"/>
          <ac:spMkLst>
            <pc:docMk/>
            <pc:sldMk cId="0" sldId="312"/>
            <ac:spMk id="1367" creationId="{00000000-0000-0000-0000-000000000000}"/>
          </ac:spMkLst>
        </pc:spChg>
      </pc:sldChg>
      <pc:sldChg chg="modSp mod">
        <pc:chgData name="Liz Bentley withKudos" userId="7ad3b7df917eeceb" providerId="LiveId" clId="{1B57204F-758B-47CE-8691-38C48D0A9372}" dt="2023-06-07T05:53:31.750" v="7159" actId="207"/>
        <pc:sldMkLst>
          <pc:docMk/>
          <pc:sldMk cId="0" sldId="313"/>
        </pc:sldMkLst>
        <pc:spChg chg="mod">
          <ac:chgData name="Liz Bentley withKudos" userId="7ad3b7df917eeceb" providerId="LiveId" clId="{1B57204F-758B-47CE-8691-38C48D0A9372}" dt="2023-06-07T05:53:31.750" v="7159" actId="207"/>
          <ac:spMkLst>
            <pc:docMk/>
            <pc:sldMk cId="0" sldId="313"/>
            <ac:spMk id="1373" creationId="{00000000-0000-0000-0000-000000000000}"/>
          </ac:spMkLst>
        </pc:spChg>
        <pc:picChg chg="mod">
          <ac:chgData name="Liz Bentley withKudos" userId="7ad3b7df917eeceb" providerId="LiveId" clId="{1B57204F-758B-47CE-8691-38C48D0A9372}" dt="2023-06-06T23:28:13.303" v="5731" actId="962"/>
          <ac:picMkLst>
            <pc:docMk/>
            <pc:sldMk cId="0" sldId="313"/>
            <ac:picMk id="1375" creationId="{00000000-0000-0000-0000-000000000000}"/>
          </ac:picMkLst>
        </pc:picChg>
        <pc:picChg chg="mod">
          <ac:chgData name="Liz Bentley withKudos" userId="7ad3b7df917eeceb" providerId="LiveId" clId="{1B57204F-758B-47CE-8691-38C48D0A9372}" dt="2023-06-06T23:28:15.797" v="5732" actId="962"/>
          <ac:picMkLst>
            <pc:docMk/>
            <pc:sldMk cId="0" sldId="313"/>
            <ac:picMk id="1376" creationId="{00000000-0000-0000-0000-000000000000}"/>
          </ac:picMkLst>
        </pc:picChg>
      </pc:sldChg>
      <pc:sldChg chg="addSp delSp modSp add mod">
        <pc:chgData name="Liz Bentley withKudos" userId="7ad3b7df917eeceb" providerId="LiveId" clId="{1B57204F-758B-47CE-8691-38C48D0A9372}" dt="2023-06-07T07:16:25.953" v="7396" actId="962"/>
        <pc:sldMkLst>
          <pc:docMk/>
          <pc:sldMk cId="945467982" sldId="314"/>
        </pc:sldMkLst>
        <pc:spChg chg="add del mod">
          <ac:chgData name="Liz Bentley withKudos" userId="7ad3b7df917eeceb" providerId="LiveId" clId="{1B57204F-758B-47CE-8691-38C48D0A9372}" dt="2023-06-04T06:41:46.395" v="369" actId="478"/>
          <ac:spMkLst>
            <pc:docMk/>
            <pc:sldMk cId="945467982" sldId="314"/>
            <ac:spMk id="2" creationId="{5917D74B-16D8-CD4E-1F2B-BAEA334C010A}"/>
          </ac:spMkLst>
        </pc:spChg>
        <pc:spChg chg="add mod">
          <ac:chgData name="Liz Bentley withKudos" userId="7ad3b7df917eeceb" providerId="LiveId" clId="{1B57204F-758B-47CE-8691-38C48D0A9372}" dt="2023-06-06T05:32:54.135" v="4524"/>
          <ac:spMkLst>
            <pc:docMk/>
            <pc:sldMk cId="945467982" sldId="314"/>
            <ac:spMk id="2" creationId="{8DA388BE-B29A-A87F-A4BF-FF5F83026464}"/>
          </ac:spMkLst>
        </pc:spChg>
        <pc:spChg chg="add del mod">
          <ac:chgData name="Liz Bentley withKudos" userId="7ad3b7df917eeceb" providerId="LiveId" clId="{1B57204F-758B-47CE-8691-38C48D0A9372}" dt="2023-06-04T06:41:36.082" v="366" actId="478"/>
          <ac:spMkLst>
            <pc:docMk/>
            <pc:sldMk cId="945467982" sldId="314"/>
            <ac:spMk id="3" creationId="{72E06E78-2621-956E-FF06-8589D0F819B2}"/>
          </ac:spMkLst>
        </pc:spChg>
        <pc:spChg chg="add mod topLvl">
          <ac:chgData name="Liz Bentley withKudos" userId="7ad3b7df917eeceb" providerId="LiveId" clId="{1B57204F-758B-47CE-8691-38C48D0A9372}" dt="2023-06-07T07:13:44.042" v="7382" actId="948"/>
          <ac:spMkLst>
            <pc:docMk/>
            <pc:sldMk cId="945467982" sldId="314"/>
            <ac:spMk id="4" creationId="{4D3758D2-579C-878B-F3E6-C0C5DE032748}"/>
          </ac:spMkLst>
        </pc:spChg>
        <pc:spChg chg="add mod topLvl">
          <ac:chgData name="Liz Bentley withKudos" userId="7ad3b7df917eeceb" providerId="LiveId" clId="{1B57204F-758B-47CE-8691-38C48D0A9372}" dt="2023-06-07T07:13:44.042" v="7382" actId="948"/>
          <ac:spMkLst>
            <pc:docMk/>
            <pc:sldMk cId="945467982" sldId="314"/>
            <ac:spMk id="5" creationId="{2982A0B5-9AD8-6BB9-3D01-3C13E7492C28}"/>
          </ac:spMkLst>
        </pc:spChg>
        <pc:spChg chg="add del mod">
          <ac:chgData name="Liz Bentley withKudos" userId="7ad3b7df917eeceb" providerId="LiveId" clId="{1B57204F-758B-47CE-8691-38C48D0A9372}" dt="2023-06-04T06:41:43.989" v="368" actId="21"/>
          <ac:spMkLst>
            <pc:docMk/>
            <pc:sldMk cId="945467982" sldId="314"/>
            <ac:spMk id="6" creationId="{09520EBB-225A-EEF5-C34C-806AADD60D64}"/>
          </ac:spMkLst>
        </pc:spChg>
        <pc:spChg chg="add mod topLvl">
          <ac:chgData name="Liz Bentley withKudos" userId="7ad3b7df917eeceb" providerId="LiveId" clId="{1B57204F-758B-47CE-8691-38C48D0A9372}" dt="2023-06-07T07:13:44.042" v="7382" actId="948"/>
          <ac:spMkLst>
            <pc:docMk/>
            <pc:sldMk cId="945467982" sldId="314"/>
            <ac:spMk id="7" creationId="{16807374-5681-8D43-952B-3B912502A28F}"/>
          </ac:spMkLst>
        </pc:spChg>
        <pc:spChg chg="add mod topLvl">
          <ac:chgData name="Liz Bentley withKudos" userId="7ad3b7df917eeceb" providerId="LiveId" clId="{1B57204F-758B-47CE-8691-38C48D0A9372}" dt="2023-06-07T07:13:44.042" v="7382" actId="948"/>
          <ac:spMkLst>
            <pc:docMk/>
            <pc:sldMk cId="945467982" sldId="314"/>
            <ac:spMk id="8" creationId="{AD7681A4-87E8-C396-6069-21907362CAA1}"/>
          </ac:spMkLst>
        </pc:spChg>
        <pc:spChg chg="add mod topLvl">
          <ac:chgData name="Liz Bentley withKudos" userId="7ad3b7df917eeceb" providerId="LiveId" clId="{1B57204F-758B-47CE-8691-38C48D0A9372}" dt="2023-06-07T07:13:44.042" v="7382" actId="948"/>
          <ac:spMkLst>
            <pc:docMk/>
            <pc:sldMk cId="945467982" sldId="314"/>
            <ac:spMk id="9" creationId="{75BD6E49-5688-BE13-A9A3-8331FDAC54E6}"/>
          </ac:spMkLst>
        </pc:spChg>
        <pc:spChg chg="add del mod">
          <ac:chgData name="Liz Bentley withKudos" userId="7ad3b7df917eeceb" providerId="LiveId" clId="{1B57204F-758B-47CE-8691-38C48D0A9372}" dt="2023-06-06T05:32:53.559" v="4523" actId="478"/>
          <ac:spMkLst>
            <pc:docMk/>
            <pc:sldMk cId="945467982" sldId="314"/>
            <ac:spMk id="10" creationId="{568115FB-AF65-27CA-EB00-9EA88CC91F5A}"/>
          </ac:spMkLst>
        </pc:spChg>
        <pc:spChg chg="mod">
          <ac:chgData name="Liz Bentley withKudos" userId="7ad3b7df917eeceb" providerId="LiveId" clId="{1B57204F-758B-47CE-8691-38C48D0A9372}" dt="2023-06-07T04:48:48.926" v="7081" actId="207"/>
          <ac:spMkLst>
            <pc:docMk/>
            <pc:sldMk cId="945467982" sldId="314"/>
            <ac:spMk id="889" creationId="{00000000-0000-0000-0000-000000000000}"/>
          </ac:spMkLst>
        </pc:spChg>
        <pc:spChg chg="del mod">
          <ac:chgData name="Liz Bentley withKudos" userId="7ad3b7df917eeceb" providerId="LiveId" clId="{1B57204F-758B-47CE-8691-38C48D0A9372}" dt="2023-06-04T06:41:52.315" v="371" actId="478"/>
          <ac:spMkLst>
            <pc:docMk/>
            <pc:sldMk cId="945467982" sldId="314"/>
            <ac:spMk id="890" creationId="{00000000-0000-0000-0000-000000000000}"/>
          </ac:spMkLst>
        </pc:spChg>
        <pc:spChg chg="mod">
          <ac:chgData name="Liz Bentley withKudos" userId="7ad3b7df917eeceb" providerId="LiveId" clId="{1B57204F-758B-47CE-8691-38C48D0A9372}" dt="2023-06-04T21:40:06.041" v="2258" actId="207"/>
          <ac:spMkLst>
            <pc:docMk/>
            <pc:sldMk cId="945467982" sldId="314"/>
            <ac:spMk id="891" creationId="{00000000-0000-0000-0000-000000000000}"/>
          </ac:spMkLst>
        </pc:spChg>
        <pc:spChg chg="del mod">
          <ac:chgData name="Liz Bentley withKudos" userId="7ad3b7df917eeceb" providerId="LiveId" clId="{1B57204F-758B-47CE-8691-38C48D0A9372}" dt="2023-06-04T06:44:48.795" v="401" actId="478"/>
          <ac:spMkLst>
            <pc:docMk/>
            <pc:sldMk cId="945467982" sldId="314"/>
            <ac:spMk id="892" creationId="{00000000-0000-0000-0000-000000000000}"/>
          </ac:spMkLst>
        </pc:spChg>
        <pc:spChg chg="del">
          <ac:chgData name="Liz Bentley withKudos" userId="7ad3b7df917eeceb" providerId="LiveId" clId="{1B57204F-758B-47CE-8691-38C48D0A9372}" dt="2023-06-04T06:41:13.394" v="361" actId="478"/>
          <ac:spMkLst>
            <pc:docMk/>
            <pc:sldMk cId="945467982" sldId="314"/>
            <ac:spMk id="893" creationId="{00000000-0000-0000-0000-000000000000}"/>
          </ac:spMkLst>
        </pc:spChg>
        <pc:spChg chg="del">
          <ac:chgData name="Liz Bentley withKudos" userId="7ad3b7df917eeceb" providerId="LiveId" clId="{1B57204F-758B-47CE-8691-38C48D0A9372}" dt="2023-06-04T06:41:13.394" v="361" actId="478"/>
          <ac:spMkLst>
            <pc:docMk/>
            <pc:sldMk cId="945467982" sldId="314"/>
            <ac:spMk id="894" creationId="{00000000-0000-0000-0000-000000000000}"/>
          </ac:spMkLst>
        </pc:spChg>
        <pc:spChg chg="del">
          <ac:chgData name="Liz Bentley withKudos" userId="7ad3b7df917eeceb" providerId="LiveId" clId="{1B57204F-758B-47CE-8691-38C48D0A9372}" dt="2023-06-04T06:41:13.394" v="361" actId="478"/>
          <ac:spMkLst>
            <pc:docMk/>
            <pc:sldMk cId="945467982" sldId="314"/>
            <ac:spMk id="895" creationId="{00000000-0000-0000-0000-000000000000}"/>
          </ac:spMkLst>
        </pc:spChg>
        <pc:spChg chg="del">
          <ac:chgData name="Liz Bentley withKudos" userId="7ad3b7df917eeceb" providerId="LiveId" clId="{1B57204F-758B-47CE-8691-38C48D0A9372}" dt="2023-06-04T06:41:13.394" v="361" actId="478"/>
          <ac:spMkLst>
            <pc:docMk/>
            <pc:sldMk cId="945467982" sldId="314"/>
            <ac:spMk id="896" creationId="{00000000-0000-0000-0000-000000000000}"/>
          </ac:spMkLst>
        </pc:spChg>
        <pc:grpChg chg="add del mod">
          <ac:chgData name="Liz Bentley withKudos" userId="7ad3b7df917eeceb" providerId="LiveId" clId="{1B57204F-758B-47CE-8691-38C48D0A9372}" dt="2023-06-07T07:04:43.459" v="7267" actId="165"/>
          <ac:grpSpMkLst>
            <pc:docMk/>
            <pc:sldMk cId="945467982" sldId="314"/>
            <ac:grpSpMk id="3" creationId="{BAA5BB24-A4EB-875B-A513-224451549503}"/>
          </ac:grpSpMkLst>
        </pc:grpChg>
        <pc:grpChg chg="add mod">
          <ac:chgData name="Liz Bentley withKudos" userId="7ad3b7df917eeceb" providerId="LiveId" clId="{1B57204F-758B-47CE-8691-38C48D0A9372}" dt="2023-06-07T07:16:25.953" v="7396" actId="962"/>
          <ac:grpSpMkLst>
            <pc:docMk/>
            <pc:sldMk cId="945467982" sldId="314"/>
            <ac:grpSpMk id="6" creationId="{F430D4FA-6154-74A9-6030-E68E286ED1D2}"/>
          </ac:grpSpMkLst>
        </pc:grpChg>
        <pc:cxnChg chg="add del mod">
          <ac:chgData name="Liz Bentley withKudos" userId="7ad3b7df917eeceb" providerId="LiveId" clId="{1B57204F-758B-47CE-8691-38C48D0A9372}" dt="2023-06-06T05:50:22.984" v="4743" actId="478"/>
          <ac:cxnSpMkLst>
            <pc:docMk/>
            <pc:sldMk cId="945467982" sldId="314"/>
            <ac:cxnSpMk id="3" creationId="{86539C70-4C9C-AE24-7E1C-6EA2CF633173}"/>
          </ac:cxnSpMkLst>
        </pc:cxnChg>
        <pc:cxnChg chg="add del mod">
          <ac:chgData name="Liz Bentley withKudos" userId="7ad3b7df917eeceb" providerId="LiveId" clId="{1B57204F-758B-47CE-8691-38C48D0A9372}" dt="2023-06-06T05:50:21.902" v="4742" actId="478"/>
          <ac:cxnSpMkLst>
            <pc:docMk/>
            <pc:sldMk cId="945467982" sldId="314"/>
            <ac:cxnSpMk id="6" creationId="{89A86C27-0B31-8BAB-E668-77F4BD9BD318}"/>
          </ac:cxnSpMkLst>
        </pc:cxnChg>
      </pc:sldChg>
      <pc:sldChg chg="addSp delSp modSp add mod">
        <pc:chgData name="Liz Bentley withKudos" userId="7ad3b7df917eeceb" providerId="LiveId" clId="{1B57204F-758B-47CE-8691-38C48D0A9372}" dt="2023-06-07T07:16:30.416" v="7397" actId="962"/>
        <pc:sldMkLst>
          <pc:docMk/>
          <pc:sldMk cId="1000580252" sldId="315"/>
        </pc:sldMkLst>
        <pc:spChg chg="add del mod">
          <ac:chgData name="Liz Bentley withKudos" userId="7ad3b7df917eeceb" providerId="LiveId" clId="{1B57204F-758B-47CE-8691-38C48D0A9372}" dt="2023-06-04T06:47:36.530" v="423" actId="478"/>
          <ac:spMkLst>
            <pc:docMk/>
            <pc:sldMk cId="1000580252" sldId="315"/>
            <ac:spMk id="2" creationId="{584CA483-B947-7343-851D-052A353AB567}"/>
          </ac:spMkLst>
        </pc:spChg>
        <pc:spChg chg="add mod">
          <ac:chgData name="Liz Bentley withKudos" userId="7ad3b7df917eeceb" providerId="LiveId" clId="{1B57204F-758B-47CE-8691-38C48D0A9372}" dt="2023-06-06T05:33:01.406" v="4526"/>
          <ac:spMkLst>
            <pc:docMk/>
            <pc:sldMk cId="1000580252" sldId="315"/>
            <ac:spMk id="2" creationId="{B6D72C60-4D73-0139-3ACC-2908B2333D82}"/>
          </ac:spMkLst>
        </pc:spChg>
        <pc:spChg chg="add mod topLvl">
          <ac:chgData name="Liz Bentley withKudos" userId="7ad3b7df917eeceb" providerId="LiveId" clId="{1B57204F-758B-47CE-8691-38C48D0A9372}" dt="2023-06-07T07:14:21.168" v="7386" actId="948"/>
          <ac:spMkLst>
            <pc:docMk/>
            <pc:sldMk cId="1000580252" sldId="315"/>
            <ac:spMk id="3" creationId="{04B4DF26-12EC-F87D-0F9B-D127081D9842}"/>
          </ac:spMkLst>
        </pc:spChg>
        <pc:spChg chg="add del mod">
          <ac:chgData name="Liz Bentley withKudos" userId="7ad3b7df917eeceb" providerId="LiveId" clId="{1B57204F-758B-47CE-8691-38C48D0A9372}" dt="2023-06-06T05:44:42.697" v="4661" actId="478"/>
          <ac:spMkLst>
            <pc:docMk/>
            <pc:sldMk cId="1000580252" sldId="315"/>
            <ac:spMk id="4" creationId="{34A09BDE-BFDD-4B6D-D883-CA5D292A70FB}"/>
          </ac:spMkLst>
        </pc:spChg>
        <pc:spChg chg="del mod">
          <ac:chgData name="Liz Bentley withKudos" userId="7ad3b7df917eeceb" providerId="LiveId" clId="{1B57204F-758B-47CE-8691-38C48D0A9372}" dt="2023-06-04T06:46:25.275" v="414" actId="478"/>
          <ac:spMkLst>
            <pc:docMk/>
            <pc:sldMk cId="1000580252" sldId="315"/>
            <ac:spMk id="4" creationId="{4D3758D2-579C-878B-F3E6-C0C5DE032748}"/>
          </ac:spMkLst>
        </pc:spChg>
        <pc:spChg chg="add del mod">
          <ac:chgData name="Liz Bentley withKudos" userId="7ad3b7df917eeceb" providerId="LiveId" clId="{1B57204F-758B-47CE-8691-38C48D0A9372}" dt="2023-06-04T21:25:30.871" v="2116" actId="21"/>
          <ac:spMkLst>
            <pc:docMk/>
            <pc:sldMk cId="1000580252" sldId="315"/>
            <ac:spMk id="4" creationId="{B4C22371-1CCA-854D-CD3B-45C63F015E2E}"/>
          </ac:spMkLst>
        </pc:spChg>
        <pc:spChg chg="add del">
          <ac:chgData name="Liz Bentley withKudos" userId="7ad3b7df917eeceb" providerId="LiveId" clId="{1B57204F-758B-47CE-8691-38C48D0A9372}" dt="2023-06-06T05:45:18.270" v="4667" actId="478"/>
          <ac:spMkLst>
            <pc:docMk/>
            <pc:sldMk cId="1000580252" sldId="315"/>
            <ac:spMk id="5" creationId="{1CBD36C1-6E87-DE80-068D-60809A8EB438}"/>
          </ac:spMkLst>
        </pc:spChg>
        <pc:spChg chg="del mod">
          <ac:chgData name="Liz Bentley withKudos" userId="7ad3b7df917eeceb" providerId="LiveId" clId="{1B57204F-758B-47CE-8691-38C48D0A9372}" dt="2023-06-04T06:46:25.275" v="414" actId="478"/>
          <ac:spMkLst>
            <pc:docMk/>
            <pc:sldMk cId="1000580252" sldId="315"/>
            <ac:spMk id="5" creationId="{2982A0B5-9AD8-6BB9-3D01-3C13E7492C28}"/>
          </ac:spMkLst>
        </pc:spChg>
        <pc:spChg chg="add mod topLvl">
          <ac:chgData name="Liz Bentley withKudos" userId="7ad3b7df917eeceb" providerId="LiveId" clId="{1B57204F-758B-47CE-8691-38C48D0A9372}" dt="2023-06-07T07:14:21.168" v="7386" actId="948"/>
          <ac:spMkLst>
            <pc:docMk/>
            <pc:sldMk cId="1000580252" sldId="315"/>
            <ac:spMk id="6" creationId="{F029E897-C498-2084-56D5-BF91613032B5}"/>
          </ac:spMkLst>
        </pc:spChg>
        <pc:spChg chg="add del mod">
          <ac:chgData name="Liz Bentley withKudos" userId="7ad3b7df917eeceb" providerId="LiveId" clId="{1B57204F-758B-47CE-8691-38C48D0A9372}" dt="2023-06-06T05:45:05.854" v="4666" actId="478"/>
          <ac:spMkLst>
            <pc:docMk/>
            <pc:sldMk cId="1000580252" sldId="315"/>
            <ac:spMk id="7" creationId="{0D65913E-29C4-43A2-2883-875494E888E5}"/>
          </ac:spMkLst>
        </pc:spChg>
        <pc:spChg chg="del mod">
          <ac:chgData name="Liz Bentley withKudos" userId="7ad3b7df917eeceb" providerId="LiveId" clId="{1B57204F-758B-47CE-8691-38C48D0A9372}" dt="2023-06-04T06:46:25.275" v="414" actId="478"/>
          <ac:spMkLst>
            <pc:docMk/>
            <pc:sldMk cId="1000580252" sldId="315"/>
            <ac:spMk id="7" creationId="{16807374-5681-8D43-952B-3B912502A28F}"/>
          </ac:spMkLst>
        </pc:spChg>
        <pc:spChg chg="del mod">
          <ac:chgData name="Liz Bentley withKudos" userId="7ad3b7df917eeceb" providerId="LiveId" clId="{1B57204F-758B-47CE-8691-38C48D0A9372}" dt="2023-06-04T06:46:25.275" v="414" actId="478"/>
          <ac:spMkLst>
            <pc:docMk/>
            <pc:sldMk cId="1000580252" sldId="315"/>
            <ac:spMk id="8" creationId="{AD7681A4-87E8-C396-6069-21907362CAA1}"/>
          </ac:spMkLst>
        </pc:spChg>
        <pc:spChg chg="del mod">
          <ac:chgData name="Liz Bentley withKudos" userId="7ad3b7df917eeceb" providerId="LiveId" clId="{1B57204F-758B-47CE-8691-38C48D0A9372}" dt="2023-06-04T06:46:25.275" v="414" actId="478"/>
          <ac:spMkLst>
            <pc:docMk/>
            <pc:sldMk cId="1000580252" sldId="315"/>
            <ac:spMk id="9" creationId="{75BD6E49-5688-BE13-A9A3-8331FDAC54E6}"/>
          </ac:spMkLst>
        </pc:spChg>
        <pc:spChg chg="add mod topLvl">
          <ac:chgData name="Liz Bentley withKudos" userId="7ad3b7df917eeceb" providerId="LiveId" clId="{1B57204F-758B-47CE-8691-38C48D0A9372}" dt="2023-06-07T07:14:21.168" v="7386" actId="948"/>
          <ac:spMkLst>
            <pc:docMk/>
            <pc:sldMk cId="1000580252" sldId="315"/>
            <ac:spMk id="10" creationId="{2BF7E6CD-138E-7229-657D-601B96AF6D04}"/>
          </ac:spMkLst>
        </pc:spChg>
        <pc:spChg chg="add mod topLvl">
          <ac:chgData name="Liz Bentley withKudos" userId="7ad3b7df917eeceb" providerId="LiveId" clId="{1B57204F-758B-47CE-8691-38C48D0A9372}" dt="2023-06-07T07:14:21.168" v="7386" actId="948"/>
          <ac:spMkLst>
            <pc:docMk/>
            <pc:sldMk cId="1000580252" sldId="315"/>
            <ac:spMk id="11" creationId="{8C3EB661-651C-0556-E446-88765A0A14D2}"/>
          </ac:spMkLst>
        </pc:spChg>
        <pc:spChg chg="add mod topLvl">
          <ac:chgData name="Liz Bentley withKudos" userId="7ad3b7df917eeceb" providerId="LiveId" clId="{1B57204F-758B-47CE-8691-38C48D0A9372}" dt="2023-06-07T07:14:21.168" v="7386" actId="948"/>
          <ac:spMkLst>
            <pc:docMk/>
            <pc:sldMk cId="1000580252" sldId="315"/>
            <ac:spMk id="12" creationId="{45415460-7E15-CF46-F8B7-06D1B69F3E2D}"/>
          </ac:spMkLst>
        </pc:spChg>
        <pc:spChg chg="add mod">
          <ac:chgData name="Liz Bentley withKudos" userId="7ad3b7df917eeceb" providerId="LiveId" clId="{1B57204F-758B-47CE-8691-38C48D0A9372}" dt="2023-06-07T02:25:23.422" v="6979" actId="20577"/>
          <ac:spMkLst>
            <pc:docMk/>
            <pc:sldMk cId="1000580252" sldId="315"/>
            <ac:spMk id="17" creationId="{CA02D678-3D11-848D-8785-D2C124F43EAA}"/>
          </ac:spMkLst>
        </pc:spChg>
        <pc:spChg chg="add del mod">
          <ac:chgData name="Liz Bentley withKudos" userId="7ad3b7df917eeceb" providerId="LiveId" clId="{1B57204F-758B-47CE-8691-38C48D0A9372}" dt="2023-06-04T07:13:22.190" v="671"/>
          <ac:spMkLst>
            <pc:docMk/>
            <pc:sldMk cId="1000580252" sldId="315"/>
            <ac:spMk id="18" creationId="{0EB26F61-E718-5DFB-0348-35333BB6145A}"/>
          </ac:spMkLst>
        </pc:spChg>
        <pc:spChg chg="add del mod">
          <ac:chgData name="Liz Bentley withKudos" userId="7ad3b7df917eeceb" providerId="LiveId" clId="{1B57204F-758B-47CE-8691-38C48D0A9372}" dt="2023-06-06T05:33:00.984" v="4525" actId="478"/>
          <ac:spMkLst>
            <pc:docMk/>
            <pc:sldMk cId="1000580252" sldId="315"/>
            <ac:spMk id="20" creationId="{C994477F-E556-EF9E-DEDC-ECC010BAC97C}"/>
          </ac:spMkLst>
        </pc:spChg>
        <pc:spChg chg="add del mod">
          <ac:chgData name="Liz Bentley withKudos" userId="7ad3b7df917eeceb" providerId="LiveId" clId="{1B57204F-758B-47CE-8691-38C48D0A9372}" dt="2023-06-07T04:48:56.666" v="7082" actId="207"/>
          <ac:spMkLst>
            <pc:docMk/>
            <pc:sldMk cId="1000580252" sldId="315"/>
            <ac:spMk id="889" creationId="{00000000-0000-0000-0000-000000000000}"/>
          </ac:spMkLst>
        </pc:spChg>
        <pc:spChg chg="mod">
          <ac:chgData name="Liz Bentley withKudos" userId="7ad3b7df917eeceb" providerId="LiveId" clId="{1B57204F-758B-47CE-8691-38C48D0A9372}" dt="2023-06-04T23:20:47.436" v="3239" actId="2711"/>
          <ac:spMkLst>
            <pc:docMk/>
            <pc:sldMk cId="1000580252" sldId="315"/>
            <ac:spMk id="891" creationId="{00000000-0000-0000-0000-000000000000}"/>
          </ac:spMkLst>
        </pc:spChg>
        <pc:grpChg chg="add del mod">
          <ac:chgData name="Liz Bentley withKudos" userId="7ad3b7df917eeceb" providerId="LiveId" clId="{1B57204F-758B-47CE-8691-38C48D0A9372}" dt="2023-06-07T07:01:29.743" v="7251" actId="165"/>
          <ac:grpSpMkLst>
            <pc:docMk/>
            <pc:sldMk cId="1000580252" sldId="315"/>
            <ac:grpSpMk id="4" creationId="{ADB5B072-AC65-CDCA-47D1-5530C9780ABE}"/>
          </ac:grpSpMkLst>
        </pc:grpChg>
        <pc:grpChg chg="add del mod">
          <ac:chgData name="Liz Bentley withKudos" userId="7ad3b7df917eeceb" providerId="LiveId" clId="{1B57204F-758B-47CE-8691-38C48D0A9372}" dt="2023-06-07T07:04:52.725" v="7270" actId="165"/>
          <ac:grpSpMkLst>
            <pc:docMk/>
            <pc:sldMk cId="1000580252" sldId="315"/>
            <ac:grpSpMk id="5" creationId="{D1751276-6873-7C00-2AB1-EAB63E430C29}"/>
          </ac:grpSpMkLst>
        </pc:grpChg>
        <pc:grpChg chg="add mod">
          <ac:chgData name="Liz Bentley withKudos" userId="7ad3b7df917eeceb" providerId="LiveId" clId="{1B57204F-758B-47CE-8691-38C48D0A9372}" dt="2023-06-07T07:16:30.416" v="7397" actId="962"/>
          <ac:grpSpMkLst>
            <pc:docMk/>
            <pc:sldMk cId="1000580252" sldId="315"/>
            <ac:grpSpMk id="7" creationId="{A333F0AD-B901-4B07-8C91-FE47431E8166}"/>
          </ac:grpSpMkLst>
        </pc:grpChg>
        <pc:grpChg chg="add del mod">
          <ac:chgData name="Liz Bentley withKudos" userId="7ad3b7df917eeceb" providerId="LiveId" clId="{1B57204F-758B-47CE-8691-38C48D0A9372}" dt="2023-06-04T08:03:43.900" v="982" actId="165"/>
          <ac:grpSpMkLst>
            <pc:docMk/>
            <pc:sldMk cId="1000580252" sldId="315"/>
            <ac:grpSpMk id="13" creationId="{A0DCA4FC-6AC0-E5F6-C0A8-195A73C18134}"/>
          </ac:grpSpMkLst>
        </pc:grpChg>
        <pc:grpChg chg="add del mod">
          <ac:chgData name="Liz Bentley withKudos" userId="7ad3b7df917eeceb" providerId="LiveId" clId="{1B57204F-758B-47CE-8691-38C48D0A9372}" dt="2023-06-06T05:45:34.065" v="4671" actId="21"/>
          <ac:grpSpMkLst>
            <pc:docMk/>
            <pc:sldMk cId="1000580252" sldId="315"/>
            <ac:grpSpMk id="13" creationId="{D6ED7AF8-B029-BCBC-4E70-2B2DDC4E4FB6}"/>
          </ac:grpSpMkLst>
        </pc:grpChg>
        <pc:grpChg chg="add mod">
          <ac:chgData name="Liz Bentley withKudos" userId="7ad3b7df917eeceb" providerId="LiveId" clId="{1B57204F-758B-47CE-8691-38C48D0A9372}" dt="2023-06-04T06:50:28.664" v="452" actId="164"/>
          <ac:grpSpMkLst>
            <pc:docMk/>
            <pc:sldMk cId="1000580252" sldId="315"/>
            <ac:grpSpMk id="14" creationId="{906FBCC6-DC13-D5DF-F99B-599A35F29744}"/>
          </ac:grpSpMkLst>
        </pc:grpChg>
        <pc:grpChg chg="add mod">
          <ac:chgData name="Liz Bentley withKudos" userId="7ad3b7df917eeceb" providerId="LiveId" clId="{1B57204F-758B-47CE-8691-38C48D0A9372}" dt="2023-06-04T06:50:44.017" v="456" actId="164"/>
          <ac:grpSpMkLst>
            <pc:docMk/>
            <pc:sldMk cId="1000580252" sldId="315"/>
            <ac:grpSpMk id="15" creationId="{E59BEB1B-8E97-A353-7B6D-1CC0786D1339}"/>
          </ac:grpSpMkLst>
        </pc:grpChg>
        <pc:grpChg chg="add del mod">
          <ac:chgData name="Liz Bentley withKudos" userId="7ad3b7df917eeceb" providerId="LiveId" clId="{1B57204F-758B-47CE-8691-38C48D0A9372}" dt="2023-06-04T08:03:43.900" v="982" actId="165"/>
          <ac:grpSpMkLst>
            <pc:docMk/>
            <pc:sldMk cId="1000580252" sldId="315"/>
            <ac:grpSpMk id="16" creationId="{3F5FCFF2-A388-9C55-11AC-CE37F6DA3092}"/>
          </ac:grpSpMkLst>
        </pc:grpChg>
        <pc:cxnChg chg="add mod">
          <ac:chgData name="Liz Bentley withKudos" userId="7ad3b7df917eeceb" providerId="LiveId" clId="{1B57204F-758B-47CE-8691-38C48D0A9372}" dt="2023-06-06T05:45:33.701" v="4670" actId="164"/>
          <ac:cxnSpMkLst>
            <pc:docMk/>
            <pc:sldMk cId="1000580252" sldId="315"/>
            <ac:cxnSpMk id="8" creationId="{5175C3E5-7CBE-E324-C2BD-7E60855F006C}"/>
          </ac:cxnSpMkLst>
        </pc:cxnChg>
        <pc:cxnChg chg="add mod">
          <ac:chgData name="Liz Bentley withKudos" userId="7ad3b7df917eeceb" providerId="LiveId" clId="{1B57204F-758B-47CE-8691-38C48D0A9372}" dt="2023-06-06T05:45:33.701" v="4670" actId="164"/>
          <ac:cxnSpMkLst>
            <pc:docMk/>
            <pc:sldMk cId="1000580252" sldId="315"/>
            <ac:cxnSpMk id="9" creationId="{3A8CF587-1785-220D-6BE9-518A3B88D93B}"/>
          </ac:cxnSpMkLst>
        </pc:cxnChg>
        <pc:cxnChg chg="add del mod">
          <ac:chgData name="Liz Bentley withKudos" userId="7ad3b7df917eeceb" providerId="LiveId" clId="{1B57204F-758B-47CE-8691-38C48D0A9372}" dt="2023-06-04T07:13:22.190" v="671"/>
          <ac:cxnSpMkLst>
            <pc:docMk/>
            <pc:sldMk cId="1000580252" sldId="315"/>
            <ac:cxnSpMk id="19" creationId="{38E28225-D379-C830-F483-E2B3C563B17F}"/>
          </ac:cxnSpMkLst>
        </pc:cxnChg>
        <pc:cxnChg chg="add del mod">
          <ac:chgData name="Liz Bentley withKudos" userId="7ad3b7df917eeceb" providerId="LiveId" clId="{1B57204F-758B-47CE-8691-38C48D0A9372}" dt="2023-06-04T07:13:33.843" v="674" actId="478"/>
          <ac:cxnSpMkLst>
            <pc:docMk/>
            <pc:sldMk cId="1000580252" sldId="315"/>
            <ac:cxnSpMk id="21" creationId="{F98099B3-B3B8-2943-0315-8D79E3719DFE}"/>
          </ac:cxnSpMkLst>
        </pc:cxnChg>
      </pc:sldChg>
      <pc:sldChg chg="addSp delSp modSp add mod modClrScheme chgLayout">
        <pc:chgData name="Liz Bentley withKudos" userId="7ad3b7df917eeceb" providerId="LiveId" clId="{1B57204F-758B-47CE-8691-38C48D0A9372}" dt="2023-06-07T07:16:35.405" v="7399" actId="962"/>
        <pc:sldMkLst>
          <pc:docMk/>
          <pc:sldMk cId="4065637683" sldId="316"/>
        </pc:sldMkLst>
        <pc:spChg chg="add del mod">
          <ac:chgData name="Liz Bentley withKudos" userId="7ad3b7df917eeceb" providerId="LiveId" clId="{1B57204F-758B-47CE-8691-38C48D0A9372}" dt="2023-06-07T00:04:33.213" v="6114" actId="21"/>
          <ac:spMkLst>
            <pc:docMk/>
            <pc:sldMk cId="4065637683" sldId="316"/>
            <ac:spMk id="2" creationId="{F86EB6C9-B0E6-8A56-EA12-B9A461D5B03A}"/>
          </ac:spMkLst>
        </pc:spChg>
        <pc:spChg chg="add del mod ord">
          <ac:chgData name="Liz Bentley withKudos" userId="7ad3b7df917eeceb" providerId="LiveId" clId="{1B57204F-758B-47CE-8691-38C48D0A9372}" dt="2023-06-07T00:04:43.049" v="6115" actId="700"/>
          <ac:spMkLst>
            <pc:docMk/>
            <pc:sldMk cId="4065637683" sldId="316"/>
            <ac:spMk id="3" creationId="{CCCED085-6276-6759-6BF8-966A2F6E2537}"/>
          </ac:spMkLst>
        </pc:spChg>
        <pc:spChg chg="add del mod ord">
          <ac:chgData name="Liz Bentley withKudos" userId="7ad3b7df917eeceb" providerId="LiveId" clId="{1B57204F-758B-47CE-8691-38C48D0A9372}" dt="2023-06-07T00:04:45.768" v="6116" actId="478"/>
          <ac:spMkLst>
            <pc:docMk/>
            <pc:sldMk cId="4065637683" sldId="316"/>
            <ac:spMk id="4" creationId="{8F98CFB8-1106-559A-86E8-3007B6585FEB}"/>
          </ac:spMkLst>
        </pc:spChg>
        <pc:spChg chg="add del mod">
          <ac:chgData name="Liz Bentley withKudos" userId="7ad3b7df917eeceb" providerId="LiveId" clId="{1B57204F-758B-47CE-8691-38C48D0A9372}" dt="2023-06-04T09:47:55.941" v="1882" actId="21"/>
          <ac:spMkLst>
            <pc:docMk/>
            <pc:sldMk cId="4065637683" sldId="316"/>
            <ac:spMk id="4" creationId="{C8A3A383-841D-545B-04DE-58C5E1BDBAC5}"/>
          </ac:spMkLst>
        </pc:spChg>
        <pc:spChg chg="add del mod">
          <ac:chgData name="Liz Bentley withKudos" userId="7ad3b7df917eeceb" providerId="LiveId" clId="{1B57204F-758B-47CE-8691-38C48D0A9372}" dt="2023-06-04T09:47:55.941" v="1882" actId="21"/>
          <ac:spMkLst>
            <pc:docMk/>
            <pc:sldMk cId="4065637683" sldId="316"/>
            <ac:spMk id="5" creationId="{07D46DA1-C0FE-111D-27DC-B1375C54AC78}"/>
          </ac:spMkLst>
        </pc:spChg>
        <pc:spChg chg="add del mod ord">
          <ac:chgData name="Liz Bentley withKudos" userId="7ad3b7df917eeceb" providerId="LiveId" clId="{1B57204F-758B-47CE-8691-38C48D0A9372}" dt="2023-06-07T00:04:45.768" v="6116" actId="478"/>
          <ac:spMkLst>
            <pc:docMk/>
            <pc:sldMk cId="4065637683" sldId="316"/>
            <ac:spMk id="5" creationId="{6972C3DB-CD46-055C-5B8E-3146D40301A7}"/>
          </ac:spMkLst>
        </pc:spChg>
        <pc:spChg chg="add del mod ord">
          <ac:chgData name="Liz Bentley withKudos" userId="7ad3b7df917eeceb" providerId="LiveId" clId="{1B57204F-758B-47CE-8691-38C48D0A9372}" dt="2023-06-07T00:04:45.768" v="6116" actId="478"/>
          <ac:spMkLst>
            <pc:docMk/>
            <pc:sldMk cId="4065637683" sldId="316"/>
            <ac:spMk id="6" creationId="{09D5EA3C-4123-AEEB-4CFB-1F277B4C9E41}"/>
          </ac:spMkLst>
        </pc:spChg>
        <pc:spChg chg="add del mod ord">
          <ac:chgData name="Liz Bentley withKudos" userId="7ad3b7df917eeceb" providerId="LiveId" clId="{1B57204F-758B-47CE-8691-38C48D0A9372}" dt="2023-06-04T09:48:03.797" v="1883" actId="700"/>
          <ac:spMkLst>
            <pc:docMk/>
            <pc:sldMk cId="4065637683" sldId="316"/>
            <ac:spMk id="6" creationId="{F90098C8-F64A-5332-00F1-03E0BDD38A38}"/>
          </ac:spMkLst>
        </pc:spChg>
        <pc:spChg chg="add mod">
          <ac:chgData name="Liz Bentley withKudos" userId="7ad3b7df917eeceb" providerId="LiveId" clId="{1B57204F-758B-47CE-8691-38C48D0A9372}" dt="2023-06-07T04:49:06.211" v="7084" actId="207"/>
          <ac:spMkLst>
            <pc:docMk/>
            <pc:sldMk cId="4065637683" sldId="316"/>
            <ac:spMk id="7" creationId="{82FAB201-AF5E-54E7-F977-FCBEAC02B893}"/>
          </ac:spMkLst>
        </pc:spChg>
        <pc:spChg chg="add del mod">
          <ac:chgData name="Liz Bentley withKudos" userId="7ad3b7df917eeceb" providerId="LiveId" clId="{1B57204F-758B-47CE-8691-38C48D0A9372}" dt="2023-06-04T09:47:55.941" v="1882" actId="21"/>
          <ac:spMkLst>
            <pc:docMk/>
            <pc:sldMk cId="4065637683" sldId="316"/>
            <ac:spMk id="7" creationId="{BB7B5A17-28AB-12FF-C8B2-6298DC05F171}"/>
          </ac:spMkLst>
        </pc:spChg>
        <pc:spChg chg="add del mod">
          <ac:chgData name="Liz Bentley withKudos" userId="7ad3b7df917eeceb" providerId="LiveId" clId="{1B57204F-758B-47CE-8691-38C48D0A9372}" dt="2023-06-04T09:47:55.941" v="1882" actId="21"/>
          <ac:spMkLst>
            <pc:docMk/>
            <pc:sldMk cId="4065637683" sldId="316"/>
            <ac:spMk id="8" creationId="{B3C37E9D-6942-9F25-25F2-AC9203814D53}"/>
          </ac:spMkLst>
        </pc:spChg>
        <pc:spChg chg="add del mod">
          <ac:chgData name="Liz Bentley withKudos" userId="7ad3b7df917eeceb" providerId="LiveId" clId="{1B57204F-758B-47CE-8691-38C48D0A9372}" dt="2023-06-04T09:47:55.941" v="1882" actId="21"/>
          <ac:spMkLst>
            <pc:docMk/>
            <pc:sldMk cId="4065637683" sldId="316"/>
            <ac:spMk id="9" creationId="{616724A0-2B6D-8D49-42E0-CDAD5F66B7B1}"/>
          </ac:spMkLst>
        </pc:spChg>
        <pc:spChg chg="add mod">
          <ac:chgData name="Liz Bentley withKudos" userId="7ad3b7df917eeceb" providerId="LiveId" clId="{1B57204F-758B-47CE-8691-38C48D0A9372}" dt="2023-06-07T00:04:46.360" v="6117"/>
          <ac:spMkLst>
            <pc:docMk/>
            <pc:sldMk cId="4065637683" sldId="316"/>
            <ac:spMk id="9" creationId="{C7224D84-0F43-24BC-7A87-72BD82CB96EA}"/>
          </ac:spMkLst>
        </pc:spChg>
        <pc:spChg chg="add mod topLvl">
          <ac:chgData name="Liz Bentley withKudos" userId="7ad3b7df917eeceb" providerId="LiveId" clId="{1B57204F-758B-47CE-8691-38C48D0A9372}" dt="2023-06-07T07:14:57.848" v="7388" actId="948"/>
          <ac:spMkLst>
            <pc:docMk/>
            <pc:sldMk cId="4065637683" sldId="316"/>
            <ac:spMk id="10" creationId="{3E03AD38-6681-1EF2-3428-6F7A0F220249}"/>
          </ac:spMkLst>
        </pc:spChg>
        <pc:spChg chg="del">
          <ac:chgData name="Liz Bentley withKudos" userId="7ad3b7df917eeceb" providerId="LiveId" clId="{1B57204F-758B-47CE-8691-38C48D0A9372}" dt="2023-06-04T07:03:01.362" v="586" actId="478"/>
          <ac:spMkLst>
            <pc:docMk/>
            <pc:sldMk cId="4065637683" sldId="316"/>
            <ac:spMk id="11" creationId="{8C3EB661-651C-0556-E446-88765A0A14D2}"/>
          </ac:spMkLst>
        </pc:spChg>
        <pc:spChg chg="add del mod ord">
          <ac:chgData name="Liz Bentley withKudos" userId="7ad3b7df917eeceb" providerId="LiveId" clId="{1B57204F-758B-47CE-8691-38C48D0A9372}" dt="2023-06-04T09:48:03.797" v="1883" actId="700"/>
          <ac:spMkLst>
            <pc:docMk/>
            <pc:sldMk cId="4065637683" sldId="316"/>
            <ac:spMk id="11" creationId="{91A5370D-50C8-C251-31D9-75634BA09CF1}"/>
          </ac:spMkLst>
        </pc:spChg>
        <pc:spChg chg="add mod topLvl">
          <ac:chgData name="Liz Bentley withKudos" userId="7ad3b7df917eeceb" providerId="LiveId" clId="{1B57204F-758B-47CE-8691-38C48D0A9372}" dt="2023-06-07T07:14:57.848" v="7388" actId="948"/>
          <ac:spMkLst>
            <pc:docMk/>
            <pc:sldMk cId="4065637683" sldId="316"/>
            <ac:spMk id="11" creationId="{A230ABAF-8FC2-775A-9151-048EA28C0964}"/>
          </ac:spMkLst>
        </pc:spChg>
        <pc:spChg chg="add mod topLvl">
          <ac:chgData name="Liz Bentley withKudos" userId="7ad3b7df917eeceb" providerId="LiveId" clId="{1B57204F-758B-47CE-8691-38C48D0A9372}" dt="2023-06-07T07:14:57.848" v="7388" actId="948"/>
          <ac:spMkLst>
            <pc:docMk/>
            <pc:sldMk cId="4065637683" sldId="316"/>
            <ac:spMk id="12" creationId="{5DA0BEB5-399A-D1BD-62A0-02F5663B0D2F}"/>
          </ac:spMkLst>
        </pc:spChg>
        <pc:spChg chg="add del mod ord">
          <ac:chgData name="Liz Bentley withKudos" userId="7ad3b7df917eeceb" providerId="LiveId" clId="{1B57204F-758B-47CE-8691-38C48D0A9372}" dt="2023-06-04T09:48:08.683" v="1884" actId="478"/>
          <ac:spMkLst>
            <pc:docMk/>
            <pc:sldMk cId="4065637683" sldId="316"/>
            <ac:spMk id="12" creationId="{AFA16B9C-6E48-AAE0-087B-391E9EEF7BB6}"/>
          </ac:spMkLst>
        </pc:spChg>
        <pc:spChg chg="add del mod ord">
          <ac:chgData name="Liz Bentley withKudos" userId="7ad3b7df917eeceb" providerId="LiveId" clId="{1B57204F-758B-47CE-8691-38C48D0A9372}" dt="2023-06-04T09:48:08.683" v="1884" actId="478"/>
          <ac:spMkLst>
            <pc:docMk/>
            <pc:sldMk cId="4065637683" sldId="316"/>
            <ac:spMk id="13" creationId="{4F419A89-D3AF-A74C-DF0B-62D9349DCEE0}"/>
          </ac:spMkLst>
        </pc:spChg>
        <pc:spChg chg="add mod topLvl">
          <ac:chgData name="Liz Bentley withKudos" userId="7ad3b7df917eeceb" providerId="LiveId" clId="{1B57204F-758B-47CE-8691-38C48D0A9372}" dt="2023-06-07T07:14:57.848" v="7388" actId="948"/>
          <ac:spMkLst>
            <pc:docMk/>
            <pc:sldMk cId="4065637683" sldId="316"/>
            <ac:spMk id="13" creationId="{E7307C7B-E4E0-740B-8843-E2C82382B1BE}"/>
          </ac:spMkLst>
        </pc:spChg>
        <pc:spChg chg="add mod topLvl">
          <ac:chgData name="Liz Bentley withKudos" userId="7ad3b7df917eeceb" providerId="LiveId" clId="{1B57204F-758B-47CE-8691-38C48D0A9372}" dt="2023-06-07T07:14:57.848" v="7388" actId="948"/>
          <ac:spMkLst>
            <pc:docMk/>
            <pc:sldMk cId="4065637683" sldId="316"/>
            <ac:spMk id="14" creationId="{52E13D2D-A0E1-CAD0-3185-F9185CD9D0AE}"/>
          </ac:spMkLst>
        </pc:spChg>
        <pc:spChg chg="add del mod">
          <ac:chgData name="Liz Bentley withKudos" userId="7ad3b7df917eeceb" providerId="LiveId" clId="{1B57204F-758B-47CE-8691-38C48D0A9372}" dt="2023-06-04T09:47:55.941" v="1882" actId="21"/>
          <ac:spMkLst>
            <pc:docMk/>
            <pc:sldMk cId="4065637683" sldId="316"/>
            <ac:spMk id="14" creationId="{89C3CA8E-A755-E1A0-3748-1730521A1DCA}"/>
          </ac:spMkLst>
        </pc:spChg>
        <pc:spChg chg="add del mod ord">
          <ac:chgData name="Liz Bentley withKudos" userId="7ad3b7df917eeceb" providerId="LiveId" clId="{1B57204F-758B-47CE-8691-38C48D0A9372}" dt="2023-06-04T09:48:08.683" v="1884" actId="478"/>
          <ac:spMkLst>
            <pc:docMk/>
            <pc:sldMk cId="4065637683" sldId="316"/>
            <ac:spMk id="15" creationId="{5191ED6C-FC7D-1CEC-0E8E-50D393523960}"/>
          </ac:spMkLst>
        </pc:spChg>
        <pc:spChg chg="add mod">
          <ac:chgData name="Liz Bentley withKudos" userId="7ad3b7df917eeceb" providerId="LiveId" clId="{1B57204F-758B-47CE-8691-38C48D0A9372}" dt="2023-06-07T00:04:46.360" v="6117"/>
          <ac:spMkLst>
            <pc:docMk/>
            <pc:sldMk cId="4065637683" sldId="316"/>
            <ac:spMk id="15" creationId="{E8375E02-35DD-F70E-CE9E-9F71887C2D84}"/>
          </ac:spMkLst>
        </pc:spChg>
        <pc:spChg chg="add del mod">
          <ac:chgData name="Liz Bentley withKudos" userId="7ad3b7df917eeceb" providerId="LiveId" clId="{1B57204F-758B-47CE-8691-38C48D0A9372}" dt="2023-06-07T00:04:33.213" v="6114" actId="21"/>
          <ac:spMkLst>
            <pc:docMk/>
            <pc:sldMk cId="4065637683" sldId="316"/>
            <ac:spMk id="16" creationId="{D3CEBE9A-7412-DC2D-1EB9-CC41797E3DE2}"/>
          </ac:spMkLst>
        </pc:spChg>
        <pc:spChg chg="add del mod">
          <ac:chgData name="Liz Bentley withKudos" userId="7ad3b7df917eeceb" providerId="LiveId" clId="{1B57204F-758B-47CE-8691-38C48D0A9372}" dt="2023-06-07T00:04:33.213" v="6114" actId="21"/>
          <ac:spMkLst>
            <pc:docMk/>
            <pc:sldMk cId="4065637683" sldId="316"/>
            <ac:spMk id="17" creationId="{A94C2E00-B29F-F813-19E1-3264755444DB}"/>
          </ac:spMkLst>
        </pc:spChg>
        <pc:spChg chg="del">
          <ac:chgData name="Liz Bentley withKudos" userId="7ad3b7df917eeceb" providerId="LiveId" clId="{1B57204F-758B-47CE-8691-38C48D0A9372}" dt="2023-06-04T07:01:43.714" v="577" actId="478"/>
          <ac:spMkLst>
            <pc:docMk/>
            <pc:sldMk cId="4065637683" sldId="316"/>
            <ac:spMk id="17" creationId="{CA02D678-3D11-848D-8785-D2C124F43EAA}"/>
          </ac:spMkLst>
        </pc:spChg>
        <pc:spChg chg="add del mod">
          <ac:chgData name="Liz Bentley withKudos" userId="7ad3b7df917eeceb" providerId="LiveId" clId="{1B57204F-758B-47CE-8691-38C48D0A9372}" dt="2023-06-04T08:18:44.460" v="1127" actId="21"/>
          <ac:spMkLst>
            <pc:docMk/>
            <pc:sldMk cId="4065637683" sldId="316"/>
            <ac:spMk id="18" creationId="{9875B584-CC93-1D34-8054-FDC565ADF44E}"/>
          </ac:spMkLst>
        </pc:spChg>
        <pc:spChg chg="add del mod">
          <ac:chgData name="Liz Bentley withKudos" userId="7ad3b7df917eeceb" providerId="LiveId" clId="{1B57204F-758B-47CE-8691-38C48D0A9372}" dt="2023-06-07T00:04:33.213" v="6114" actId="21"/>
          <ac:spMkLst>
            <pc:docMk/>
            <pc:sldMk cId="4065637683" sldId="316"/>
            <ac:spMk id="19" creationId="{F9B33AB9-978C-025D-A10F-45C053A5A546}"/>
          </ac:spMkLst>
        </pc:spChg>
        <pc:spChg chg="add del mod">
          <ac:chgData name="Liz Bentley withKudos" userId="7ad3b7df917eeceb" providerId="LiveId" clId="{1B57204F-758B-47CE-8691-38C48D0A9372}" dt="2023-06-07T00:04:33.213" v="6114" actId="21"/>
          <ac:spMkLst>
            <pc:docMk/>
            <pc:sldMk cId="4065637683" sldId="316"/>
            <ac:spMk id="20" creationId="{243BFAB5-6B27-4203-F3AF-5B871CF03B88}"/>
          </ac:spMkLst>
        </pc:spChg>
        <pc:spChg chg="add del mod">
          <ac:chgData name="Liz Bentley withKudos" userId="7ad3b7df917eeceb" providerId="LiveId" clId="{1B57204F-758B-47CE-8691-38C48D0A9372}" dt="2023-06-07T00:04:33.213" v="6114" actId="21"/>
          <ac:spMkLst>
            <pc:docMk/>
            <pc:sldMk cId="4065637683" sldId="316"/>
            <ac:spMk id="21" creationId="{E877003B-B10F-CA1C-F330-90BFAE326A91}"/>
          </ac:spMkLst>
        </pc:spChg>
        <pc:spChg chg="add del mod">
          <ac:chgData name="Liz Bentley withKudos" userId="7ad3b7df917eeceb" providerId="LiveId" clId="{1B57204F-758B-47CE-8691-38C48D0A9372}" dt="2023-06-07T00:04:33.213" v="6114" actId="21"/>
          <ac:spMkLst>
            <pc:docMk/>
            <pc:sldMk cId="4065637683" sldId="316"/>
            <ac:spMk id="22" creationId="{D800691E-7B3A-2E72-8C38-B1DCC8D938E1}"/>
          </ac:spMkLst>
        </pc:spChg>
        <pc:spChg chg="add del mod">
          <ac:chgData name="Liz Bentley withKudos" userId="7ad3b7df917eeceb" providerId="LiveId" clId="{1B57204F-758B-47CE-8691-38C48D0A9372}" dt="2023-06-07T00:04:33.213" v="6114" actId="21"/>
          <ac:spMkLst>
            <pc:docMk/>
            <pc:sldMk cId="4065637683" sldId="316"/>
            <ac:spMk id="23" creationId="{64CBB7DD-4E28-B822-E5E8-FA6C88CACCE3}"/>
          </ac:spMkLst>
        </pc:spChg>
        <pc:spChg chg="add del mod">
          <ac:chgData name="Liz Bentley withKudos" userId="7ad3b7df917eeceb" providerId="LiveId" clId="{1B57204F-758B-47CE-8691-38C48D0A9372}" dt="2023-06-06T05:33:07.687" v="4527" actId="478"/>
          <ac:spMkLst>
            <pc:docMk/>
            <pc:sldMk cId="4065637683" sldId="316"/>
            <ac:spMk id="24" creationId="{02CC0F7E-14D6-4BF1-8BD4-6F7D50C8F4FF}"/>
          </ac:spMkLst>
        </pc:spChg>
        <pc:spChg chg="add del mod">
          <ac:chgData name="Liz Bentley withKudos" userId="7ad3b7df917eeceb" providerId="LiveId" clId="{1B57204F-758B-47CE-8691-38C48D0A9372}" dt="2023-06-04T09:48:16.066" v="1887" actId="478"/>
          <ac:spMkLst>
            <pc:docMk/>
            <pc:sldMk cId="4065637683" sldId="316"/>
            <ac:spMk id="26" creationId="{0150A24D-EB33-7C4C-1652-61CAC309C65C}"/>
          </ac:spMkLst>
        </pc:spChg>
        <pc:spChg chg="del mod">
          <ac:chgData name="Liz Bentley withKudos" userId="7ad3b7df917eeceb" providerId="LiveId" clId="{1B57204F-758B-47CE-8691-38C48D0A9372}" dt="2023-06-04T09:47:55.941" v="1882" actId="21"/>
          <ac:spMkLst>
            <pc:docMk/>
            <pc:sldMk cId="4065637683" sldId="316"/>
            <ac:spMk id="889" creationId="{00000000-0000-0000-0000-000000000000}"/>
          </ac:spMkLst>
        </pc:spChg>
        <pc:spChg chg="add del mod">
          <ac:chgData name="Liz Bentley withKudos" userId="7ad3b7df917eeceb" providerId="LiveId" clId="{1B57204F-758B-47CE-8691-38C48D0A9372}" dt="2023-06-04T09:47:55.941" v="1882" actId="21"/>
          <ac:spMkLst>
            <pc:docMk/>
            <pc:sldMk cId="4065637683" sldId="316"/>
            <ac:spMk id="891" creationId="{00000000-0000-0000-0000-000000000000}"/>
          </ac:spMkLst>
        </pc:spChg>
        <pc:grpChg chg="add mod">
          <ac:chgData name="Liz Bentley withKudos" userId="7ad3b7df917eeceb" providerId="LiveId" clId="{1B57204F-758B-47CE-8691-38C48D0A9372}" dt="2023-06-07T07:16:35.405" v="7399" actId="962"/>
          <ac:grpSpMkLst>
            <pc:docMk/>
            <pc:sldMk cId="4065637683" sldId="316"/>
            <ac:grpSpMk id="2" creationId="{0EF81827-263E-0752-8AEE-C6A858A2A71F}"/>
          </ac:grpSpMkLst>
        </pc:grpChg>
        <pc:grpChg chg="del">
          <ac:chgData name="Liz Bentley withKudos" userId="7ad3b7df917eeceb" providerId="LiveId" clId="{1B57204F-758B-47CE-8691-38C48D0A9372}" dt="2023-06-04T07:03:01.362" v="586" actId="478"/>
          <ac:grpSpMkLst>
            <pc:docMk/>
            <pc:sldMk cId="4065637683" sldId="316"/>
            <ac:grpSpMk id="13" creationId="{A0DCA4FC-6AC0-E5F6-C0A8-195A73C18134}"/>
          </ac:grpSpMkLst>
        </pc:grpChg>
        <pc:grpChg chg="del">
          <ac:chgData name="Liz Bentley withKudos" userId="7ad3b7df917eeceb" providerId="LiveId" clId="{1B57204F-758B-47CE-8691-38C48D0A9372}" dt="2023-06-04T07:03:04.130" v="587" actId="478"/>
          <ac:grpSpMkLst>
            <pc:docMk/>
            <pc:sldMk cId="4065637683" sldId="316"/>
            <ac:grpSpMk id="16" creationId="{3F5FCFF2-A388-9C55-11AC-CE37F6DA3092}"/>
          </ac:grpSpMkLst>
        </pc:grpChg>
        <pc:grpChg chg="add del mod">
          <ac:chgData name="Liz Bentley withKudos" userId="7ad3b7df917eeceb" providerId="LiveId" clId="{1B57204F-758B-47CE-8691-38C48D0A9372}" dt="2023-06-07T01:43:42.079" v="6870" actId="165"/>
          <ac:grpSpMkLst>
            <pc:docMk/>
            <pc:sldMk cId="4065637683" sldId="316"/>
            <ac:grpSpMk id="24" creationId="{40FD03BC-2916-F8F7-1B90-B7981ADF9402}"/>
          </ac:grpSpMkLst>
        </pc:grpChg>
        <pc:grpChg chg="add del mod">
          <ac:chgData name="Liz Bentley withKudos" userId="7ad3b7df917eeceb" providerId="LiveId" clId="{1B57204F-758B-47CE-8691-38C48D0A9372}" dt="2023-06-07T07:05:08.216" v="7276" actId="165"/>
          <ac:grpSpMkLst>
            <pc:docMk/>
            <pc:sldMk cId="4065637683" sldId="316"/>
            <ac:grpSpMk id="25" creationId="{A3436BDC-4225-5AC6-BD17-D632D8962FDE}"/>
          </ac:grpSpMkLst>
        </pc:grpChg>
        <pc:cxnChg chg="add del mod">
          <ac:chgData name="Liz Bentley withKudos" userId="7ad3b7df917eeceb" providerId="LiveId" clId="{1B57204F-758B-47CE-8691-38C48D0A9372}" dt="2023-06-04T09:47:55.941" v="1882" actId="21"/>
          <ac:cxnSpMkLst>
            <pc:docMk/>
            <pc:sldMk cId="4065637683" sldId="316"/>
            <ac:cxnSpMk id="2" creationId="{84FF388B-E274-A92E-129F-531616A84218}"/>
          </ac:cxnSpMkLst>
        </pc:cxnChg>
        <pc:cxnChg chg="add del mod">
          <ac:chgData name="Liz Bentley withKudos" userId="7ad3b7df917eeceb" providerId="LiveId" clId="{1B57204F-758B-47CE-8691-38C48D0A9372}" dt="2023-06-07T00:04:51.365" v="6118" actId="478"/>
          <ac:cxnSpMkLst>
            <pc:docMk/>
            <pc:sldMk cId="4065637683" sldId="316"/>
            <ac:cxnSpMk id="8" creationId="{30339ED6-7C99-CAC1-EECE-EECCEF666F73}"/>
          </ac:cxnSpMkLst>
        </pc:cxnChg>
        <pc:cxnChg chg="add del mod">
          <ac:chgData name="Liz Bentley withKudos" userId="7ad3b7df917eeceb" providerId="LiveId" clId="{1B57204F-758B-47CE-8691-38C48D0A9372}" dt="2023-06-07T00:04:33.213" v="6114" actId="21"/>
          <ac:cxnSpMkLst>
            <pc:docMk/>
            <pc:sldMk cId="4065637683" sldId="316"/>
            <ac:cxnSpMk id="18" creationId="{73CDB07F-9AC9-054B-B4E2-ADE5405630BE}"/>
          </ac:cxnSpMkLst>
        </pc:cxnChg>
      </pc:sldChg>
      <pc:sldChg chg="addSp delSp modSp add mod ord modClrScheme chgLayout">
        <pc:chgData name="Liz Bentley withKudos" userId="7ad3b7df917eeceb" providerId="LiveId" clId="{1B57204F-758B-47CE-8691-38C48D0A9372}" dt="2023-06-07T07:16:38.850" v="7401" actId="962"/>
        <pc:sldMkLst>
          <pc:docMk/>
          <pc:sldMk cId="238085867" sldId="317"/>
        </pc:sldMkLst>
        <pc:spChg chg="add mod">
          <ac:chgData name="Liz Bentley withKudos" userId="7ad3b7df917eeceb" providerId="LiveId" clId="{1B57204F-758B-47CE-8691-38C48D0A9372}" dt="2023-06-06T05:33:15.512" v="4530"/>
          <ac:spMkLst>
            <pc:docMk/>
            <pc:sldMk cId="238085867" sldId="317"/>
            <ac:spMk id="2" creationId="{1F77132F-916A-161C-ECBB-4D47FE98FE98}"/>
          </ac:spMkLst>
        </pc:spChg>
        <pc:spChg chg="add del mod">
          <ac:chgData name="Liz Bentley withKudos" userId="7ad3b7df917eeceb" providerId="LiveId" clId="{1B57204F-758B-47CE-8691-38C48D0A9372}" dt="2023-06-04T07:22:32.356" v="719" actId="21"/>
          <ac:spMkLst>
            <pc:docMk/>
            <pc:sldMk cId="238085867" sldId="317"/>
            <ac:spMk id="3" creationId="{69162826-2795-A850-F8F8-D3B78AA691C6}"/>
          </ac:spMkLst>
        </pc:spChg>
        <pc:spChg chg="add del mod ord">
          <ac:chgData name="Liz Bentley withKudos" userId="7ad3b7df917eeceb" providerId="LiveId" clId="{1B57204F-758B-47CE-8691-38C48D0A9372}" dt="2023-06-04T09:51:10.919" v="1897" actId="700"/>
          <ac:spMkLst>
            <pc:docMk/>
            <pc:sldMk cId="238085867" sldId="317"/>
            <ac:spMk id="3" creationId="{E8132E44-AAD9-91FB-D63A-752492065D0C}"/>
          </ac:spMkLst>
        </pc:spChg>
        <pc:spChg chg="del mod">
          <ac:chgData name="Liz Bentley withKudos" userId="7ad3b7df917eeceb" providerId="LiveId" clId="{1B57204F-758B-47CE-8691-38C48D0A9372}" dt="2023-06-04T07:21:29.090" v="712" actId="478"/>
          <ac:spMkLst>
            <pc:docMk/>
            <pc:sldMk cId="238085867" sldId="317"/>
            <ac:spMk id="4" creationId="{C8A3A383-841D-545B-04DE-58C5E1BDBAC5}"/>
          </ac:spMkLst>
        </pc:spChg>
        <pc:spChg chg="del mod">
          <ac:chgData name="Liz Bentley withKudos" userId="7ad3b7df917eeceb" providerId="LiveId" clId="{1B57204F-758B-47CE-8691-38C48D0A9372}" dt="2023-06-04T07:21:29.090" v="712" actId="478"/>
          <ac:spMkLst>
            <pc:docMk/>
            <pc:sldMk cId="238085867" sldId="317"/>
            <ac:spMk id="5" creationId="{07D46DA1-C0FE-111D-27DC-B1375C54AC78}"/>
          </ac:spMkLst>
        </pc:spChg>
        <pc:spChg chg="add del mod ord">
          <ac:chgData name="Liz Bentley withKudos" userId="7ad3b7df917eeceb" providerId="LiveId" clId="{1B57204F-758B-47CE-8691-38C48D0A9372}" dt="2023-06-04T09:51:10.919" v="1897" actId="700"/>
          <ac:spMkLst>
            <pc:docMk/>
            <pc:sldMk cId="238085867" sldId="317"/>
            <ac:spMk id="5" creationId="{D2FA17C8-8A46-E430-EB67-8A1392A7C5CC}"/>
          </ac:spMkLst>
        </pc:spChg>
        <pc:spChg chg="add del mod ord">
          <ac:chgData name="Liz Bentley withKudos" userId="7ad3b7df917eeceb" providerId="LiveId" clId="{1B57204F-758B-47CE-8691-38C48D0A9372}" dt="2023-06-04T09:51:14.083" v="1898" actId="478"/>
          <ac:spMkLst>
            <pc:docMk/>
            <pc:sldMk cId="238085867" sldId="317"/>
            <ac:spMk id="6" creationId="{469D8247-E3B2-DB2F-65A8-C137DB8B4345}"/>
          </ac:spMkLst>
        </pc:spChg>
        <pc:spChg chg="add del mod">
          <ac:chgData name="Liz Bentley withKudos" userId="7ad3b7df917eeceb" providerId="LiveId" clId="{1B57204F-758B-47CE-8691-38C48D0A9372}" dt="2023-06-04T07:22:32.356" v="719" actId="21"/>
          <ac:spMkLst>
            <pc:docMk/>
            <pc:sldMk cId="238085867" sldId="317"/>
            <ac:spMk id="6" creationId="{F644189C-5406-7EC2-A803-0EC747C93386}"/>
          </ac:spMkLst>
        </pc:spChg>
        <pc:spChg chg="del mod">
          <ac:chgData name="Liz Bentley withKudos" userId="7ad3b7df917eeceb" providerId="LiveId" clId="{1B57204F-758B-47CE-8691-38C48D0A9372}" dt="2023-06-04T07:21:29.090" v="712" actId="478"/>
          <ac:spMkLst>
            <pc:docMk/>
            <pc:sldMk cId="238085867" sldId="317"/>
            <ac:spMk id="7" creationId="{BB7B5A17-28AB-12FF-C8B2-6298DC05F171}"/>
          </ac:spMkLst>
        </pc:spChg>
        <pc:spChg chg="add del mod ord">
          <ac:chgData name="Liz Bentley withKudos" userId="7ad3b7df917eeceb" providerId="LiveId" clId="{1B57204F-758B-47CE-8691-38C48D0A9372}" dt="2023-06-04T09:51:14.083" v="1898" actId="478"/>
          <ac:spMkLst>
            <pc:docMk/>
            <pc:sldMk cId="238085867" sldId="317"/>
            <ac:spMk id="7" creationId="{E3E1341E-ABFD-EF71-B813-EB95D367E59A}"/>
          </ac:spMkLst>
        </pc:spChg>
        <pc:spChg chg="add del mod ord">
          <ac:chgData name="Liz Bentley withKudos" userId="7ad3b7df917eeceb" providerId="LiveId" clId="{1B57204F-758B-47CE-8691-38C48D0A9372}" dt="2023-06-04T09:51:14.083" v="1898" actId="478"/>
          <ac:spMkLst>
            <pc:docMk/>
            <pc:sldMk cId="238085867" sldId="317"/>
            <ac:spMk id="8" creationId="{19E6E8B3-E172-82B0-4015-9045F47E7DFB}"/>
          </ac:spMkLst>
        </pc:spChg>
        <pc:spChg chg="del mod">
          <ac:chgData name="Liz Bentley withKudos" userId="7ad3b7df917eeceb" providerId="LiveId" clId="{1B57204F-758B-47CE-8691-38C48D0A9372}" dt="2023-06-04T07:21:29.090" v="712" actId="478"/>
          <ac:spMkLst>
            <pc:docMk/>
            <pc:sldMk cId="238085867" sldId="317"/>
            <ac:spMk id="8" creationId="{B3C37E9D-6942-9F25-25F2-AC9203814D53}"/>
          </ac:spMkLst>
        </pc:spChg>
        <pc:spChg chg="del mod">
          <ac:chgData name="Liz Bentley withKudos" userId="7ad3b7df917eeceb" providerId="LiveId" clId="{1B57204F-758B-47CE-8691-38C48D0A9372}" dt="2023-06-04T07:21:29.090" v="712" actId="478"/>
          <ac:spMkLst>
            <pc:docMk/>
            <pc:sldMk cId="238085867" sldId="317"/>
            <ac:spMk id="9" creationId="{616724A0-2B6D-8D49-42E0-CDAD5F66B7B1}"/>
          </ac:spMkLst>
        </pc:spChg>
        <pc:spChg chg="add mod">
          <ac:chgData name="Liz Bentley withKudos" userId="7ad3b7df917eeceb" providerId="LiveId" clId="{1B57204F-758B-47CE-8691-38C48D0A9372}" dt="2023-06-07T04:49:17.143" v="7086" actId="207"/>
          <ac:spMkLst>
            <pc:docMk/>
            <pc:sldMk cId="238085867" sldId="317"/>
            <ac:spMk id="9" creationId="{C4CB88FD-D1E0-A425-206C-60D4777A8E26}"/>
          </ac:spMkLst>
        </pc:spChg>
        <pc:spChg chg="add del mod">
          <ac:chgData name="Liz Bentley withKudos" userId="7ad3b7df917eeceb" providerId="LiveId" clId="{1B57204F-758B-47CE-8691-38C48D0A9372}" dt="2023-06-04T21:49:45.048" v="2283" actId="207"/>
          <ac:spMkLst>
            <pc:docMk/>
            <pc:sldMk cId="238085867" sldId="317"/>
            <ac:spMk id="10" creationId="{F56E1358-F768-4E89-9ABC-F4D57BEA63B8}"/>
          </ac:spMkLst>
        </pc:spChg>
        <pc:spChg chg="add del mod">
          <ac:chgData name="Liz Bentley withKudos" userId="7ad3b7df917eeceb" providerId="LiveId" clId="{1B57204F-758B-47CE-8691-38C48D0A9372}" dt="2023-06-04T07:22:32.356" v="719" actId="21"/>
          <ac:spMkLst>
            <pc:docMk/>
            <pc:sldMk cId="238085867" sldId="317"/>
            <ac:spMk id="10" creationId="{FECDF479-62E3-DBD2-3366-1689381B98E8}"/>
          </ac:spMkLst>
        </pc:spChg>
        <pc:spChg chg="add del mod">
          <ac:chgData name="Liz Bentley withKudos" userId="7ad3b7df917eeceb" providerId="LiveId" clId="{1B57204F-758B-47CE-8691-38C48D0A9372}" dt="2023-06-04T07:22:32.356" v="719" actId="21"/>
          <ac:spMkLst>
            <pc:docMk/>
            <pc:sldMk cId="238085867" sldId="317"/>
            <ac:spMk id="11" creationId="{6EAD9D06-AB0C-D1FF-4D8C-9CB021BD7724}"/>
          </ac:spMkLst>
        </pc:spChg>
        <pc:spChg chg="add del mod">
          <ac:chgData name="Liz Bentley withKudos" userId="7ad3b7df917eeceb" providerId="LiveId" clId="{1B57204F-758B-47CE-8691-38C48D0A9372}" dt="2023-06-04T07:22:32.356" v="719" actId="21"/>
          <ac:spMkLst>
            <pc:docMk/>
            <pc:sldMk cId="238085867" sldId="317"/>
            <ac:spMk id="12" creationId="{A6FB1F45-6BDE-4A0F-D7F2-0A8218FAEB80}"/>
          </ac:spMkLst>
        </pc:spChg>
        <pc:spChg chg="add del mod">
          <ac:chgData name="Liz Bentley withKudos" userId="7ad3b7df917eeceb" providerId="LiveId" clId="{1B57204F-758B-47CE-8691-38C48D0A9372}" dt="2023-06-06T05:33:14.953" v="4529" actId="478"/>
          <ac:spMkLst>
            <pc:docMk/>
            <pc:sldMk cId="238085867" sldId="317"/>
            <ac:spMk id="12" creationId="{F9004A95-A386-0657-0616-8D94AADBFA64}"/>
          </ac:spMkLst>
        </pc:spChg>
        <pc:spChg chg="add del mod">
          <ac:chgData name="Liz Bentley withKudos" userId="7ad3b7df917eeceb" providerId="LiveId" clId="{1B57204F-758B-47CE-8691-38C48D0A9372}" dt="2023-06-04T07:22:32.356" v="719" actId="21"/>
          <ac:spMkLst>
            <pc:docMk/>
            <pc:sldMk cId="238085867" sldId="317"/>
            <ac:spMk id="13" creationId="{12117BF2-E22F-7814-4F9D-1F97AC2750BD}"/>
          </ac:spMkLst>
        </pc:spChg>
        <pc:spChg chg="add mod topLvl">
          <ac:chgData name="Liz Bentley withKudos" userId="7ad3b7df917eeceb" providerId="LiveId" clId="{1B57204F-758B-47CE-8691-38C48D0A9372}" dt="2023-06-07T07:05:32.303" v="7284" actId="164"/>
          <ac:spMkLst>
            <pc:docMk/>
            <pc:sldMk cId="238085867" sldId="317"/>
            <ac:spMk id="13" creationId="{23B3B6B2-DF05-0A53-0B48-43E5E6FA5B4D}"/>
          </ac:spMkLst>
        </pc:spChg>
        <pc:spChg chg="del mod">
          <ac:chgData name="Liz Bentley withKudos" userId="7ad3b7df917eeceb" providerId="LiveId" clId="{1B57204F-758B-47CE-8691-38C48D0A9372}" dt="2023-06-04T07:22:32.356" v="719" actId="21"/>
          <ac:spMkLst>
            <pc:docMk/>
            <pc:sldMk cId="238085867" sldId="317"/>
            <ac:spMk id="14" creationId="{89C3CA8E-A755-E1A0-3748-1730521A1DCA}"/>
          </ac:spMkLst>
        </pc:spChg>
        <pc:spChg chg="add mod topLvl">
          <ac:chgData name="Liz Bentley withKudos" userId="7ad3b7df917eeceb" providerId="LiveId" clId="{1B57204F-758B-47CE-8691-38C48D0A9372}" dt="2023-06-07T07:05:32.303" v="7284" actId="164"/>
          <ac:spMkLst>
            <pc:docMk/>
            <pc:sldMk cId="238085867" sldId="317"/>
            <ac:spMk id="14" creationId="{B4437310-0903-7840-B1BF-CEA1A5254A8E}"/>
          </ac:spMkLst>
        </pc:spChg>
        <pc:spChg chg="add mod topLvl">
          <ac:chgData name="Liz Bentley withKudos" userId="7ad3b7df917eeceb" providerId="LiveId" clId="{1B57204F-758B-47CE-8691-38C48D0A9372}" dt="2023-06-07T07:05:32.303" v="7284" actId="164"/>
          <ac:spMkLst>
            <pc:docMk/>
            <pc:sldMk cId="238085867" sldId="317"/>
            <ac:spMk id="15" creationId="{1AFBA477-CBB9-BD72-8416-D95AACC53727}"/>
          </ac:spMkLst>
        </pc:spChg>
        <pc:spChg chg="add del mod">
          <ac:chgData name="Liz Bentley withKudos" userId="7ad3b7df917eeceb" providerId="LiveId" clId="{1B57204F-758B-47CE-8691-38C48D0A9372}" dt="2023-06-04T07:22:32.356" v="719" actId="21"/>
          <ac:spMkLst>
            <pc:docMk/>
            <pc:sldMk cId="238085867" sldId="317"/>
            <ac:spMk id="15" creationId="{F2F34927-0392-E52C-D5E1-5AB2F68C70B2}"/>
          </ac:spMkLst>
        </pc:spChg>
        <pc:spChg chg="add del mod ord">
          <ac:chgData name="Liz Bentley withKudos" userId="7ad3b7df917eeceb" providerId="LiveId" clId="{1B57204F-758B-47CE-8691-38C48D0A9372}" dt="2023-06-04T07:22:27.793" v="718" actId="700"/>
          <ac:spMkLst>
            <pc:docMk/>
            <pc:sldMk cId="238085867" sldId="317"/>
            <ac:spMk id="16" creationId="{02123394-2571-DB69-4DA3-142FBE4545D3}"/>
          </ac:spMkLst>
        </pc:spChg>
        <pc:spChg chg="add mod topLvl">
          <ac:chgData name="Liz Bentley withKudos" userId="7ad3b7df917eeceb" providerId="LiveId" clId="{1B57204F-758B-47CE-8691-38C48D0A9372}" dt="2023-06-07T07:05:32.303" v="7284" actId="164"/>
          <ac:spMkLst>
            <pc:docMk/>
            <pc:sldMk cId="238085867" sldId="317"/>
            <ac:spMk id="16" creationId="{9E888D95-EE19-D7F1-49DF-E49ACADCA55A}"/>
          </ac:spMkLst>
        </pc:spChg>
        <pc:spChg chg="add del mod ord">
          <ac:chgData name="Liz Bentley withKudos" userId="7ad3b7df917eeceb" providerId="LiveId" clId="{1B57204F-758B-47CE-8691-38C48D0A9372}" dt="2023-06-04T07:22:27.793" v="718" actId="700"/>
          <ac:spMkLst>
            <pc:docMk/>
            <pc:sldMk cId="238085867" sldId="317"/>
            <ac:spMk id="17" creationId="{E2FADC28-84DD-EDDA-134D-DE6A7AC41BC3}"/>
          </ac:spMkLst>
        </pc:spChg>
        <pc:spChg chg="add mod topLvl">
          <ac:chgData name="Liz Bentley withKudos" userId="7ad3b7df917eeceb" providerId="LiveId" clId="{1B57204F-758B-47CE-8691-38C48D0A9372}" dt="2023-06-07T07:05:32.303" v="7284" actId="164"/>
          <ac:spMkLst>
            <pc:docMk/>
            <pc:sldMk cId="238085867" sldId="317"/>
            <ac:spMk id="17" creationId="{FCA01785-0824-9B03-E540-BECD8997C4C2}"/>
          </ac:spMkLst>
        </pc:spChg>
        <pc:spChg chg="add del mod ord">
          <ac:chgData name="Liz Bentley withKudos" userId="7ad3b7df917eeceb" providerId="LiveId" clId="{1B57204F-758B-47CE-8691-38C48D0A9372}" dt="2023-06-04T07:22:27.793" v="718" actId="700"/>
          <ac:spMkLst>
            <pc:docMk/>
            <pc:sldMk cId="238085867" sldId="317"/>
            <ac:spMk id="18" creationId="{18DD91C5-77DE-1B87-B21B-10521FF9E6A2}"/>
          </ac:spMkLst>
        </pc:spChg>
        <pc:spChg chg="add mod topLvl">
          <ac:chgData name="Liz Bentley withKudos" userId="7ad3b7df917eeceb" providerId="LiveId" clId="{1B57204F-758B-47CE-8691-38C48D0A9372}" dt="2023-06-07T07:05:32.303" v="7284" actId="164"/>
          <ac:spMkLst>
            <pc:docMk/>
            <pc:sldMk cId="238085867" sldId="317"/>
            <ac:spMk id="18" creationId="{90037821-4CBD-6BE5-1B4A-A9FA28B685BA}"/>
          </ac:spMkLst>
        </pc:spChg>
        <pc:spChg chg="add mod topLvl">
          <ac:chgData name="Liz Bentley withKudos" userId="7ad3b7df917eeceb" providerId="LiveId" clId="{1B57204F-758B-47CE-8691-38C48D0A9372}" dt="2023-06-07T07:05:32.303" v="7284" actId="164"/>
          <ac:spMkLst>
            <pc:docMk/>
            <pc:sldMk cId="238085867" sldId="317"/>
            <ac:spMk id="19" creationId="{174A7F70-9BF8-1754-4A4F-8897BA0F13EA}"/>
          </ac:spMkLst>
        </pc:spChg>
        <pc:spChg chg="add del mod ord">
          <ac:chgData name="Liz Bentley withKudos" userId="7ad3b7df917eeceb" providerId="LiveId" clId="{1B57204F-758B-47CE-8691-38C48D0A9372}" dt="2023-06-04T07:22:40.319" v="720" actId="700"/>
          <ac:spMkLst>
            <pc:docMk/>
            <pc:sldMk cId="238085867" sldId="317"/>
            <ac:spMk id="20" creationId="{0F789248-3BFE-39FF-24A9-7D87B846EC53}"/>
          </ac:spMkLst>
        </pc:spChg>
        <pc:spChg chg="add del mod ord">
          <ac:chgData name="Liz Bentley withKudos" userId="7ad3b7df917eeceb" providerId="LiveId" clId="{1B57204F-758B-47CE-8691-38C48D0A9372}" dt="2023-06-04T07:22:40.319" v="720" actId="700"/>
          <ac:spMkLst>
            <pc:docMk/>
            <pc:sldMk cId="238085867" sldId="317"/>
            <ac:spMk id="22" creationId="{37F5458C-B84B-C99B-3798-310719F26D1B}"/>
          </ac:spMkLst>
        </pc:spChg>
        <pc:spChg chg="add del mod ord">
          <ac:chgData name="Liz Bentley withKudos" userId="7ad3b7df917eeceb" providerId="LiveId" clId="{1B57204F-758B-47CE-8691-38C48D0A9372}" dt="2023-06-04T07:22:45.594" v="721" actId="478"/>
          <ac:spMkLst>
            <pc:docMk/>
            <pc:sldMk cId="238085867" sldId="317"/>
            <ac:spMk id="23" creationId="{341303DF-4089-6901-3136-17B4A9C12695}"/>
          </ac:spMkLst>
        </pc:spChg>
        <pc:spChg chg="add del mod ord">
          <ac:chgData name="Liz Bentley withKudos" userId="7ad3b7df917eeceb" providerId="LiveId" clId="{1B57204F-758B-47CE-8691-38C48D0A9372}" dt="2023-06-04T07:22:45.594" v="721" actId="478"/>
          <ac:spMkLst>
            <pc:docMk/>
            <pc:sldMk cId="238085867" sldId="317"/>
            <ac:spMk id="24" creationId="{B5813C15-643C-8DBB-11A0-E60A45067429}"/>
          </ac:spMkLst>
        </pc:spChg>
        <pc:spChg chg="add del mod ord">
          <ac:chgData name="Liz Bentley withKudos" userId="7ad3b7df917eeceb" providerId="LiveId" clId="{1B57204F-758B-47CE-8691-38C48D0A9372}" dt="2023-06-04T07:22:45.594" v="721" actId="478"/>
          <ac:spMkLst>
            <pc:docMk/>
            <pc:sldMk cId="238085867" sldId="317"/>
            <ac:spMk id="25" creationId="{8B1DBEFB-1E91-A1ED-2A7A-D88E68ADDE0A}"/>
          </ac:spMkLst>
        </pc:spChg>
        <pc:spChg chg="add del mod ord">
          <ac:chgData name="Liz Bentley withKudos" userId="7ad3b7df917eeceb" providerId="LiveId" clId="{1B57204F-758B-47CE-8691-38C48D0A9372}" dt="2023-06-04T07:22:45.594" v="721" actId="478"/>
          <ac:spMkLst>
            <pc:docMk/>
            <pc:sldMk cId="238085867" sldId="317"/>
            <ac:spMk id="26" creationId="{32A85124-DE53-A884-83D1-A7A8CBA8928F}"/>
          </ac:spMkLst>
        </pc:spChg>
        <pc:spChg chg="add del mod ord">
          <ac:chgData name="Liz Bentley withKudos" userId="7ad3b7df917eeceb" providerId="LiveId" clId="{1B57204F-758B-47CE-8691-38C48D0A9372}" dt="2023-06-04T07:22:45.594" v="721" actId="478"/>
          <ac:spMkLst>
            <pc:docMk/>
            <pc:sldMk cId="238085867" sldId="317"/>
            <ac:spMk id="27" creationId="{44B0A0CC-F388-F436-5993-9E448C034C06}"/>
          </ac:spMkLst>
        </pc:spChg>
        <pc:spChg chg="add del mod">
          <ac:chgData name="Liz Bentley withKudos" userId="7ad3b7df917eeceb" providerId="LiveId" clId="{1B57204F-758B-47CE-8691-38C48D0A9372}" dt="2023-06-04T09:51:05.454" v="1896" actId="21"/>
          <ac:spMkLst>
            <pc:docMk/>
            <pc:sldMk cId="238085867" sldId="317"/>
            <ac:spMk id="28" creationId="{F9E74470-8EB9-3600-E81C-D495F147BE72}"/>
          </ac:spMkLst>
        </pc:spChg>
        <pc:spChg chg="add del mod">
          <ac:chgData name="Liz Bentley withKudos" userId="7ad3b7df917eeceb" providerId="LiveId" clId="{1B57204F-758B-47CE-8691-38C48D0A9372}" dt="2023-06-04T09:51:05.454" v="1896" actId="21"/>
          <ac:spMkLst>
            <pc:docMk/>
            <pc:sldMk cId="238085867" sldId="317"/>
            <ac:spMk id="29" creationId="{4B11B447-2BCE-8DCE-0C7D-9B7E44F5BA9B}"/>
          </ac:spMkLst>
        </pc:spChg>
        <pc:spChg chg="add del mod">
          <ac:chgData name="Liz Bentley withKudos" userId="7ad3b7df917eeceb" providerId="LiveId" clId="{1B57204F-758B-47CE-8691-38C48D0A9372}" dt="2023-06-04T09:51:05.454" v="1896" actId="21"/>
          <ac:spMkLst>
            <pc:docMk/>
            <pc:sldMk cId="238085867" sldId="317"/>
            <ac:spMk id="31" creationId="{317C6C3C-D5A3-DF06-F0A7-6A5D21217AA3}"/>
          </ac:spMkLst>
        </pc:spChg>
        <pc:spChg chg="add del mod">
          <ac:chgData name="Liz Bentley withKudos" userId="7ad3b7df917eeceb" providerId="LiveId" clId="{1B57204F-758B-47CE-8691-38C48D0A9372}" dt="2023-06-04T09:51:05.454" v="1896" actId="21"/>
          <ac:spMkLst>
            <pc:docMk/>
            <pc:sldMk cId="238085867" sldId="317"/>
            <ac:spMk id="32" creationId="{2EA75460-E11B-B47A-81F6-B0AB6D85030B}"/>
          </ac:spMkLst>
        </pc:spChg>
        <pc:spChg chg="add del mod">
          <ac:chgData name="Liz Bentley withKudos" userId="7ad3b7df917eeceb" providerId="LiveId" clId="{1B57204F-758B-47CE-8691-38C48D0A9372}" dt="2023-06-04T09:51:05.454" v="1896" actId="21"/>
          <ac:spMkLst>
            <pc:docMk/>
            <pc:sldMk cId="238085867" sldId="317"/>
            <ac:spMk id="33" creationId="{DD06393D-C931-C513-23DC-C04576A6A299}"/>
          </ac:spMkLst>
        </pc:spChg>
        <pc:spChg chg="add del mod">
          <ac:chgData name="Liz Bentley withKudos" userId="7ad3b7df917eeceb" providerId="LiveId" clId="{1B57204F-758B-47CE-8691-38C48D0A9372}" dt="2023-06-04T09:51:05.454" v="1896" actId="21"/>
          <ac:spMkLst>
            <pc:docMk/>
            <pc:sldMk cId="238085867" sldId="317"/>
            <ac:spMk id="34" creationId="{4AEF6C0C-3884-95C6-4290-913B044F9E1C}"/>
          </ac:spMkLst>
        </pc:spChg>
        <pc:spChg chg="add del mod">
          <ac:chgData name="Liz Bentley withKudos" userId="7ad3b7df917eeceb" providerId="LiveId" clId="{1B57204F-758B-47CE-8691-38C48D0A9372}" dt="2023-06-04T09:51:05.454" v="1896" actId="21"/>
          <ac:spMkLst>
            <pc:docMk/>
            <pc:sldMk cId="238085867" sldId="317"/>
            <ac:spMk id="35" creationId="{EEA7CEEF-5D95-FA62-7833-1222833C7AA2}"/>
          </ac:spMkLst>
        </pc:spChg>
        <pc:spChg chg="add del mod">
          <ac:chgData name="Liz Bentley withKudos" userId="7ad3b7df917eeceb" providerId="LiveId" clId="{1B57204F-758B-47CE-8691-38C48D0A9372}" dt="2023-06-04T09:51:05.454" v="1896" actId="21"/>
          <ac:spMkLst>
            <pc:docMk/>
            <pc:sldMk cId="238085867" sldId="317"/>
            <ac:spMk id="36" creationId="{BCAF7DF4-5A0A-A96B-11CE-BD4DA56E2219}"/>
          </ac:spMkLst>
        </pc:spChg>
        <pc:spChg chg="add del mod">
          <ac:chgData name="Liz Bentley withKudos" userId="7ad3b7df917eeceb" providerId="LiveId" clId="{1B57204F-758B-47CE-8691-38C48D0A9372}" dt="2023-06-04T09:51:05.454" v="1896" actId="21"/>
          <ac:spMkLst>
            <pc:docMk/>
            <pc:sldMk cId="238085867" sldId="317"/>
            <ac:spMk id="37" creationId="{4FF23C54-DEBD-FA83-EC8E-461C11E94EA6}"/>
          </ac:spMkLst>
        </pc:spChg>
        <pc:spChg chg="add del mod">
          <ac:chgData name="Liz Bentley withKudos" userId="7ad3b7df917eeceb" providerId="LiveId" clId="{1B57204F-758B-47CE-8691-38C48D0A9372}" dt="2023-06-04T09:51:05.454" v="1896" actId="21"/>
          <ac:spMkLst>
            <pc:docMk/>
            <pc:sldMk cId="238085867" sldId="317"/>
            <ac:spMk id="38" creationId="{BFD1D729-8C5B-E5A0-2227-1A169BC52FE8}"/>
          </ac:spMkLst>
        </pc:spChg>
        <pc:spChg chg="add del mod">
          <ac:chgData name="Liz Bentley withKudos" userId="7ad3b7df917eeceb" providerId="LiveId" clId="{1B57204F-758B-47CE-8691-38C48D0A9372}" dt="2023-06-04T07:23:59.673" v="732" actId="478"/>
          <ac:spMkLst>
            <pc:docMk/>
            <pc:sldMk cId="238085867" sldId="317"/>
            <ac:spMk id="39" creationId="{20052A3C-2E45-2586-F3A2-5D9997FC7CA6}"/>
          </ac:spMkLst>
        </pc:spChg>
        <pc:spChg chg="add del mod">
          <ac:chgData name="Liz Bentley withKudos" userId="7ad3b7df917eeceb" providerId="LiveId" clId="{1B57204F-758B-47CE-8691-38C48D0A9372}" dt="2023-06-04T07:33:35.137" v="836" actId="21"/>
          <ac:spMkLst>
            <pc:docMk/>
            <pc:sldMk cId="238085867" sldId="317"/>
            <ac:spMk id="41" creationId="{87EA57A3-2058-1F99-34C4-CEC721D4FE82}"/>
          </ac:spMkLst>
        </pc:spChg>
        <pc:spChg chg="add del mod">
          <ac:chgData name="Liz Bentley withKudos" userId="7ad3b7df917eeceb" providerId="LiveId" clId="{1B57204F-758B-47CE-8691-38C48D0A9372}" dt="2023-06-04T08:39:09.313" v="1378"/>
          <ac:spMkLst>
            <pc:docMk/>
            <pc:sldMk cId="238085867" sldId="317"/>
            <ac:spMk id="42" creationId="{6885415E-2C99-2ECD-317E-34CEB616448B}"/>
          </ac:spMkLst>
        </pc:spChg>
        <pc:spChg chg="add del mod">
          <ac:chgData name="Liz Bentley withKudos" userId="7ad3b7df917eeceb" providerId="LiveId" clId="{1B57204F-758B-47CE-8691-38C48D0A9372}" dt="2023-06-04T08:39:08.302" v="1374"/>
          <ac:spMkLst>
            <pc:docMk/>
            <pc:sldMk cId="238085867" sldId="317"/>
            <ac:spMk id="43" creationId="{459E2BA4-583D-2643-B438-E2C22C78A662}"/>
          </ac:spMkLst>
        </pc:spChg>
        <pc:spChg chg="del mod ord">
          <ac:chgData name="Liz Bentley withKudos" userId="7ad3b7df917eeceb" providerId="LiveId" clId="{1B57204F-758B-47CE-8691-38C48D0A9372}" dt="2023-06-04T07:22:32.356" v="719" actId="21"/>
          <ac:spMkLst>
            <pc:docMk/>
            <pc:sldMk cId="238085867" sldId="317"/>
            <ac:spMk id="889" creationId="{00000000-0000-0000-0000-000000000000}"/>
          </ac:spMkLst>
        </pc:spChg>
        <pc:spChg chg="del mod ord">
          <ac:chgData name="Liz Bentley withKudos" userId="7ad3b7df917eeceb" providerId="LiveId" clId="{1B57204F-758B-47CE-8691-38C48D0A9372}" dt="2023-06-04T07:22:32.356" v="719" actId="21"/>
          <ac:spMkLst>
            <pc:docMk/>
            <pc:sldMk cId="238085867" sldId="317"/>
            <ac:spMk id="891" creationId="{00000000-0000-0000-0000-000000000000}"/>
          </ac:spMkLst>
        </pc:spChg>
        <pc:grpChg chg="add del mod">
          <ac:chgData name="Liz Bentley withKudos" userId="7ad3b7df917eeceb" providerId="LiveId" clId="{1B57204F-758B-47CE-8691-38C48D0A9372}" dt="2023-06-07T07:05:26.231" v="7282" actId="165"/>
          <ac:grpSpMkLst>
            <pc:docMk/>
            <pc:sldMk cId="238085867" sldId="317"/>
            <ac:grpSpMk id="3" creationId="{98C1E1BD-30E6-312B-9C5D-44911A6CA749}"/>
          </ac:grpSpMkLst>
        </pc:grpChg>
        <pc:grpChg chg="add mod">
          <ac:chgData name="Liz Bentley withKudos" userId="7ad3b7df917eeceb" providerId="LiveId" clId="{1B57204F-758B-47CE-8691-38C48D0A9372}" dt="2023-06-07T07:16:38.850" v="7401" actId="962"/>
          <ac:grpSpMkLst>
            <pc:docMk/>
            <pc:sldMk cId="238085867" sldId="317"/>
            <ac:grpSpMk id="4" creationId="{693D7D00-2961-308F-C6A9-011045B29962}"/>
          </ac:grpSpMkLst>
        </pc:grpChg>
        <pc:cxnChg chg="del">
          <ac:chgData name="Liz Bentley withKudos" userId="7ad3b7df917eeceb" providerId="LiveId" clId="{1B57204F-758B-47CE-8691-38C48D0A9372}" dt="2023-06-04T07:22:32.356" v="719" actId="21"/>
          <ac:cxnSpMkLst>
            <pc:docMk/>
            <pc:sldMk cId="238085867" sldId="317"/>
            <ac:cxnSpMk id="2" creationId="{84FF388B-E274-A92E-129F-531616A84218}"/>
          </ac:cxnSpMkLst>
        </pc:cxnChg>
        <pc:cxnChg chg="add mod topLvl">
          <ac:chgData name="Liz Bentley withKudos" userId="7ad3b7df917eeceb" providerId="LiveId" clId="{1B57204F-758B-47CE-8691-38C48D0A9372}" dt="2023-06-07T07:05:32.303" v="7284" actId="164"/>
          <ac:cxnSpMkLst>
            <pc:docMk/>
            <pc:sldMk cId="238085867" sldId="317"/>
            <ac:cxnSpMk id="11" creationId="{B63CF478-E81B-13C9-9F1E-D78C923E4352}"/>
          </ac:cxnSpMkLst>
        </pc:cxnChg>
        <pc:cxnChg chg="add del mod">
          <ac:chgData name="Liz Bentley withKudos" userId="7ad3b7df917eeceb" providerId="LiveId" clId="{1B57204F-758B-47CE-8691-38C48D0A9372}" dt="2023-06-04T09:51:05.454" v="1896" actId="21"/>
          <ac:cxnSpMkLst>
            <pc:docMk/>
            <pc:sldMk cId="238085867" sldId="317"/>
            <ac:cxnSpMk id="30" creationId="{2E6685A0-6F98-46D1-AD8B-DEEFE32E6E9A}"/>
          </ac:cxnSpMkLst>
        </pc:cxnChg>
      </pc:sldChg>
      <pc:sldChg chg="addSp delSp modSp add del mod modClrScheme chgLayout">
        <pc:chgData name="Liz Bentley withKudos" userId="7ad3b7df917eeceb" providerId="LiveId" clId="{1B57204F-758B-47CE-8691-38C48D0A9372}" dt="2023-06-04T09:51:43.641" v="1905" actId="47"/>
        <pc:sldMkLst>
          <pc:docMk/>
          <pc:sldMk cId="1735036026" sldId="318"/>
        </pc:sldMkLst>
        <pc:spChg chg="add del mod">
          <ac:chgData name="Liz Bentley withKudos" userId="7ad3b7df917eeceb" providerId="LiveId" clId="{1B57204F-758B-47CE-8691-38C48D0A9372}" dt="2023-06-04T07:34:44.130" v="852" actId="21"/>
          <ac:spMkLst>
            <pc:docMk/>
            <pc:sldMk cId="1735036026" sldId="318"/>
            <ac:spMk id="2" creationId="{D8319710-DA5B-1CDF-ADA9-5ACA6FB5BF4C}"/>
          </ac:spMkLst>
        </pc:spChg>
        <pc:spChg chg="add del mod ord">
          <ac:chgData name="Liz Bentley withKudos" userId="7ad3b7df917eeceb" providerId="LiveId" clId="{1B57204F-758B-47CE-8691-38C48D0A9372}" dt="2023-06-04T07:34:56.167" v="853" actId="700"/>
          <ac:spMkLst>
            <pc:docMk/>
            <pc:sldMk cId="1735036026" sldId="318"/>
            <ac:spMk id="4" creationId="{246E45B3-D510-5375-EBF6-EF1B9D51377E}"/>
          </ac:spMkLst>
        </pc:spChg>
        <pc:spChg chg="add del mod ord">
          <ac:chgData name="Liz Bentley withKudos" userId="7ad3b7df917eeceb" providerId="LiveId" clId="{1B57204F-758B-47CE-8691-38C48D0A9372}" dt="2023-06-04T07:35:15.192" v="861" actId="478"/>
          <ac:spMkLst>
            <pc:docMk/>
            <pc:sldMk cId="1735036026" sldId="318"/>
            <ac:spMk id="5" creationId="{F018FC6F-53F4-BBA1-DD09-4E4D4C79C9B1}"/>
          </ac:spMkLst>
        </pc:spChg>
        <pc:spChg chg="add del mod ord">
          <ac:chgData name="Liz Bentley withKudos" userId="7ad3b7df917eeceb" providerId="LiveId" clId="{1B57204F-758B-47CE-8691-38C48D0A9372}" dt="2023-06-04T07:35:13.984" v="860" actId="478"/>
          <ac:spMkLst>
            <pc:docMk/>
            <pc:sldMk cId="1735036026" sldId="318"/>
            <ac:spMk id="6" creationId="{799A02E2-BDBB-8B01-D27A-B9070D6CA68E}"/>
          </ac:spMkLst>
        </pc:spChg>
        <pc:spChg chg="add del mod">
          <ac:chgData name="Liz Bentley withKudos" userId="7ad3b7df917eeceb" providerId="LiveId" clId="{1B57204F-758B-47CE-8691-38C48D0A9372}" dt="2023-06-04T09:51:32.696" v="1901" actId="21"/>
          <ac:spMkLst>
            <pc:docMk/>
            <pc:sldMk cId="1735036026" sldId="318"/>
            <ac:spMk id="7" creationId="{E7C83FA9-39DC-38A8-C92F-7A66E4B50BA5}"/>
          </ac:spMkLst>
        </pc:spChg>
        <pc:spChg chg="add del mod">
          <ac:chgData name="Liz Bentley withKudos" userId="7ad3b7df917eeceb" providerId="LiveId" clId="{1B57204F-758B-47CE-8691-38C48D0A9372}" dt="2023-06-04T09:51:32.696" v="1901" actId="21"/>
          <ac:spMkLst>
            <pc:docMk/>
            <pc:sldMk cId="1735036026" sldId="318"/>
            <ac:spMk id="8" creationId="{A2C5E051-8AF2-A330-3EE4-B3B0EE65C28A}"/>
          </ac:spMkLst>
        </pc:spChg>
        <pc:spChg chg="add del mod">
          <ac:chgData name="Liz Bentley withKudos" userId="7ad3b7df917eeceb" providerId="LiveId" clId="{1B57204F-758B-47CE-8691-38C48D0A9372}" dt="2023-06-04T09:51:32.696" v="1901" actId="21"/>
          <ac:spMkLst>
            <pc:docMk/>
            <pc:sldMk cId="1735036026" sldId="318"/>
            <ac:spMk id="9" creationId="{C78888E8-BFC1-C2F9-684E-3CB24AE979A2}"/>
          </ac:spMkLst>
        </pc:spChg>
        <pc:spChg chg="add del mod">
          <ac:chgData name="Liz Bentley withKudos" userId="7ad3b7df917eeceb" providerId="LiveId" clId="{1B57204F-758B-47CE-8691-38C48D0A9372}" dt="2023-06-04T09:51:32.696" v="1901" actId="21"/>
          <ac:spMkLst>
            <pc:docMk/>
            <pc:sldMk cId="1735036026" sldId="318"/>
            <ac:spMk id="10" creationId="{E5F4A1D8-2FA0-9416-C119-778BC82174F9}"/>
          </ac:spMkLst>
        </pc:spChg>
        <pc:spChg chg="add del mod">
          <ac:chgData name="Liz Bentley withKudos" userId="7ad3b7df917eeceb" providerId="LiveId" clId="{1B57204F-758B-47CE-8691-38C48D0A9372}" dt="2023-06-04T09:51:32.696" v="1901" actId="21"/>
          <ac:spMkLst>
            <pc:docMk/>
            <pc:sldMk cId="1735036026" sldId="318"/>
            <ac:spMk id="11" creationId="{7B61628F-9DF7-B0D3-497C-8CCB018FD6D1}"/>
          </ac:spMkLst>
        </pc:spChg>
        <pc:spChg chg="add del mod">
          <ac:chgData name="Liz Bentley withKudos" userId="7ad3b7df917eeceb" providerId="LiveId" clId="{1B57204F-758B-47CE-8691-38C48D0A9372}" dt="2023-06-04T09:51:32.696" v="1901" actId="21"/>
          <ac:spMkLst>
            <pc:docMk/>
            <pc:sldMk cId="1735036026" sldId="318"/>
            <ac:spMk id="12" creationId="{0E8CD775-58AF-B212-7F21-474C6969AD2A}"/>
          </ac:spMkLst>
        </pc:spChg>
        <pc:spChg chg="add del mod">
          <ac:chgData name="Liz Bentley withKudos" userId="7ad3b7df917eeceb" providerId="LiveId" clId="{1B57204F-758B-47CE-8691-38C48D0A9372}" dt="2023-06-04T09:51:32.696" v="1901" actId="21"/>
          <ac:spMkLst>
            <pc:docMk/>
            <pc:sldMk cId="1735036026" sldId="318"/>
            <ac:spMk id="13" creationId="{C1CDCA26-E4C6-0916-9119-5296C3479461}"/>
          </ac:spMkLst>
        </pc:spChg>
        <pc:spChg chg="add del mod">
          <ac:chgData name="Liz Bentley withKudos" userId="7ad3b7df917eeceb" providerId="LiveId" clId="{1B57204F-758B-47CE-8691-38C48D0A9372}" dt="2023-06-04T07:43:07.102" v="954" actId="21"/>
          <ac:spMkLst>
            <pc:docMk/>
            <pc:sldMk cId="1735036026" sldId="318"/>
            <ac:spMk id="14" creationId="{BCD068E2-0B49-3036-178A-0154ED2AE13E}"/>
          </ac:spMkLst>
        </pc:spChg>
        <pc:spChg chg="add del mod">
          <ac:chgData name="Liz Bentley withKudos" userId="7ad3b7df917eeceb" providerId="LiveId" clId="{1B57204F-758B-47CE-8691-38C48D0A9372}" dt="2023-06-04T07:42:28.855" v="947" actId="478"/>
          <ac:spMkLst>
            <pc:docMk/>
            <pc:sldMk cId="1735036026" sldId="318"/>
            <ac:spMk id="15" creationId="{7CF77955-8092-1BBF-3535-D50844CE337E}"/>
          </ac:spMkLst>
        </pc:spChg>
        <pc:spChg chg="add del mod">
          <ac:chgData name="Liz Bentley withKudos" userId="7ad3b7df917eeceb" providerId="LiveId" clId="{1B57204F-758B-47CE-8691-38C48D0A9372}" dt="2023-06-04T09:51:32.696" v="1901" actId="21"/>
          <ac:spMkLst>
            <pc:docMk/>
            <pc:sldMk cId="1735036026" sldId="318"/>
            <ac:spMk id="17" creationId="{57C9643B-A808-F484-3C4E-2C32B6F22125}"/>
          </ac:spMkLst>
        </pc:spChg>
        <pc:spChg chg="add del mod">
          <ac:chgData name="Liz Bentley withKudos" userId="7ad3b7df917eeceb" providerId="LiveId" clId="{1B57204F-758B-47CE-8691-38C48D0A9372}" dt="2023-06-04T08:14:39.891" v="1082"/>
          <ac:spMkLst>
            <pc:docMk/>
            <pc:sldMk cId="1735036026" sldId="318"/>
            <ac:spMk id="18" creationId="{6E8286B0-123D-DC87-D62C-1DD74CD84D75}"/>
          </ac:spMkLst>
        </pc:spChg>
        <pc:spChg chg="add del mod">
          <ac:chgData name="Liz Bentley withKudos" userId="7ad3b7df917eeceb" providerId="LiveId" clId="{1B57204F-758B-47CE-8691-38C48D0A9372}" dt="2023-06-04T08:14:39.891" v="1082"/>
          <ac:spMkLst>
            <pc:docMk/>
            <pc:sldMk cId="1735036026" sldId="318"/>
            <ac:spMk id="19" creationId="{634AFE5A-9A38-2772-D6C9-4A0A9944AC4C}"/>
          </ac:spMkLst>
        </pc:spChg>
        <pc:spChg chg="add del mod">
          <ac:chgData name="Liz Bentley withKudos" userId="7ad3b7df917eeceb" providerId="LiveId" clId="{1B57204F-758B-47CE-8691-38C48D0A9372}" dt="2023-06-04T08:14:39.891" v="1082"/>
          <ac:spMkLst>
            <pc:docMk/>
            <pc:sldMk cId="1735036026" sldId="318"/>
            <ac:spMk id="20" creationId="{8C3921A9-646E-C359-9D64-0194684F785C}"/>
          </ac:spMkLst>
        </pc:spChg>
        <pc:spChg chg="del mod ord">
          <ac:chgData name="Liz Bentley withKudos" userId="7ad3b7df917eeceb" providerId="LiveId" clId="{1B57204F-758B-47CE-8691-38C48D0A9372}" dt="2023-06-04T07:35:00.815" v="854" actId="478"/>
          <ac:spMkLst>
            <pc:docMk/>
            <pc:sldMk cId="1735036026" sldId="318"/>
            <ac:spMk id="28" creationId="{F9E74470-8EB9-3600-E81C-D495F147BE72}"/>
          </ac:spMkLst>
        </pc:spChg>
        <pc:spChg chg="del mod">
          <ac:chgData name="Liz Bentley withKudos" userId="7ad3b7df917eeceb" providerId="LiveId" clId="{1B57204F-758B-47CE-8691-38C48D0A9372}" dt="2023-06-04T07:34:44.130" v="852" actId="21"/>
          <ac:spMkLst>
            <pc:docMk/>
            <pc:sldMk cId="1735036026" sldId="318"/>
            <ac:spMk id="29" creationId="{4B11B447-2BCE-8DCE-0C7D-9B7E44F5BA9B}"/>
          </ac:spMkLst>
        </pc:spChg>
        <pc:spChg chg="add del">
          <ac:chgData name="Liz Bentley withKudos" userId="7ad3b7df917eeceb" providerId="LiveId" clId="{1B57204F-758B-47CE-8691-38C48D0A9372}" dt="2023-06-04T09:51:32.696" v="1901" actId="21"/>
          <ac:spMkLst>
            <pc:docMk/>
            <pc:sldMk cId="1735036026" sldId="318"/>
            <ac:spMk id="31" creationId="{317C6C3C-D5A3-DF06-F0A7-6A5D21217AA3}"/>
          </ac:spMkLst>
        </pc:spChg>
        <pc:spChg chg="del">
          <ac:chgData name="Liz Bentley withKudos" userId="7ad3b7df917eeceb" providerId="LiveId" clId="{1B57204F-758B-47CE-8691-38C48D0A9372}" dt="2023-06-04T07:33:13.305" v="832" actId="478"/>
          <ac:spMkLst>
            <pc:docMk/>
            <pc:sldMk cId="1735036026" sldId="318"/>
            <ac:spMk id="32" creationId="{2EA75460-E11B-B47A-81F6-B0AB6D85030B}"/>
          </ac:spMkLst>
        </pc:spChg>
        <pc:spChg chg="del">
          <ac:chgData name="Liz Bentley withKudos" userId="7ad3b7df917eeceb" providerId="LiveId" clId="{1B57204F-758B-47CE-8691-38C48D0A9372}" dt="2023-06-04T07:35:13.305" v="859" actId="478"/>
          <ac:spMkLst>
            <pc:docMk/>
            <pc:sldMk cId="1735036026" sldId="318"/>
            <ac:spMk id="33" creationId="{DD06393D-C931-C513-23DC-C04576A6A299}"/>
          </ac:spMkLst>
        </pc:spChg>
        <pc:spChg chg="del">
          <ac:chgData name="Liz Bentley withKudos" userId="7ad3b7df917eeceb" providerId="LiveId" clId="{1B57204F-758B-47CE-8691-38C48D0A9372}" dt="2023-06-04T07:35:10.321" v="857" actId="478"/>
          <ac:spMkLst>
            <pc:docMk/>
            <pc:sldMk cId="1735036026" sldId="318"/>
            <ac:spMk id="34" creationId="{4AEF6C0C-3884-95C6-4290-913B044F9E1C}"/>
          </ac:spMkLst>
        </pc:spChg>
        <pc:spChg chg="del">
          <ac:chgData name="Liz Bentley withKudos" userId="7ad3b7df917eeceb" providerId="LiveId" clId="{1B57204F-758B-47CE-8691-38C48D0A9372}" dt="2023-06-04T07:35:11.927" v="858" actId="478"/>
          <ac:spMkLst>
            <pc:docMk/>
            <pc:sldMk cId="1735036026" sldId="318"/>
            <ac:spMk id="35" creationId="{EEA7CEEF-5D95-FA62-7833-1222833C7AA2}"/>
          </ac:spMkLst>
        </pc:spChg>
        <pc:spChg chg="del">
          <ac:chgData name="Liz Bentley withKudos" userId="7ad3b7df917eeceb" providerId="LiveId" clId="{1B57204F-758B-47CE-8691-38C48D0A9372}" dt="2023-06-04T07:33:13.305" v="832" actId="478"/>
          <ac:spMkLst>
            <pc:docMk/>
            <pc:sldMk cId="1735036026" sldId="318"/>
            <ac:spMk id="36" creationId="{BCAF7DF4-5A0A-A96B-11CE-BD4DA56E2219}"/>
          </ac:spMkLst>
        </pc:spChg>
        <pc:spChg chg="del mod">
          <ac:chgData name="Liz Bentley withKudos" userId="7ad3b7df917eeceb" providerId="LiveId" clId="{1B57204F-758B-47CE-8691-38C48D0A9372}" dt="2023-06-04T07:36:11.728" v="870" actId="478"/>
          <ac:spMkLst>
            <pc:docMk/>
            <pc:sldMk cId="1735036026" sldId="318"/>
            <ac:spMk id="37" creationId="{4FF23C54-DEBD-FA83-EC8E-461C11E94EA6}"/>
          </ac:spMkLst>
        </pc:spChg>
        <pc:spChg chg="del">
          <ac:chgData name="Liz Bentley withKudos" userId="7ad3b7df917eeceb" providerId="LiveId" clId="{1B57204F-758B-47CE-8691-38C48D0A9372}" dt="2023-06-04T07:33:13.305" v="832" actId="478"/>
          <ac:spMkLst>
            <pc:docMk/>
            <pc:sldMk cId="1735036026" sldId="318"/>
            <ac:spMk id="38" creationId="{BFD1D729-8C5B-E5A0-2227-1A169BC52FE8}"/>
          </ac:spMkLst>
        </pc:spChg>
        <pc:cxnChg chg="add del mod">
          <ac:chgData name="Liz Bentley withKudos" userId="7ad3b7df917eeceb" providerId="LiveId" clId="{1B57204F-758B-47CE-8691-38C48D0A9372}" dt="2023-06-04T09:51:32.696" v="1901" actId="21"/>
          <ac:cxnSpMkLst>
            <pc:docMk/>
            <pc:sldMk cId="1735036026" sldId="318"/>
            <ac:cxnSpMk id="16" creationId="{CA788703-2D96-72BA-2AE0-D7459029589A}"/>
          </ac:cxnSpMkLst>
        </pc:cxnChg>
        <pc:cxnChg chg="del">
          <ac:chgData name="Liz Bentley withKudos" userId="7ad3b7df917eeceb" providerId="LiveId" clId="{1B57204F-758B-47CE-8691-38C48D0A9372}" dt="2023-06-04T07:35:03.688" v="855" actId="478"/>
          <ac:cxnSpMkLst>
            <pc:docMk/>
            <pc:sldMk cId="1735036026" sldId="318"/>
            <ac:cxnSpMk id="30" creationId="{2E6685A0-6F98-46D1-AD8B-DEEFE32E6E9A}"/>
          </ac:cxnSpMkLst>
        </pc:cxnChg>
      </pc:sldChg>
      <pc:sldChg chg="addSp delSp modSp add del mod">
        <pc:chgData name="Liz Bentley withKudos" userId="7ad3b7df917eeceb" providerId="LiveId" clId="{1B57204F-758B-47CE-8691-38C48D0A9372}" dt="2023-06-04T07:44:49.870" v="975" actId="47"/>
        <pc:sldMkLst>
          <pc:docMk/>
          <pc:sldMk cId="2136346158" sldId="319"/>
        </pc:sldMkLst>
        <pc:spChg chg="mod">
          <ac:chgData name="Liz Bentley withKudos" userId="7ad3b7df917eeceb" providerId="LiveId" clId="{1B57204F-758B-47CE-8691-38C48D0A9372}" dt="2023-06-04T07:41:34.096" v="938"/>
          <ac:spMkLst>
            <pc:docMk/>
            <pc:sldMk cId="2136346158" sldId="319"/>
            <ac:spMk id="28" creationId="{F9E74470-8EB9-3600-E81C-D495F147BE72}"/>
          </ac:spMkLst>
        </pc:spChg>
        <pc:spChg chg="mod">
          <ac:chgData name="Liz Bentley withKudos" userId="7ad3b7df917eeceb" providerId="LiveId" clId="{1B57204F-758B-47CE-8691-38C48D0A9372}" dt="2023-06-04T07:41:30.365" v="932"/>
          <ac:spMkLst>
            <pc:docMk/>
            <pc:sldMk cId="2136346158" sldId="319"/>
            <ac:spMk id="29" creationId="{4B11B447-2BCE-8DCE-0C7D-9B7E44F5BA9B}"/>
          </ac:spMkLst>
        </pc:spChg>
        <pc:spChg chg="add del">
          <ac:chgData name="Liz Bentley withKudos" userId="7ad3b7df917eeceb" providerId="LiveId" clId="{1B57204F-758B-47CE-8691-38C48D0A9372}" dt="2023-06-04T07:41:30.654" v="934" actId="478"/>
          <ac:spMkLst>
            <pc:docMk/>
            <pc:sldMk cId="2136346158" sldId="319"/>
            <ac:spMk id="32" creationId="{2EA75460-E11B-B47A-81F6-B0AB6D85030B}"/>
          </ac:spMkLst>
        </pc:spChg>
        <pc:spChg chg="add del">
          <ac:chgData name="Liz Bentley withKudos" userId="7ad3b7df917eeceb" providerId="LiveId" clId="{1B57204F-758B-47CE-8691-38C48D0A9372}" dt="2023-06-04T07:41:30.654" v="934" actId="478"/>
          <ac:spMkLst>
            <pc:docMk/>
            <pc:sldMk cId="2136346158" sldId="319"/>
            <ac:spMk id="33" creationId="{DD06393D-C931-C513-23DC-C04576A6A299}"/>
          </ac:spMkLst>
        </pc:spChg>
        <pc:spChg chg="add del">
          <ac:chgData name="Liz Bentley withKudos" userId="7ad3b7df917eeceb" providerId="LiveId" clId="{1B57204F-758B-47CE-8691-38C48D0A9372}" dt="2023-06-04T07:41:30.654" v="934" actId="478"/>
          <ac:spMkLst>
            <pc:docMk/>
            <pc:sldMk cId="2136346158" sldId="319"/>
            <ac:spMk id="34" creationId="{4AEF6C0C-3884-95C6-4290-913B044F9E1C}"/>
          </ac:spMkLst>
        </pc:spChg>
        <pc:spChg chg="add del">
          <ac:chgData name="Liz Bentley withKudos" userId="7ad3b7df917eeceb" providerId="LiveId" clId="{1B57204F-758B-47CE-8691-38C48D0A9372}" dt="2023-06-04T07:41:30.654" v="934" actId="478"/>
          <ac:spMkLst>
            <pc:docMk/>
            <pc:sldMk cId="2136346158" sldId="319"/>
            <ac:spMk id="35" creationId="{EEA7CEEF-5D95-FA62-7833-1222833C7AA2}"/>
          </ac:spMkLst>
        </pc:spChg>
        <pc:spChg chg="add del">
          <ac:chgData name="Liz Bentley withKudos" userId="7ad3b7df917eeceb" providerId="LiveId" clId="{1B57204F-758B-47CE-8691-38C48D0A9372}" dt="2023-06-04T07:41:30.654" v="934" actId="478"/>
          <ac:spMkLst>
            <pc:docMk/>
            <pc:sldMk cId="2136346158" sldId="319"/>
            <ac:spMk id="37" creationId="{4FF23C54-DEBD-FA83-EC8E-461C11E94EA6}"/>
          </ac:spMkLst>
        </pc:spChg>
      </pc:sldChg>
      <pc:sldChg chg="addSp delSp modSp add mod modClrScheme chgLayout">
        <pc:chgData name="Liz Bentley withKudos" userId="7ad3b7df917eeceb" providerId="LiveId" clId="{1B57204F-758B-47CE-8691-38C48D0A9372}" dt="2023-06-07T07:16:43.500" v="7404" actId="962"/>
        <pc:sldMkLst>
          <pc:docMk/>
          <pc:sldMk cId="3343549089" sldId="319"/>
        </pc:sldMkLst>
        <pc:spChg chg="add del mod">
          <ac:chgData name="Liz Bentley withKudos" userId="7ad3b7df917eeceb" providerId="LiveId" clId="{1B57204F-758B-47CE-8691-38C48D0A9372}" dt="2023-06-07T00:03:38.649" v="6108" actId="21"/>
          <ac:spMkLst>
            <pc:docMk/>
            <pc:sldMk cId="3343549089" sldId="319"/>
            <ac:spMk id="2" creationId="{990C8D7F-E63C-2429-1C1E-B4C6FA1F1076}"/>
          </ac:spMkLst>
        </pc:spChg>
        <pc:spChg chg="add del mod topLvl">
          <ac:chgData name="Liz Bentley withKudos" userId="7ad3b7df917eeceb" providerId="LiveId" clId="{1B57204F-758B-47CE-8691-38C48D0A9372}" dt="2023-06-04T09:44:01.818" v="1851" actId="21"/>
          <ac:spMkLst>
            <pc:docMk/>
            <pc:sldMk cId="3343549089" sldId="319"/>
            <ac:spMk id="2" creationId="{F1B0B116-E2E3-2475-4F7C-78CE67919BA1}"/>
          </ac:spMkLst>
        </pc:spChg>
        <pc:spChg chg="add mod">
          <ac:chgData name="Liz Bentley withKudos" userId="7ad3b7df917eeceb" providerId="LiveId" clId="{1B57204F-758B-47CE-8691-38C48D0A9372}" dt="2023-06-07T04:49:34.111" v="7089" actId="207"/>
          <ac:spMkLst>
            <pc:docMk/>
            <pc:sldMk cId="3343549089" sldId="319"/>
            <ac:spMk id="3" creationId="{2DFC3708-5B9D-4B6E-C248-E140CA825CEA}"/>
          </ac:spMkLst>
        </pc:spChg>
        <pc:spChg chg="del mod">
          <ac:chgData name="Liz Bentley withKudos" userId="7ad3b7df917eeceb" providerId="LiveId" clId="{1B57204F-758B-47CE-8691-38C48D0A9372}" dt="2023-06-04T09:44:01.818" v="1851" actId="21"/>
          <ac:spMkLst>
            <pc:docMk/>
            <pc:sldMk cId="3343549089" sldId="319"/>
            <ac:spMk id="3" creationId="{5FDB8E0F-BE6E-7D20-23B9-2A9683F4842A}"/>
          </ac:spMkLst>
        </pc:spChg>
        <pc:spChg chg="del mod">
          <ac:chgData name="Liz Bentley withKudos" userId="7ad3b7df917eeceb" providerId="LiveId" clId="{1B57204F-758B-47CE-8691-38C48D0A9372}" dt="2023-06-04T09:44:01.818" v="1851" actId="21"/>
          <ac:spMkLst>
            <pc:docMk/>
            <pc:sldMk cId="3343549089" sldId="319"/>
            <ac:spMk id="4" creationId="{72DA109C-E22F-4FBC-C442-488388E58257}"/>
          </ac:spMkLst>
        </pc:spChg>
        <pc:spChg chg="add mod">
          <ac:chgData name="Liz Bentley withKudos" userId="7ad3b7df917eeceb" providerId="LiveId" clId="{1B57204F-758B-47CE-8691-38C48D0A9372}" dt="2023-06-07T00:03:45.174" v="6109"/>
          <ac:spMkLst>
            <pc:docMk/>
            <pc:sldMk cId="3343549089" sldId="319"/>
            <ac:spMk id="4" creationId="{A5D8010E-824F-794F-6D9A-61DFFBD45D01}"/>
          </ac:spMkLst>
        </pc:spChg>
        <pc:spChg chg="add mod topLvl">
          <ac:chgData name="Liz Bentley withKudos" userId="7ad3b7df917eeceb" providerId="LiveId" clId="{1B57204F-758B-47CE-8691-38C48D0A9372}" dt="2023-06-07T07:06:28.812" v="7298" actId="255"/>
          <ac:spMkLst>
            <pc:docMk/>
            <pc:sldMk cId="3343549089" sldId="319"/>
            <ac:spMk id="5" creationId="{2372389D-4C20-7E0B-C639-59D0DEEFF805}"/>
          </ac:spMkLst>
        </pc:spChg>
        <pc:spChg chg="add mod topLvl">
          <ac:chgData name="Liz Bentley withKudos" userId="7ad3b7df917eeceb" providerId="LiveId" clId="{1B57204F-758B-47CE-8691-38C48D0A9372}" dt="2023-06-07T07:06:28.812" v="7298" actId="255"/>
          <ac:spMkLst>
            <pc:docMk/>
            <pc:sldMk cId="3343549089" sldId="319"/>
            <ac:spMk id="6" creationId="{3A67DDE5-51A7-2A9D-9BB3-2C15CDE3A2F3}"/>
          </ac:spMkLst>
        </pc:spChg>
        <pc:spChg chg="add del mod">
          <ac:chgData name="Liz Bentley withKudos" userId="7ad3b7df917eeceb" providerId="LiveId" clId="{1B57204F-758B-47CE-8691-38C48D0A9372}" dt="2023-06-04T09:44:20.580" v="1853" actId="478"/>
          <ac:spMkLst>
            <pc:docMk/>
            <pc:sldMk cId="3343549089" sldId="319"/>
            <ac:spMk id="6" creationId="{6FEC6819-DE95-1DF3-E4E0-E97586F5FE75}"/>
          </ac:spMkLst>
        </pc:spChg>
        <pc:spChg chg="add del mod">
          <ac:chgData name="Liz Bentley withKudos" userId="7ad3b7df917eeceb" providerId="LiveId" clId="{1B57204F-758B-47CE-8691-38C48D0A9372}" dt="2023-06-04T09:44:01.818" v="1851" actId="21"/>
          <ac:spMkLst>
            <pc:docMk/>
            <pc:sldMk cId="3343549089" sldId="319"/>
            <ac:spMk id="7" creationId="{535CC6CA-E389-1644-6FC9-12DCDB1B3EE5}"/>
          </ac:spMkLst>
        </pc:spChg>
        <pc:spChg chg="add mod topLvl">
          <ac:chgData name="Liz Bentley withKudos" userId="7ad3b7df917eeceb" providerId="LiveId" clId="{1B57204F-758B-47CE-8691-38C48D0A9372}" dt="2023-06-07T07:06:28.812" v="7298" actId="255"/>
          <ac:spMkLst>
            <pc:docMk/>
            <pc:sldMk cId="3343549089" sldId="319"/>
            <ac:spMk id="7" creationId="{A28856E2-7DFA-9218-7AA0-7A4CDD061F07}"/>
          </ac:spMkLst>
        </pc:spChg>
        <pc:spChg chg="add mod topLvl">
          <ac:chgData name="Liz Bentley withKudos" userId="7ad3b7df917eeceb" providerId="LiveId" clId="{1B57204F-758B-47CE-8691-38C48D0A9372}" dt="2023-06-07T07:06:28.812" v="7298" actId="255"/>
          <ac:spMkLst>
            <pc:docMk/>
            <pc:sldMk cId="3343549089" sldId="319"/>
            <ac:spMk id="8" creationId="{49F81310-A3E4-9313-C61B-83EDCDA2DE6C}"/>
          </ac:spMkLst>
        </pc:spChg>
        <pc:spChg chg="add del mod topLvl">
          <ac:chgData name="Liz Bentley withKudos" userId="7ad3b7df917eeceb" providerId="LiveId" clId="{1B57204F-758B-47CE-8691-38C48D0A9372}" dt="2023-06-04T09:44:01.818" v="1851" actId="21"/>
          <ac:spMkLst>
            <pc:docMk/>
            <pc:sldMk cId="3343549089" sldId="319"/>
            <ac:spMk id="8" creationId="{79345B4E-56E9-CB6E-37E6-4B80BA1501CA}"/>
          </ac:spMkLst>
        </pc:spChg>
        <pc:spChg chg="add del mod">
          <ac:chgData name="Liz Bentley withKudos" userId="7ad3b7df917eeceb" providerId="LiveId" clId="{1B57204F-758B-47CE-8691-38C48D0A9372}" dt="2023-06-04T09:44:01.818" v="1851" actId="21"/>
          <ac:spMkLst>
            <pc:docMk/>
            <pc:sldMk cId="3343549089" sldId="319"/>
            <ac:spMk id="9" creationId="{5CA255C4-38A4-F7CC-D679-29868591AD2F}"/>
          </ac:spMkLst>
        </pc:spChg>
        <pc:spChg chg="add mod topLvl">
          <ac:chgData name="Liz Bentley withKudos" userId="7ad3b7df917eeceb" providerId="LiveId" clId="{1B57204F-758B-47CE-8691-38C48D0A9372}" dt="2023-06-07T07:06:28.812" v="7298" actId="255"/>
          <ac:spMkLst>
            <pc:docMk/>
            <pc:sldMk cId="3343549089" sldId="319"/>
            <ac:spMk id="9" creationId="{8E636709-5010-F4CA-EF08-BC4CD53A9E61}"/>
          </ac:spMkLst>
        </pc:spChg>
        <pc:spChg chg="add del mod">
          <ac:chgData name="Liz Bentley withKudos" userId="7ad3b7df917eeceb" providerId="LiveId" clId="{1B57204F-758B-47CE-8691-38C48D0A9372}" dt="2023-06-04T09:44:01.818" v="1851" actId="21"/>
          <ac:spMkLst>
            <pc:docMk/>
            <pc:sldMk cId="3343549089" sldId="319"/>
            <ac:spMk id="10" creationId="{D58111D9-2495-2FC6-E07F-4F8D411265B5}"/>
          </ac:spMkLst>
        </pc:spChg>
        <pc:spChg chg="add mod topLvl">
          <ac:chgData name="Liz Bentley withKudos" userId="7ad3b7df917eeceb" providerId="LiveId" clId="{1B57204F-758B-47CE-8691-38C48D0A9372}" dt="2023-06-07T07:06:28.812" v="7298" actId="255"/>
          <ac:spMkLst>
            <pc:docMk/>
            <pc:sldMk cId="3343549089" sldId="319"/>
            <ac:spMk id="10" creationId="{D70F8D4B-5204-CBE4-60C8-3F81BBC7BE24}"/>
          </ac:spMkLst>
        </pc:spChg>
        <pc:spChg chg="add mod">
          <ac:chgData name="Liz Bentley withKudos" userId="7ad3b7df917eeceb" providerId="LiveId" clId="{1B57204F-758B-47CE-8691-38C48D0A9372}" dt="2023-06-07T00:03:45.174" v="6109"/>
          <ac:spMkLst>
            <pc:docMk/>
            <pc:sldMk cId="3343549089" sldId="319"/>
            <ac:spMk id="11" creationId="{8068EBA8-26D8-B8EF-04F2-D20E71F8B9F2}"/>
          </ac:spMkLst>
        </pc:spChg>
        <pc:spChg chg="add del mod">
          <ac:chgData name="Liz Bentley withKudos" userId="7ad3b7df917eeceb" providerId="LiveId" clId="{1B57204F-758B-47CE-8691-38C48D0A9372}" dt="2023-06-04T09:44:01.818" v="1851" actId="21"/>
          <ac:spMkLst>
            <pc:docMk/>
            <pc:sldMk cId="3343549089" sldId="319"/>
            <ac:spMk id="11" creationId="{F63C722B-3202-3893-46D1-9D3FD6227372}"/>
          </ac:spMkLst>
        </pc:spChg>
        <pc:spChg chg="add del mod">
          <ac:chgData name="Liz Bentley withKudos" userId="7ad3b7df917eeceb" providerId="LiveId" clId="{1B57204F-758B-47CE-8691-38C48D0A9372}" dt="2023-06-04T09:44:23.281" v="1855" actId="478"/>
          <ac:spMkLst>
            <pc:docMk/>
            <pc:sldMk cId="3343549089" sldId="319"/>
            <ac:spMk id="12" creationId="{4A1026F1-A30C-BCE5-512C-1B0ED666CF76}"/>
          </ac:spMkLst>
        </pc:spChg>
        <pc:spChg chg="add del mod">
          <ac:chgData name="Liz Bentley withKudos" userId="7ad3b7df917eeceb" providerId="LiveId" clId="{1B57204F-758B-47CE-8691-38C48D0A9372}" dt="2023-06-04T09:44:22.433" v="1854" actId="478"/>
          <ac:spMkLst>
            <pc:docMk/>
            <pc:sldMk cId="3343549089" sldId="319"/>
            <ac:spMk id="13" creationId="{5495BD17-25CD-37E9-E8DA-1A0235C09F67}"/>
          </ac:spMkLst>
        </pc:spChg>
        <pc:spChg chg="add del mod">
          <ac:chgData name="Liz Bentley withKudos" userId="7ad3b7df917eeceb" providerId="LiveId" clId="{1B57204F-758B-47CE-8691-38C48D0A9372}" dt="2023-06-04T09:53:42.798" v="1920" actId="21"/>
          <ac:spMkLst>
            <pc:docMk/>
            <pc:sldMk cId="3343549089" sldId="319"/>
            <ac:spMk id="14" creationId="{16D3D24C-3367-C3FB-7086-13961B6E51ED}"/>
          </ac:spMkLst>
        </pc:spChg>
        <pc:spChg chg="add del mod">
          <ac:chgData name="Liz Bentley withKudos" userId="7ad3b7df917eeceb" providerId="LiveId" clId="{1B57204F-758B-47CE-8691-38C48D0A9372}" dt="2023-06-04T09:53:42.798" v="1920" actId="21"/>
          <ac:spMkLst>
            <pc:docMk/>
            <pc:sldMk cId="3343549089" sldId="319"/>
            <ac:spMk id="15" creationId="{2F378B1E-7AC2-5F12-9D58-0F6F8E65B984}"/>
          </ac:spMkLst>
        </pc:spChg>
        <pc:spChg chg="add del mod">
          <ac:chgData name="Liz Bentley withKudos" userId="7ad3b7df917eeceb" providerId="LiveId" clId="{1B57204F-758B-47CE-8691-38C48D0A9372}" dt="2023-06-04T09:53:42.798" v="1920" actId="21"/>
          <ac:spMkLst>
            <pc:docMk/>
            <pc:sldMk cId="3343549089" sldId="319"/>
            <ac:spMk id="17" creationId="{E84D6518-F95C-0FEC-65B6-7B6EB8F3317A}"/>
          </ac:spMkLst>
        </pc:spChg>
        <pc:spChg chg="add del mod">
          <ac:chgData name="Liz Bentley withKudos" userId="7ad3b7df917eeceb" providerId="LiveId" clId="{1B57204F-758B-47CE-8691-38C48D0A9372}" dt="2023-06-04T09:53:42.798" v="1920" actId="21"/>
          <ac:spMkLst>
            <pc:docMk/>
            <pc:sldMk cId="3343549089" sldId="319"/>
            <ac:spMk id="18" creationId="{200C19FF-9EB1-151B-262E-B836321432F4}"/>
          </ac:spMkLst>
        </pc:spChg>
        <pc:spChg chg="add del mod">
          <ac:chgData name="Liz Bentley withKudos" userId="7ad3b7df917eeceb" providerId="LiveId" clId="{1B57204F-758B-47CE-8691-38C48D0A9372}" dt="2023-06-04T09:53:42.798" v="1920" actId="21"/>
          <ac:spMkLst>
            <pc:docMk/>
            <pc:sldMk cId="3343549089" sldId="319"/>
            <ac:spMk id="19" creationId="{C1798984-FF66-658E-352F-49868CAC0FB2}"/>
          </ac:spMkLst>
        </pc:spChg>
        <pc:spChg chg="add del mod">
          <ac:chgData name="Liz Bentley withKudos" userId="7ad3b7df917eeceb" providerId="LiveId" clId="{1B57204F-758B-47CE-8691-38C48D0A9372}" dt="2023-06-04T09:53:42.798" v="1920" actId="21"/>
          <ac:spMkLst>
            <pc:docMk/>
            <pc:sldMk cId="3343549089" sldId="319"/>
            <ac:spMk id="20" creationId="{0A1BAF04-464C-6BEB-A8C8-E85C5CBCAC0C}"/>
          </ac:spMkLst>
        </pc:spChg>
        <pc:spChg chg="add del mod">
          <ac:chgData name="Liz Bentley withKudos" userId="7ad3b7df917eeceb" providerId="LiveId" clId="{1B57204F-758B-47CE-8691-38C48D0A9372}" dt="2023-06-04T09:53:42.798" v="1920" actId="21"/>
          <ac:spMkLst>
            <pc:docMk/>
            <pc:sldMk cId="3343549089" sldId="319"/>
            <ac:spMk id="21" creationId="{3777F1F4-7D05-F243-0924-8E0C44D62BE7}"/>
          </ac:spMkLst>
        </pc:spChg>
        <pc:spChg chg="add del mod">
          <ac:chgData name="Liz Bentley withKudos" userId="7ad3b7df917eeceb" providerId="LiveId" clId="{1B57204F-758B-47CE-8691-38C48D0A9372}" dt="2023-06-04T09:53:42.798" v="1920" actId="21"/>
          <ac:spMkLst>
            <pc:docMk/>
            <pc:sldMk cId="3343549089" sldId="319"/>
            <ac:spMk id="22" creationId="{60967E1A-D0B1-BE6A-B726-F1746164D7F7}"/>
          </ac:spMkLst>
        </pc:spChg>
        <pc:spChg chg="add del mod">
          <ac:chgData name="Liz Bentley withKudos" userId="7ad3b7df917eeceb" providerId="LiveId" clId="{1B57204F-758B-47CE-8691-38C48D0A9372}" dt="2023-06-04T09:53:51.644" v="1922" actId="478"/>
          <ac:spMkLst>
            <pc:docMk/>
            <pc:sldMk cId="3343549089" sldId="319"/>
            <ac:spMk id="23" creationId="{AC57A333-2C40-2DC5-086E-A4311076A583}"/>
          </ac:spMkLst>
        </pc:spChg>
        <pc:spChg chg="add del mod">
          <ac:chgData name="Liz Bentley withKudos" userId="7ad3b7df917eeceb" providerId="LiveId" clId="{1B57204F-758B-47CE-8691-38C48D0A9372}" dt="2023-06-04T09:53:51.644" v="1922" actId="478"/>
          <ac:spMkLst>
            <pc:docMk/>
            <pc:sldMk cId="3343549089" sldId="319"/>
            <ac:spMk id="24" creationId="{D5C445BA-631E-33AE-7BCA-7500C30E74A7}"/>
          </ac:spMkLst>
        </pc:spChg>
        <pc:spChg chg="add del mod">
          <ac:chgData name="Liz Bentley withKudos" userId="7ad3b7df917eeceb" providerId="LiveId" clId="{1B57204F-758B-47CE-8691-38C48D0A9372}" dt="2023-06-04T09:53:51.644" v="1922" actId="478"/>
          <ac:spMkLst>
            <pc:docMk/>
            <pc:sldMk cId="3343549089" sldId="319"/>
            <ac:spMk id="25" creationId="{7DE2377E-B735-9181-828C-44CBF5BFED61}"/>
          </ac:spMkLst>
        </pc:spChg>
        <pc:spChg chg="add del mod">
          <ac:chgData name="Liz Bentley withKudos" userId="7ad3b7df917eeceb" providerId="LiveId" clId="{1B57204F-758B-47CE-8691-38C48D0A9372}" dt="2023-06-07T00:03:38.649" v="6108" actId="21"/>
          <ac:spMkLst>
            <pc:docMk/>
            <pc:sldMk cId="3343549089" sldId="319"/>
            <ac:spMk id="26" creationId="{75523E97-EBA3-2733-1B55-424CDA509320}"/>
          </ac:spMkLst>
        </pc:spChg>
        <pc:spChg chg="add del mod">
          <ac:chgData name="Liz Bentley withKudos" userId="7ad3b7df917eeceb" providerId="LiveId" clId="{1B57204F-758B-47CE-8691-38C48D0A9372}" dt="2023-06-07T00:03:38.649" v="6108" actId="21"/>
          <ac:spMkLst>
            <pc:docMk/>
            <pc:sldMk cId="3343549089" sldId="319"/>
            <ac:spMk id="27" creationId="{247554F4-7ACF-070E-7672-78F467D5E535}"/>
          </ac:spMkLst>
        </pc:spChg>
        <pc:spChg chg="add del mod">
          <ac:chgData name="Liz Bentley withKudos" userId="7ad3b7df917eeceb" providerId="LiveId" clId="{1B57204F-758B-47CE-8691-38C48D0A9372}" dt="2023-06-07T00:03:38.649" v="6108" actId="21"/>
          <ac:spMkLst>
            <pc:docMk/>
            <pc:sldMk cId="3343549089" sldId="319"/>
            <ac:spMk id="29" creationId="{C604A59B-59DD-6E60-EACA-2004426D7700}"/>
          </ac:spMkLst>
        </pc:spChg>
        <pc:spChg chg="add del mod">
          <ac:chgData name="Liz Bentley withKudos" userId="7ad3b7df917eeceb" providerId="LiveId" clId="{1B57204F-758B-47CE-8691-38C48D0A9372}" dt="2023-06-07T00:03:38.649" v="6108" actId="21"/>
          <ac:spMkLst>
            <pc:docMk/>
            <pc:sldMk cId="3343549089" sldId="319"/>
            <ac:spMk id="30" creationId="{20DA78E0-5F4D-4FA2-3427-2ED6C5A57359}"/>
          </ac:spMkLst>
        </pc:spChg>
        <pc:spChg chg="add del mod">
          <ac:chgData name="Liz Bentley withKudos" userId="7ad3b7df917eeceb" providerId="LiveId" clId="{1B57204F-758B-47CE-8691-38C48D0A9372}" dt="2023-06-07T00:03:38.649" v="6108" actId="21"/>
          <ac:spMkLst>
            <pc:docMk/>
            <pc:sldMk cId="3343549089" sldId="319"/>
            <ac:spMk id="31" creationId="{6002C861-3C4B-4C84-414C-8CF3CE7C1C3D}"/>
          </ac:spMkLst>
        </pc:spChg>
        <pc:spChg chg="add del mod">
          <ac:chgData name="Liz Bentley withKudos" userId="7ad3b7df917eeceb" providerId="LiveId" clId="{1B57204F-758B-47CE-8691-38C48D0A9372}" dt="2023-06-07T00:03:38.649" v="6108" actId="21"/>
          <ac:spMkLst>
            <pc:docMk/>
            <pc:sldMk cId="3343549089" sldId="319"/>
            <ac:spMk id="32" creationId="{F96508BF-E274-0085-6605-1703654F405B}"/>
          </ac:spMkLst>
        </pc:spChg>
        <pc:spChg chg="add del mod">
          <ac:chgData name="Liz Bentley withKudos" userId="7ad3b7df917eeceb" providerId="LiveId" clId="{1B57204F-758B-47CE-8691-38C48D0A9372}" dt="2023-06-07T00:03:38.649" v="6108" actId="21"/>
          <ac:spMkLst>
            <pc:docMk/>
            <pc:sldMk cId="3343549089" sldId="319"/>
            <ac:spMk id="33" creationId="{AA9934E0-648B-5A57-6FA1-F721A0F628B6}"/>
          </ac:spMkLst>
        </pc:spChg>
        <pc:spChg chg="add del mod">
          <ac:chgData name="Liz Bentley withKudos" userId="7ad3b7df917eeceb" providerId="LiveId" clId="{1B57204F-758B-47CE-8691-38C48D0A9372}" dt="2023-06-07T00:03:38.649" v="6108" actId="21"/>
          <ac:spMkLst>
            <pc:docMk/>
            <pc:sldMk cId="3343549089" sldId="319"/>
            <ac:spMk id="34" creationId="{E7563CD2-E811-C11C-01C4-2339E1144490}"/>
          </ac:spMkLst>
        </pc:spChg>
        <pc:spChg chg="add del mod">
          <ac:chgData name="Liz Bentley withKudos" userId="7ad3b7df917eeceb" providerId="LiveId" clId="{1B57204F-758B-47CE-8691-38C48D0A9372}" dt="2023-06-04T09:55:32.476" v="1940"/>
          <ac:spMkLst>
            <pc:docMk/>
            <pc:sldMk cId="3343549089" sldId="319"/>
            <ac:spMk id="35" creationId="{72FE5BCA-EF8C-E00A-E3FC-BC4C1950B60B}"/>
          </ac:spMkLst>
        </pc:spChg>
        <pc:spChg chg="del">
          <ac:chgData name="Liz Bentley withKudos" userId="7ad3b7df917eeceb" providerId="LiveId" clId="{1B57204F-758B-47CE-8691-38C48D0A9372}" dt="2023-06-04T08:24:06.538" v="1186" actId="478"/>
          <ac:spMkLst>
            <pc:docMk/>
            <pc:sldMk cId="3343549089" sldId="319"/>
            <ac:spMk id="1020" creationId="{00000000-0000-0000-0000-000000000000}"/>
          </ac:spMkLst>
        </pc:spChg>
        <pc:spChg chg="del topLvl">
          <ac:chgData name="Liz Bentley withKudos" userId="7ad3b7df917eeceb" providerId="LiveId" clId="{1B57204F-758B-47CE-8691-38C48D0A9372}" dt="2023-06-04T08:24:02.119" v="1184" actId="478"/>
          <ac:spMkLst>
            <pc:docMk/>
            <pc:sldMk cId="3343549089" sldId="319"/>
            <ac:spMk id="1023" creationId="{00000000-0000-0000-0000-000000000000}"/>
          </ac:spMkLst>
        </pc:spChg>
        <pc:spChg chg="del mod">
          <ac:chgData name="Liz Bentley withKudos" userId="7ad3b7df917eeceb" providerId="LiveId" clId="{1B57204F-758B-47CE-8691-38C48D0A9372}" dt="2023-06-04T08:24:07.302" v="1187" actId="478"/>
          <ac:spMkLst>
            <pc:docMk/>
            <pc:sldMk cId="3343549089" sldId="319"/>
            <ac:spMk id="1024" creationId="{00000000-0000-0000-0000-000000000000}"/>
          </ac:spMkLst>
        </pc:spChg>
        <pc:spChg chg="del">
          <ac:chgData name="Liz Bentley withKudos" userId="7ad3b7df917eeceb" providerId="LiveId" clId="{1B57204F-758B-47CE-8691-38C48D0A9372}" dt="2023-06-04T08:23:59.230" v="1182" actId="478"/>
          <ac:spMkLst>
            <pc:docMk/>
            <pc:sldMk cId="3343549089" sldId="319"/>
            <ac:spMk id="1025" creationId="{00000000-0000-0000-0000-000000000000}"/>
          </ac:spMkLst>
        </pc:spChg>
        <pc:spChg chg="del">
          <ac:chgData name="Liz Bentley withKudos" userId="7ad3b7df917eeceb" providerId="LiveId" clId="{1B57204F-758B-47CE-8691-38C48D0A9372}" dt="2023-06-04T08:23:59.230" v="1182" actId="478"/>
          <ac:spMkLst>
            <pc:docMk/>
            <pc:sldMk cId="3343549089" sldId="319"/>
            <ac:spMk id="1026" creationId="{00000000-0000-0000-0000-000000000000}"/>
          </ac:spMkLst>
        </pc:spChg>
        <pc:spChg chg="del topLvl">
          <ac:chgData name="Liz Bentley withKudos" userId="7ad3b7df917eeceb" providerId="LiveId" clId="{1B57204F-758B-47CE-8691-38C48D0A9372}" dt="2023-06-04T08:24:03.909" v="1185" actId="478"/>
          <ac:spMkLst>
            <pc:docMk/>
            <pc:sldMk cId="3343549089" sldId="319"/>
            <ac:spMk id="1027" creationId="{00000000-0000-0000-0000-000000000000}"/>
          </ac:spMkLst>
        </pc:spChg>
        <pc:spChg chg="del">
          <ac:chgData name="Liz Bentley withKudos" userId="7ad3b7df917eeceb" providerId="LiveId" clId="{1B57204F-758B-47CE-8691-38C48D0A9372}" dt="2023-06-04T08:23:59.230" v="1182" actId="478"/>
          <ac:spMkLst>
            <pc:docMk/>
            <pc:sldMk cId="3343549089" sldId="319"/>
            <ac:spMk id="1028" creationId="{00000000-0000-0000-0000-000000000000}"/>
          </ac:spMkLst>
        </pc:spChg>
        <pc:grpChg chg="add mod">
          <ac:chgData name="Liz Bentley withKudos" userId="7ad3b7df917eeceb" providerId="LiveId" clId="{1B57204F-758B-47CE-8691-38C48D0A9372}" dt="2023-06-07T07:16:43.500" v="7404" actId="962"/>
          <ac:grpSpMkLst>
            <pc:docMk/>
            <pc:sldMk cId="3343549089" sldId="319"/>
            <ac:grpSpMk id="2" creationId="{95AACEE0-97F6-35FB-4BE2-047FD9CF5180}"/>
          </ac:grpSpMkLst>
        </pc:grpChg>
        <pc:grpChg chg="del">
          <ac:chgData name="Liz Bentley withKudos" userId="7ad3b7df917eeceb" providerId="LiveId" clId="{1B57204F-758B-47CE-8691-38C48D0A9372}" dt="2023-06-04T08:24:02.119" v="1184" actId="478"/>
          <ac:grpSpMkLst>
            <pc:docMk/>
            <pc:sldMk cId="3343549089" sldId="319"/>
            <ac:grpSpMk id="6" creationId="{C97D718F-AA16-0FD4-34B6-11ADC30DABB9}"/>
          </ac:grpSpMkLst>
        </pc:grpChg>
        <pc:grpChg chg="add del mod">
          <ac:chgData name="Liz Bentley withKudos" userId="7ad3b7df917eeceb" providerId="LiveId" clId="{1B57204F-758B-47CE-8691-38C48D0A9372}" dt="2023-06-04T08:26:05.748" v="1203" actId="165"/>
          <ac:grpSpMkLst>
            <pc:docMk/>
            <pc:sldMk cId="3343549089" sldId="319"/>
            <ac:grpSpMk id="12" creationId="{A56E6ACB-FE46-2657-A8E6-86324A0C2D67}"/>
          </ac:grpSpMkLst>
        </pc:grpChg>
        <pc:grpChg chg="add del mod">
          <ac:chgData name="Liz Bentley withKudos" userId="7ad3b7df917eeceb" providerId="LiveId" clId="{1B57204F-758B-47CE-8691-38C48D0A9372}" dt="2023-06-07T07:05:59.412" v="7292" actId="165"/>
          <ac:grpSpMkLst>
            <pc:docMk/>
            <pc:sldMk cId="3343549089" sldId="319"/>
            <ac:grpSpMk id="12" creationId="{F5533D86-5003-3A3A-21BB-1D77E6B2BC30}"/>
          </ac:grpSpMkLst>
        </pc:grpChg>
        <pc:cxnChg chg="del">
          <ac:chgData name="Liz Bentley withKudos" userId="7ad3b7df917eeceb" providerId="LiveId" clId="{1B57204F-758B-47CE-8691-38C48D0A9372}" dt="2023-06-04T09:44:01.818" v="1851" actId="21"/>
          <ac:cxnSpMkLst>
            <pc:docMk/>
            <pc:sldMk cId="3343549089" sldId="319"/>
            <ac:cxnSpMk id="5" creationId="{A1C76A2C-E1FA-52E9-E46B-FFD8947E1429}"/>
          </ac:cxnSpMkLst>
        </pc:cxnChg>
        <pc:cxnChg chg="add del mod">
          <ac:chgData name="Liz Bentley withKudos" userId="7ad3b7df917eeceb" providerId="LiveId" clId="{1B57204F-758B-47CE-8691-38C48D0A9372}" dt="2023-06-04T09:53:42.798" v="1920" actId="21"/>
          <ac:cxnSpMkLst>
            <pc:docMk/>
            <pc:sldMk cId="3343549089" sldId="319"/>
            <ac:cxnSpMk id="16" creationId="{5F143146-7C63-9C32-4716-BBFDD044D60D}"/>
          </ac:cxnSpMkLst>
        </pc:cxnChg>
        <pc:cxnChg chg="add del mod">
          <ac:chgData name="Liz Bentley withKudos" userId="7ad3b7df917eeceb" providerId="LiveId" clId="{1B57204F-758B-47CE-8691-38C48D0A9372}" dt="2023-06-07T00:01:46.175" v="6101" actId="21"/>
          <ac:cxnSpMkLst>
            <pc:docMk/>
            <pc:sldMk cId="3343549089" sldId="319"/>
            <ac:cxnSpMk id="28" creationId="{A20D3F11-55D0-D7F9-0BD1-C63EF86E3ACC}"/>
          </ac:cxnSpMkLst>
        </pc:cxnChg>
      </pc:sldChg>
      <pc:sldChg chg="addSp delSp modSp add mod modClrScheme chgLayout">
        <pc:chgData name="Liz Bentley withKudos" userId="7ad3b7df917eeceb" providerId="LiveId" clId="{1B57204F-758B-47CE-8691-38C48D0A9372}" dt="2023-06-07T07:16:47.533" v="7405" actId="962"/>
        <pc:sldMkLst>
          <pc:docMk/>
          <pc:sldMk cId="3284605180" sldId="320"/>
        </pc:sldMkLst>
        <pc:spChg chg="add mod">
          <ac:chgData name="Liz Bentley withKudos" userId="7ad3b7df917eeceb" providerId="LiveId" clId="{1B57204F-758B-47CE-8691-38C48D0A9372}" dt="2023-06-06T05:34:04.563" v="4542"/>
          <ac:spMkLst>
            <pc:docMk/>
            <pc:sldMk cId="3284605180" sldId="320"/>
            <ac:spMk id="2" creationId="{01B63BCF-1FCC-B364-F48B-78805AD72549}"/>
          </ac:spMkLst>
        </pc:spChg>
        <pc:spChg chg="add del mod">
          <ac:chgData name="Liz Bentley withKudos" userId="7ad3b7df917eeceb" providerId="LiveId" clId="{1B57204F-758B-47CE-8691-38C48D0A9372}" dt="2023-06-04T21:32:42.078" v="2183" actId="478"/>
          <ac:spMkLst>
            <pc:docMk/>
            <pc:sldMk cId="3284605180" sldId="320"/>
            <ac:spMk id="2" creationId="{7D695B1F-D6C6-7C5D-73D3-B8192CCFF5FA}"/>
          </ac:spMkLst>
        </pc:spChg>
        <pc:spChg chg="del">
          <ac:chgData name="Liz Bentley withKudos" userId="7ad3b7df917eeceb" providerId="LiveId" clId="{1B57204F-758B-47CE-8691-38C48D0A9372}" dt="2023-06-04T08:28:21.870" v="1247" actId="478"/>
          <ac:spMkLst>
            <pc:docMk/>
            <pc:sldMk cId="3284605180" sldId="320"/>
            <ac:spMk id="2" creationId="{F1B0B116-E2E3-2475-4F7C-78CE67919BA1}"/>
          </ac:spMkLst>
        </pc:spChg>
        <pc:spChg chg="del mod">
          <ac:chgData name="Liz Bentley withKudos" userId="7ad3b7df917eeceb" providerId="LiveId" clId="{1B57204F-758B-47CE-8691-38C48D0A9372}" dt="2023-06-04T08:27:32.005" v="1213" actId="478"/>
          <ac:spMkLst>
            <pc:docMk/>
            <pc:sldMk cId="3284605180" sldId="320"/>
            <ac:spMk id="3" creationId="{5FDB8E0F-BE6E-7D20-23B9-2A9683F4842A}"/>
          </ac:spMkLst>
        </pc:spChg>
        <pc:spChg chg="add del mod ord">
          <ac:chgData name="Liz Bentley withKudos" userId="7ad3b7df917eeceb" providerId="LiveId" clId="{1B57204F-758B-47CE-8691-38C48D0A9372}" dt="2023-06-04T09:54:12.656" v="1926" actId="700"/>
          <ac:spMkLst>
            <pc:docMk/>
            <pc:sldMk cId="3284605180" sldId="320"/>
            <ac:spMk id="3" creationId="{78BC238E-C1EF-3F8C-EB99-1FBE3BF44F36}"/>
          </ac:spMkLst>
        </pc:spChg>
        <pc:spChg chg="del mod">
          <ac:chgData name="Liz Bentley withKudos" userId="7ad3b7df917eeceb" providerId="LiveId" clId="{1B57204F-758B-47CE-8691-38C48D0A9372}" dt="2023-06-04T08:27:32.005" v="1213" actId="478"/>
          <ac:spMkLst>
            <pc:docMk/>
            <pc:sldMk cId="3284605180" sldId="320"/>
            <ac:spMk id="4" creationId="{72DA109C-E22F-4FBC-C442-488388E58257}"/>
          </ac:spMkLst>
        </pc:spChg>
        <pc:spChg chg="add del mod ord">
          <ac:chgData name="Liz Bentley withKudos" userId="7ad3b7df917eeceb" providerId="LiveId" clId="{1B57204F-758B-47CE-8691-38C48D0A9372}" dt="2023-06-04T09:54:12.656" v="1926" actId="700"/>
          <ac:spMkLst>
            <pc:docMk/>
            <pc:sldMk cId="3284605180" sldId="320"/>
            <ac:spMk id="5" creationId="{EA33C2DD-9001-FB4E-FFEB-F90F64385377}"/>
          </ac:spMkLst>
        </pc:spChg>
        <pc:spChg chg="add del mod">
          <ac:chgData name="Liz Bentley withKudos" userId="7ad3b7df917eeceb" providerId="LiveId" clId="{1B57204F-758B-47CE-8691-38C48D0A9372}" dt="2023-06-04T09:54:05.196" v="1925" actId="21"/>
          <ac:spMkLst>
            <pc:docMk/>
            <pc:sldMk cId="3284605180" sldId="320"/>
            <ac:spMk id="6" creationId="{4CD19103-BF87-E361-B348-1F45960FBBD0}"/>
          </ac:spMkLst>
        </pc:spChg>
        <pc:spChg chg="del">
          <ac:chgData name="Liz Bentley withKudos" userId="7ad3b7df917eeceb" providerId="LiveId" clId="{1B57204F-758B-47CE-8691-38C48D0A9372}" dt="2023-06-04T08:28:21.870" v="1247" actId="478"/>
          <ac:spMkLst>
            <pc:docMk/>
            <pc:sldMk cId="3284605180" sldId="320"/>
            <ac:spMk id="7" creationId="{535CC6CA-E389-1644-6FC9-12DCDB1B3EE5}"/>
          </ac:spMkLst>
        </pc:spChg>
        <pc:spChg chg="add del mod ord">
          <ac:chgData name="Liz Bentley withKudos" userId="7ad3b7df917eeceb" providerId="LiveId" clId="{1B57204F-758B-47CE-8691-38C48D0A9372}" dt="2023-06-04T09:54:14.786" v="1927" actId="478"/>
          <ac:spMkLst>
            <pc:docMk/>
            <pc:sldMk cId="3284605180" sldId="320"/>
            <ac:spMk id="7" creationId="{E1383C96-7EE3-9D6E-82D0-42F0F357EBA2}"/>
          </ac:spMkLst>
        </pc:spChg>
        <pc:spChg chg="del">
          <ac:chgData name="Liz Bentley withKudos" userId="7ad3b7df917eeceb" providerId="LiveId" clId="{1B57204F-758B-47CE-8691-38C48D0A9372}" dt="2023-06-04T08:28:21.870" v="1247" actId="478"/>
          <ac:spMkLst>
            <pc:docMk/>
            <pc:sldMk cId="3284605180" sldId="320"/>
            <ac:spMk id="8" creationId="{79345B4E-56E9-CB6E-37E6-4B80BA1501CA}"/>
          </ac:spMkLst>
        </pc:spChg>
        <pc:spChg chg="add del mod ord">
          <ac:chgData name="Liz Bentley withKudos" userId="7ad3b7df917eeceb" providerId="LiveId" clId="{1B57204F-758B-47CE-8691-38C48D0A9372}" dt="2023-06-04T09:54:14.786" v="1927" actId="478"/>
          <ac:spMkLst>
            <pc:docMk/>
            <pc:sldMk cId="3284605180" sldId="320"/>
            <ac:spMk id="8" creationId="{F6E05EAE-4027-ED44-842B-E616D71CAD39}"/>
          </ac:spMkLst>
        </pc:spChg>
        <pc:spChg chg="del">
          <ac:chgData name="Liz Bentley withKudos" userId="7ad3b7df917eeceb" providerId="LiveId" clId="{1B57204F-758B-47CE-8691-38C48D0A9372}" dt="2023-06-04T08:28:21.870" v="1247" actId="478"/>
          <ac:spMkLst>
            <pc:docMk/>
            <pc:sldMk cId="3284605180" sldId="320"/>
            <ac:spMk id="9" creationId="{5CA255C4-38A4-F7CC-D679-29868591AD2F}"/>
          </ac:spMkLst>
        </pc:spChg>
        <pc:spChg chg="add del mod ord">
          <ac:chgData name="Liz Bentley withKudos" userId="7ad3b7df917eeceb" providerId="LiveId" clId="{1B57204F-758B-47CE-8691-38C48D0A9372}" dt="2023-06-04T09:54:14.786" v="1927" actId="478"/>
          <ac:spMkLst>
            <pc:docMk/>
            <pc:sldMk cId="3284605180" sldId="320"/>
            <ac:spMk id="9" creationId="{65489C22-D126-B140-0D13-98CB00D86D23}"/>
          </ac:spMkLst>
        </pc:spChg>
        <pc:spChg chg="del mod">
          <ac:chgData name="Liz Bentley withKudos" userId="7ad3b7df917eeceb" providerId="LiveId" clId="{1B57204F-758B-47CE-8691-38C48D0A9372}" dt="2023-06-04T08:32:24.029" v="1300" actId="478"/>
          <ac:spMkLst>
            <pc:docMk/>
            <pc:sldMk cId="3284605180" sldId="320"/>
            <ac:spMk id="10" creationId="{D58111D9-2495-2FC6-E07F-4F8D411265B5}"/>
          </ac:spMkLst>
        </pc:spChg>
        <pc:spChg chg="add del mod">
          <ac:chgData name="Liz Bentley withKudos" userId="7ad3b7df917eeceb" providerId="LiveId" clId="{1B57204F-758B-47CE-8691-38C48D0A9372}" dt="2023-06-04T09:57:40.585" v="1962" actId="21"/>
          <ac:spMkLst>
            <pc:docMk/>
            <pc:sldMk cId="3284605180" sldId="320"/>
            <ac:spMk id="10" creationId="{D910B1D7-A692-BC22-34B8-5974198AE7B9}"/>
          </ac:spMkLst>
        </pc:spChg>
        <pc:spChg chg="add del mod">
          <ac:chgData name="Liz Bentley withKudos" userId="7ad3b7df917eeceb" providerId="LiveId" clId="{1B57204F-758B-47CE-8691-38C48D0A9372}" dt="2023-06-04T09:57:40.585" v="1962" actId="21"/>
          <ac:spMkLst>
            <pc:docMk/>
            <pc:sldMk cId="3284605180" sldId="320"/>
            <ac:spMk id="11" creationId="{AAB00C9D-7325-9811-8EF1-2A8874A60C1E}"/>
          </ac:spMkLst>
        </pc:spChg>
        <pc:spChg chg="del">
          <ac:chgData name="Liz Bentley withKudos" userId="7ad3b7df917eeceb" providerId="LiveId" clId="{1B57204F-758B-47CE-8691-38C48D0A9372}" dt="2023-06-04T08:28:21.870" v="1247" actId="478"/>
          <ac:spMkLst>
            <pc:docMk/>
            <pc:sldMk cId="3284605180" sldId="320"/>
            <ac:spMk id="11" creationId="{F63C722B-3202-3893-46D1-9D3FD6227372}"/>
          </ac:spMkLst>
        </pc:spChg>
        <pc:spChg chg="add del mod">
          <ac:chgData name="Liz Bentley withKudos" userId="7ad3b7df917eeceb" providerId="LiveId" clId="{1B57204F-758B-47CE-8691-38C48D0A9372}" dt="2023-06-04T09:54:05.196" v="1925" actId="21"/>
          <ac:spMkLst>
            <pc:docMk/>
            <pc:sldMk cId="3284605180" sldId="320"/>
            <ac:spMk id="12" creationId="{342DD9F4-CB05-4B09-AEEC-B013C1774742}"/>
          </ac:spMkLst>
        </pc:spChg>
        <pc:spChg chg="add del mod topLvl">
          <ac:chgData name="Liz Bentley withKudos" userId="7ad3b7df917eeceb" providerId="LiveId" clId="{1B57204F-758B-47CE-8691-38C48D0A9372}" dt="2023-06-04T09:54:05.196" v="1925" actId="21"/>
          <ac:spMkLst>
            <pc:docMk/>
            <pc:sldMk cId="3284605180" sldId="320"/>
            <ac:spMk id="13" creationId="{980EB480-8388-F336-22D7-8783E54291AB}"/>
          </ac:spMkLst>
        </pc:spChg>
        <pc:spChg chg="add del mod topLvl">
          <ac:chgData name="Liz Bentley withKudos" userId="7ad3b7df917eeceb" providerId="LiveId" clId="{1B57204F-758B-47CE-8691-38C48D0A9372}" dt="2023-06-04T08:49:08.071" v="1484" actId="21"/>
          <ac:spMkLst>
            <pc:docMk/>
            <pc:sldMk cId="3284605180" sldId="320"/>
            <ac:spMk id="14" creationId="{55560375-4CDA-0C2C-9E8C-A89B67760FAA}"/>
          </ac:spMkLst>
        </pc:spChg>
        <pc:spChg chg="add del mod">
          <ac:chgData name="Liz Bentley withKudos" userId="7ad3b7df917eeceb" providerId="LiveId" clId="{1B57204F-758B-47CE-8691-38C48D0A9372}" dt="2023-06-04T09:57:40.585" v="1962" actId="21"/>
          <ac:spMkLst>
            <pc:docMk/>
            <pc:sldMk cId="3284605180" sldId="320"/>
            <ac:spMk id="14" creationId="{9F6B9ED2-4FB8-F53E-CDC0-347CEF70E99D}"/>
          </ac:spMkLst>
        </pc:spChg>
        <pc:spChg chg="add del mod topLvl">
          <ac:chgData name="Liz Bentley withKudos" userId="7ad3b7df917eeceb" providerId="LiveId" clId="{1B57204F-758B-47CE-8691-38C48D0A9372}" dt="2023-06-04T09:54:05.196" v="1925" actId="21"/>
          <ac:spMkLst>
            <pc:docMk/>
            <pc:sldMk cId="3284605180" sldId="320"/>
            <ac:spMk id="15" creationId="{E456FD18-89C7-6AC5-59D9-E3F0722060CD}"/>
          </ac:spMkLst>
        </pc:spChg>
        <pc:spChg chg="add del mod topLvl">
          <ac:chgData name="Liz Bentley withKudos" userId="7ad3b7df917eeceb" providerId="LiveId" clId="{1B57204F-758B-47CE-8691-38C48D0A9372}" dt="2023-06-04T09:54:05.196" v="1925" actId="21"/>
          <ac:spMkLst>
            <pc:docMk/>
            <pc:sldMk cId="3284605180" sldId="320"/>
            <ac:spMk id="16" creationId="{6A4CB041-98A1-0944-2A93-E49C35BB7684}"/>
          </ac:spMkLst>
        </pc:spChg>
        <pc:spChg chg="add del mod topLvl">
          <ac:chgData name="Liz Bentley withKudos" userId="7ad3b7df917eeceb" providerId="LiveId" clId="{1B57204F-758B-47CE-8691-38C48D0A9372}" dt="2023-06-04T09:54:05.196" v="1925" actId="21"/>
          <ac:spMkLst>
            <pc:docMk/>
            <pc:sldMk cId="3284605180" sldId="320"/>
            <ac:spMk id="17" creationId="{26B58F65-24B6-61CE-E0CA-8FF4686E933F}"/>
          </ac:spMkLst>
        </pc:spChg>
        <pc:spChg chg="add del mod topLvl">
          <ac:chgData name="Liz Bentley withKudos" userId="7ad3b7df917eeceb" providerId="LiveId" clId="{1B57204F-758B-47CE-8691-38C48D0A9372}" dt="2023-06-04T09:54:05.196" v="1925" actId="21"/>
          <ac:spMkLst>
            <pc:docMk/>
            <pc:sldMk cId="3284605180" sldId="320"/>
            <ac:spMk id="18" creationId="{093A4B90-B96C-2707-C898-EB0436D576AE}"/>
          </ac:spMkLst>
        </pc:spChg>
        <pc:spChg chg="add del mod">
          <ac:chgData name="Liz Bentley withKudos" userId="7ad3b7df917eeceb" providerId="LiveId" clId="{1B57204F-758B-47CE-8691-38C48D0A9372}" dt="2023-06-04T09:57:40.585" v="1962" actId="21"/>
          <ac:spMkLst>
            <pc:docMk/>
            <pc:sldMk cId="3284605180" sldId="320"/>
            <ac:spMk id="19" creationId="{A039EBCC-A833-58ED-2D8C-4AF049A267E5}"/>
          </ac:spMkLst>
        </pc:spChg>
        <pc:spChg chg="add del mod">
          <ac:chgData name="Liz Bentley withKudos" userId="7ad3b7df917eeceb" providerId="LiveId" clId="{1B57204F-758B-47CE-8691-38C48D0A9372}" dt="2023-06-04T09:57:40.585" v="1962" actId="21"/>
          <ac:spMkLst>
            <pc:docMk/>
            <pc:sldMk cId="3284605180" sldId="320"/>
            <ac:spMk id="20" creationId="{460524E0-676C-4274-2D39-5A3F41FD8436}"/>
          </ac:spMkLst>
        </pc:spChg>
        <pc:spChg chg="add del mod">
          <ac:chgData name="Liz Bentley withKudos" userId="7ad3b7df917eeceb" providerId="LiveId" clId="{1B57204F-758B-47CE-8691-38C48D0A9372}" dt="2023-06-04T08:32:07.862" v="1298" actId="478"/>
          <ac:spMkLst>
            <pc:docMk/>
            <pc:sldMk cId="3284605180" sldId="320"/>
            <ac:spMk id="20" creationId="{84E7EE1A-CF89-755F-5A85-91F3FCB91E11}"/>
          </ac:spMkLst>
        </pc:spChg>
        <pc:spChg chg="add del mod">
          <ac:chgData name="Liz Bentley withKudos" userId="7ad3b7df917eeceb" providerId="LiveId" clId="{1B57204F-758B-47CE-8691-38C48D0A9372}" dt="2023-06-04T09:54:05.196" v="1925" actId="21"/>
          <ac:spMkLst>
            <pc:docMk/>
            <pc:sldMk cId="3284605180" sldId="320"/>
            <ac:spMk id="21" creationId="{FE969B7F-F67A-2400-0694-5DFB7DB63466}"/>
          </ac:spMkLst>
        </pc:spChg>
        <pc:spChg chg="add del mod">
          <ac:chgData name="Liz Bentley withKudos" userId="7ad3b7df917eeceb" providerId="LiveId" clId="{1B57204F-758B-47CE-8691-38C48D0A9372}" dt="2023-06-04T09:57:40.585" v="1962" actId="21"/>
          <ac:spMkLst>
            <pc:docMk/>
            <pc:sldMk cId="3284605180" sldId="320"/>
            <ac:spMk id="22" creationId="{88B7EB42-C5E4-A28D-E3AF-17FBDB43162F}"/>
          </ac:spMkLst>
        </pc:spChg>
        <pc:spChg chg="add del mod">
          <ac:chgData name="Liz Bentley withKudos" userId="7ad3b7df917eeceb" providerId="LiveId" clId="{1B57204F-758B-47CE-8691-38C48D0A9372}" dt="2023-06-04T09:57:40.585" v="1962" actId="21"/>
          <ac:spMkLst>
            <pc:docMk/>
            <pc:sldMk cId="3284605180" sldId="320"/>
            <ac:spMk id="23" creationId="{BF0467DE-B34D-2909-9871-1F00ABF80752}"/>
          </ac:spMkLst>
        </pc:spChg>
        <pc:spChg chg="add del mod">
          <ac:chgData name="Liz Bentley withKudos" userId="7ad3b7df917eeceb" providerId="LiveId" clId="{1B57204F-758B-47CE-8691-38C48D0A9372}" dt="2023-06-04T09:57:40.585" v="1962" actId="21"/>
          <ac:spMkLst>
            <pc:docMk/>
            <pc:sldMk cId="3284605180" sldId="320"/>
            <ac:spMk id="24" creationId="{E79F9CE7-27A0-75FD-CF70-3BA089532A1B}"/>
          </ac:spMkLst>
        </pc:spChg>
        <pc:spChg chg="add del mod ord">
          <ac:chgData name="Liz Bentley withKudos" userId="7ad3b7df917eeceb" providerId="LiveId" clId="{1B57204F-758B-47CE-8691-38C48D0A9372}" dt="2023-06-04T09:57:46.162" v="1963" actId="700"/>
          <ac:spMkLst>
            <pc:docMk/>
            <pc:sldMk cId="3284605180" sldId="320"/>
            <ac:spMk id="26" creationId="{BBFC2561-7732-F250-A67F-3C0646E7DD7C}"/>
          </ac:spMkLst>
        </pc:spChg>
        <pc:spChg chg="add del mod ord">
          <ac:chgData name="Liz Bentley withKudos" userId="7ad3b7df917eeceb" providerId="LiveId" clId="{1B57204F-758B-47CE-8691-38C48D0A9372}" dt="2023-06-04T09:57:48.418" v="1964" actId="478"/>
          <ac:spMkLst>
            <pc:docMk/>
            <pc:sldMk cId="3284605180" sldId="320"/>
            <ac:spMk id="27" creationId="{5A35B9C2-D94B-935F-9637-AA097645388A}"/>
          </ac:spMkLst>
        </pc:spChg>
        <pc:spChg chg="add del mod ord">
          <ac:chgData name="Liz Bentley withKudos" userId="7ad3b7df917eeceb" providerId="LiveId" clId="{1B57204F-758B-47CE-8691-38C48D0A9372}" dt="2023-06-04T09:57:48.418" v="1964" actId="478"/>
          <ac:spMkLst>
            <pc:docMk/>
            <pc:sldMk cId="3284605180" sldId="320"/>
            <ac:spMk id="28" creationId="{0AB4EECF-B086-C9C8-8817-A7AEA22B73CC}"/>
          </ac:spMkLst>
        </pc:spChg>
        <pc:spChg chg="add del mod ord">
          <ac:chgData name="Liz Bentley withKudos" userId="7ad3b7df917eeceb" providerId="LiveId" clId="{1B57204F-758B-47CE-8691-38C48D0A9372}" dt="2023-06-04T09:57:48.418" v="1964" actId="478"/>
          <ac:spMkLst>
            <pc:docMk/>
            <pc:sldMk cId="3284605180" sldId="320"/>
            <ac:spMk id="29" creationId="{9CEE8051-6764-BF35-7B1D-CF94C13BEDB9}"/>
          </ac:spMkLst>
        </pc:spChg>
        <pc:spChg chg="add mod">
          <ac:chgData name="Liz Bentley withKudos" userId="7ad3b7df917eeceb" providerId="LiveId" clId="{1B57204F-758B-47CE-8691-38C48D0A9372}" dt="2023-06-07T04:49:38.330" v="7090" actId="207"/>
          <ac:spMkLst>
            <pc:docMk/>
            <pc:sldMk cId="3284605180" sldId="320"/>
            <ac:spMk id="30" creationId="{318A462F-4432-4A0F-8642-81E319DB3C6C}"/>
          </ac:spMkLst>
        </pc:spChg>
        <pc:spChg chg="add mod">
          <ac:chgData name="Liz Bentley withKudos" userId="7ad3b7df917eeceb" providerId="LiveId" clId="{1B57204F-758B-47CE-8691-38C48D0A9372}" dt="2023-06-04T21:50:13.364" v="2286" actId="207"/>
          <ac:spMkLst>
            <pc:docMk/>
            <pc:sldMk cId="3284605180" sldId="320"/>
            <ac:spMk id="31" creationId="{A4646DF6-6782-D390-737D-1238C6B66500}"/>
          </ac:spMkLst>
        </pc:spChg>
        <pc:spChg chg="add mod">
          <ac:chgData name="Liz Bentley withKudos" userId="7ad3b7df917eeceb" providerId="LiveId" clId="{1B57204F-758B-47CE-8691-38C48D0A9372}" dt="2023-06-07T07:06:18.034" v="7297" actId="164"/>
          <ac:spMkLst>
            <pc:docMk/>
            <pc:sldMk cId="3284605180" sldId="320"/>
            <ac:spMk id="32" creationId="{C9FEEE68-9BB2-8CB8-4DFD-2ECCAEBA11AF}"/>
          </ac:spMkLst>
        </pc:spChg>
        <pc:spChg chg="add mod">
          <ac:chgData name="Liz Bentley withKudos" userId="7ad3b7df917eeceb" providerId="LiveId" clId="{1B57204F-758B-47CE-8691-38C48D0A9372}" dt="2023-06-07T07:06:18.034" v="7297" actId="164"/>
          <ac:spMkLst>
            <pc:docMk/>
            <pc:sldMk cId="3284605180" sldId="320"/>
            <ac:spMk id="33" creationId="{C5577B90-FB09-5EE2-0A6F-9B905C97EE8F}"/>
          </ac:spMkLst>
        </pc:spChg>
        <pc:spChg chg="add mod">
          <ac:chgData name="Liz Bentley withKudos" userId="7ad3b7df917eeceb" providerId="LiveId" clId="{1B57204F-758B-47CE-8691-38C48D0A9372}" dt="2023-06-07T07:06:18.034" v="7297" actId="164"/>
          <ac:spMkLst>
            <pc:docMk/>
            <pc:sldMk cId="3284605180" sldId="320"/>
            <ac:spMk id="34" creationId="{359E26DC-889D-1C0E-585F-47EA49E04396}"/>
          </ac:spMkLst>
        </pc:spChg>
        <pc:spChg chg="add mod">
          <ac:chgData name="Liz Bentley withKudos" userId="7ad3b7df917eeceb" providerId="LiveId" clId="{1B57204F-758B-47CE-8691-38C48D0A9372}" dt="2023-06-07T07:06:18.034" v="7297" actId="164"/>
          <ac:spMkLst>
            <pc:docMk/>
            <pc:sldMk cId="3284605180" sldId="320"/>
            <ac:spMk id="35" creationId="{DE28AF47-D340-DA1A-18D2-B6AD278E4000}"/>
          </ac:spMkLst>
        </pc:spChg>
        <pc:spChg chg="add mod">
          <ac:chgData name="Liz Bentley withKudos" userId="7ad3b7df917eeceb" providerId="LiveId" clId="{1B57204F-758B-47CE-8691-38C48D0A9372}" dt="2023-06-07T07:06:18.034" v="7297" actId="164"/>
          <ac:spMkLst>
            <pc:docMk/>
            <pc:sldMk cId="3284605180" sldId="320"/>
            <ac:spMk id="36" creationId="{889E7872-D17D-3AF6-544E-2F7B604F4E3A}"/>
          </ac:spMkLst>
        </pc:spChg>
        <pc:spChg chg="add mod">
          <ac:chgData name="Liz Bentley withKudos" userId="7ad3b7df917eeceb" providerId="LiveId" clId="{1B57204F-758B-47CE-8691-38C48D0A9372}" dt="2023-06-07T07:06:18.034" v="7297" actId="164"/>
          <ac:spMkLst>
            <pc:docMk/>
            <pc:sldMk cId="3284605180" sldId="320"/>
            <ac:spMk id="37" creationId="{176F45C6-41E8-A27D-F3EF-8188780E2F8B}"/>
          </ac:spMkLst>
        </pc:spChg>
        <pc:grpChg chg="add mod">
          <ac:chgData name="Liz Bentley withKudos" userId="7ad3b7df917eeceb" providerId="LiveId" clId="{1B57204F-758B-47CE-8691-38C48D0A9372}" dt="2023-06-07T07:16:47.533" v="7405" actId="962"/>
          <ac:grpSpMkLst>
            <pc:docMk/>
            <pc:sldMk cId="3284605180" sldId="320"/>
            <ac:grpSpMk id="3" creationId="{75FB5D7E-10B8-2CD6-BFF9-B97603AB844C}"/>
          </ac:grpSpMkLst>
        </pc:grpChg>
        <pc:grpChg chg="add del mod">
          <ac:chgData name="Liz Bentley withKudos" userId="7ad3b7df917eeceb" providerId="LiveId" clId="{1B57204F-758B-47CE-8691-38C48D0A9372}" dt="2023-06-04T08:31:23.942" v="1289" actId="165"/>
          <ac:grpSpMkLst>
            <pc:docMk/>
            <pc:sldMk cId="3284605180" sldId="320"/>
            <ac:grpSpMk id="19" creationId="{E7509F6A-FFCD-0C6A-5795-02AB1DC5B7F2}"/>
          </ac:grpSpMkLst>
        </pc:grpChg>
        <pc:cxnChg chg="del">
          <ac:chgData name="Liz Bentley withKudos" userId="7ad3b7df917eeceb" providerId="LiveId" clId="{1B57204F-758B-47CE-8691-38C48D0A9372}" dt="2023-06-04T08:27:32.005" v="1213" actId="478"/>
          <ac:cxnSpMkLst>
            <pc:docMk/>
            <pc:sldMk cId="3284605180" sldId="320"/>
            <ac:cxnSpMk id="5" creationId="{A1C76A2C-E1FA-52E9-E46B-FFD8947E1429}"/>
          </ac:cxnSpMkLst>
        </pc:cxnChg>
      </pc:sldChg>
      <pc:sldChg chg="addSp delSp modSp add mod modClrScheme chgLayout">
        <pc:chgData name="Liz Bentley withKudos" userId="7ad3b7df917eeceb" providerId="LiveId" clId="{1B57204F-758B-47CE-8691-38C48D0A9372}" dt="2023-06-07T07:16:49.295" v="7406" actId="962"/>
        <pc:sldMkLst>
          <pc:docMk/>
          <pc:sldMk cId="1509207290" sldId="321"/>
        </pc:sldMkLst>
        <pc:spChg chg="add del mod ord">
          <ac:chgData name="Liz Bentley withKudos" userId="7ad3b7df917eeceb" providerId="LiveId" clId="{1B57204F-758B-47CE-8691-38C48D0A9372}" dt="2023-06-04T21:32:12.941" v="2175" actId="700"/>
          <ac:spMkLst>
            <pc:docMk/>
            <pc:sldMk cId="1509207290" sldId="321"/>
            <ac:spMk id="2" creationId="{05EC25A7-E7D0-BAC4-3A6F-0CCF505D1A39}"/>
          </ac:spMkLst>
        </pc:spChg>
        <pc:spChg chg="add del mod">
          <ac:chgData name="Liz Bentley withKudos" userId="7ad3b7df917eeceb" providerId="LiveId" clId="{1B57204F-758B-47CE-8691-38C48D0A9372}" dt="2023-06-04T08:36:23.882" v="1342" actId="21"/>
          <ac:spMkLst>
            <pc:docMk/>
            <pc:sldMk cId="1509207290" sldId="321"/>
            <ac:spMk id="2" creationId="{266B2A51-6B1F-403E-7C85-07812146CFF5}"/>
          </ac:spMkLst>
        </pc:spChg>
        <pc:spChg chg="add del mod">
          <ac:chgData name="Liz Bentley withKudos" userId="7ad3b7df917eeceb" providerId="LiveId" clId="{1B57204F-758B-47CE-8691-38C48D0A9372}" dt="2023-06-04T09:56:45.196" v="1952" actId="478"/>
          <ac:spMkLst>
            <pc:docMk/>
            <pc:sldMk cId="1509207290" sldId="321"/>
            <ac:spMk id="2" creationId="{6AE94ECE-C49E-F83C-9A5E-FF96172B7F4A}"/>
          </ac:spMkLst>
        </pc:spChg>
        <pc:spChg chg="add mod">
          <ac:chgData name="Liz Bentley withKudos" userId="7ad3b7df917eeceb" providerId="LiveId" clId="{1B57204F-758B-47CE-8691-38C48D0A9372}" dt="2023-06-06T05:33:38.365" v="4536"/>
          <ac:spMkLst>
            <pc:docMk/>
            <pc:sldMk cId="1509207290" sldId="321"/>
            <ac:spMk id="2" creationId="{F7BEEEC8-6666-71FC-029E-F8079F66F711}"/>
          </ac:spMkLst>
        </pc:spChg>
        <pc:spChg chg="add del mod">
          <ac:chgData name="Liz Bentley withKudos" userId="7ad3b7df917eeceb" providerId="LiveId" clId="{1B57204F-758B-47CE-8691-38C48D0A9372}" dt="2023-06-04T09:56:45.196" v="1952" actId="478"/>
          <ac:spMkLst>
            <pc:docMk/>
            <pc:sldMk cId="1509207290" sldId="321"/>
            <ac:spMk id="3" creationId="{A43FC805-91C6-77CB-1598-E1DA1C09AF16}"/>
          </ac:spMkLst>
        </pc:spChg>
        <pc:spChg chg="add del mod ord">
          <ac:chgData name="Liz Bentley withKudos" userId="7ad3b7df917eeceb" providerId="LiveId" clId="{1B57204F-758B-47CE-8691-38C48D0A9372}" dt="2023-06-04T21:32:12.941" v="2175" actId="700"/>
          <ac:spMkLst>
            <pc:docMk/>
            <pc:sldMk cId="1509207290" sldId="321"/>
            <ac:spMk id="3" creationId="{B24EF96B-7E1D-BC06-AE70-2EA16DB196DF}"/>
          </ac:spMkLst>
        </pc:spChg>
        <pc:spChg chg="add del mod">
          <ac:chgData name="Liz Bentley withKudos" userId="7ad3b7df917eeceb" providerId="LiveId" clId="{1B57204F-758B-47CE-8691-38C48D0A9372}" dt="2023-06-04T08:36:23.882" v="1342" actId="21"/>
          <ac:spMkLst>
            <pc:docMk/>
            <pc:sldMk cId="1509207290" sldId="321"/>
            <ac:spMk id="3" creationId="{DD7A7DAD-3681-0381-8193-7C0530A7065E}"/>
          </ac:spMkLst>
        </pc:spChg>
        <pc:spChg chg="add del mod ord">
          <ac:chgData name="Liz Bentley withKudos" userId="7ad3b7df917eeceb" providerId="LiveId" clId="{1B57204F-758B-47CE-8691-38C48D0A9372}" dt="2023-06-04T21:32:12.941" v="2175" actId="700"/>
          <ac:spMkLst>
            <pc:docMk/>
            <pc:sldMk cId="1509207290" sldId="321"/>
            <ac:spMk id="4" creationId="{4B3A1B1E-54F1-F7D5-1B28-E7C90EF7DA3D}"/>
          </ac:spMkLst>
        </pc:spChg>
        <pc:spChg chg="add del mod">
          <ac:chgData name="Liz Bentley withKudos" userId="7ad3b7df917eeceb" providerId="LiveId" clId="{1B57204F-758B-47CE-8691-38C48D0A9372}" dt="2023-06-04T08:36:23.882" v="1342" actId="21"/>
          <ac:spMkLst>
            <pc:docMk/>
            <pc:sldMk cId="1509207290" sldId="321"/>
            <ac:spMk id="4" creationId="{513F33FA-24E2-2447-FEAF-86EDE4093F4D}"/>
          </ac:spMkLst>
        </pc:spChg>
        <pc:spChg chg="add del mod">
          <ac:chgData name="Liz Bentley withKudos" userId="7ad3b7df917eeceb" providerId="LiveId" clId="{1B57204F-758B-47CE-8691-38C48D0A9372}" dt="2023-06-04T09:56:45.196" v="1952" actId="478"/>
          <ac:spMkLst>
            <pc:docMk/>
            <pc:sldMk cId="1509207290" sldId="321"/>
            <ac:spMk id="4" creationId="{ED0C81A8-92A4-5762-514C-163005D3E2B4}"/>
          </ac:spMkLst>
        </pc:spChg>
        <pc:spChg chg="add del mod">
          <ac:chgData name="Liz Bentley withKudos" userId="7ad3b7df917eeceb" providerId="LiveId" clId="{1B57204F-758B-47CE-8691-38C48D0A9372}" dt="2023-06-04T09:56:56.529" v="1954" actId="21"/>
          <ac:spMkLst>
            <pc:docMk/>
            <pc:sldMk cId="1509207290" sldId="321"/>
            <ac:spMk id="5" creationId="{5EC9668A-43F6-E19D-85F3-12CA26578656}"/>
          </ac:spMkLst>
        </pc:spChg>
        <pc:spChg chg="add del mod">
          <ac:chgData name="Liz Bentley withKudos" userId="7ad3b7df917eeceb" providerId="LiveId" clId="{1B57204F-758B-47CE-8691-38C48D0A9372}" dt="2023-06-04T21:32:11.907" v="2173"/>
          <ac:spMkLst>
            <pc:docMk/>
            <pc:sldMk cId="1509207290" sldId="321"/>
            <ac:spMk id="5" creationId="{8CF39816-AAD7-1B6F-8429-DD0C0BF77656}"/>
          </ac:spMkLst>
        </pc:spChg>
        <pc:spChg chg="del mod">
          <ac:chgData name="Liz Bentley withKudos" userId="7ad3b7df917eeceb" providerId="LiveId" clId="{1B57204F-758B-47CE-8691-38C48D0A9372}" dt="2023-06-04T08:36:23.882" v="1342" actId="21"/>
          <ac:spMkLst>
            <pc:docMk/>
            <pc:sldMk cId="1509207290" sldId="321"/>
            <ac:spMk id="6" creationId="{4CD19103-BF87-E361-B348-1F45960FBBD0}"/>
          </ac:spMkLst>
        </pc:spChg>
        <pc:spChg chg="add del mod">
          <ac:chgData name="Liz Bentley withKudos" userId="7ad3b7df917eeceb" providerId="LiveId" clId="{1B57204F-758B-47CE-8691-38C48D0A9372}" dt="2023-06-04T09:56:56.529" v="1954" actId="21"/>
          <ac:spMkLst>
            <pc:docMk/>
            <pc:sldMk cId="1509207290" sldId="321"/>
            <ac:spMk id="6" creationId="{8D16A52A-155D-3EDB-8E80-5AA278236710}"/>
          </ac:spMkLst>
        </pc:spChg>
        <pc:spChg chg="add del mod">
          <ac:chgData name="Liz Bentley withKudos" userId="7ad3b7df917eeceb" providerId="LiveId" clId="{1B57204F-758B-47CE-8691-38C48D0A9372}" dt="2023-06-04T21:32:11.907" v="2173"/>
          <ac:spMkLst>
            <pc:docMk/>
            <pc:sldMk cId="1509207290" sldId="321"/>
            <ac:spMk id="6" creationId="{9993EC5F-9684-5F33-D81F-96BE80B2B268}"/>
          </ac:spMkLst>
        </pc:spChg>
        <pc:spChg chg="add del mod">
          <ac:chgData name="Liz Bentley withKudos" userId="7ad3b7df917eeceb" providerId="LiveId" clId="{1B57204F-758B-47CE-8691-38C48D0A9372}" dt="2023-06-04T08:36:32.703" v="1343" actId="700"/>
          <ac:spMkLst>
            <pc:docMk/>
            <pc:sldMk cId="1509207290" sldId="321"/>
            <ac:spMk id="7" creationId="{129E1B6A-6582-87DE-8C8B-C9875D6DAD43}"/>
          </ac:spMkLst>
        </pc:spChg>
        <pc:spChg chg="mod">
          <ac:chgData name="Liz Bentley withKudos" userId="7ad3b7df917eeceb" providerId="LiveId" clId="{1B57204F-758B-47CE-8691-38C48D0A9372}" dt="2023-06-04T09:56:45.746" v="1953"/>
          <ac:spMkLst>
            <pc:docMk/>
            <pc:sldMk cId="1509207290" sldId="321"/>
            <ac:spMk id="8" creationId="{0BC66219-D1B9-90FD-452A-9934109A1A26}"/>
          </ac:spMkLst>
        </pc:spChg>
        <pc:spChg chg="mod">
          <ac:chgData name="Liz Bentley withKudos" userId="7ad3b7df917eeceb" providerId="LiveId" clId="{1B57204F-758B-47CE-8691-38C48D0A9372}" dt="2023-06-04T21:32:07.876" v="2172"/>
          <ac:spMkLst>
            <pc:docMk/>
            <pc:sldMk cId="1509207290" sldId="321"/>
            <ac:spMk id="8" creationId="{5A052AF6-33BA-A2BB-20A9-2A63F2A44119}"/>
          </ac:spMkLst>
        </pc:spChg>
        <pc:spChg chg="mod">
          <ac:chgData name="Liz Bentley withKudos" userId="7ad3b7df917eeceb" providerId="LiveId" clId="{1B57204F-758B-47CE-8691-38C48D0A9372}" dt="2023-06-04T21:32:07.876" v="2172"/>
          <ac:spMkLst>
            <pc:docMk/>
            <pc:sldMk cId="1509207290" sldId="321"/>
            <ac:spMk id="9" creationId="{44FA9ECD-FC5A-7C08-983F-9F183184F5AC}"/>
          </ac:spMkLst>
        </pc:spChg>
        <pc:spChg chg="add del mod ord">
          <ac:chgData name="Liz Bentley withKudos" userId="7ad3b7df917eeceb" providerId="LiveId" clId="{1B57204F-758B-47CE-8691-38C48D0A9372}" dt="2023-06-04T08:36:32.703" v="1343" actId="700"/>
          <ac:spMkLst>
            <pc:docMk/>
            <pc:sldMk cId="1509207290" sldId="321"/>
            <ac:spMk id="9" creationId="{6327C9D9-34BE-CE85-F4FF-748538D545D1}"/>
          </ac:spMkLst>
        </pc:spChg>
        <pc:spChg chg="mod">
          <ac:chgData name="Liz Bentley withKudos" userId="7ad3b7df917eeceb" providerId="LiveId" clId="{1B57204F-758B-47CE-8691-38C48D0A9372}" dt="2023-06-04T09:56:45.746" v="1953"/>
          <ac:spMkLst>
            <pc:docMk/>
            <pc:sldMk cId="1509207290" sldId="321"/>
            <ac:spMk id="9" creationId="{D9144427-8494-0003-4B75-D31CA7462CFB}"/>
          </ac:spMkLst>
        </pc:spChg>
        <pc:spChg chg="mod">
          <ac:chgData name="Liz Bentley withKudos" userId="7ad3b7df917eeceb" providerId="LiveId" clId="{1B57204F-758B-47CE-8691-38C48D0A9372}" dt="2023-06-04T21:32:07.876" v="2172"/>
          <ac:spMkLst>
            <pc:docMk/>
            <pc:sldMk cId="1509207290" sldId="321"/>
            <ac:spMk id="10" creationId="{19947220-F4BA-120C-C4C4-8D81A1761B42}"/>
          </ac:spMkLst>
        </pc:spChg>
        <pc:spChg chg="add del mod ord">
          <ac:chgData name="Liz Bentley withKudos" userId="7ad3b7df917eeceb" providerId="LiveId" clId="{1B57204F-758B-47CE-8691-38C48D0A9372}" dt="2023-06-04T08:36:36.008" v="1344" actId="478"/>
          <ac:spMkLst>
            <pc:docMk/>
            <pc:sldMk cId="1509207290" sldId="321"/>
            <ac:spMk id="10" creationId="{28CE5618-60ED-F221-5349-F934D3829140}"/>
          </ac:spMkLst>
        </pc:spChg>
        <pc:spChg chg="mod">
          <ac:chgData name="Liz Bentley withKudos" userId="7ad3b7df917eeceb" providerId="LiveId" clId="{1B57204F-758B-47CE-8691-38C48D0A9372}" dt="2023-06-04T09:56:45.746" v="1953"/>
          <ac:spMkLst>
            <pc:docMk/>
            <pc:sldMk cId="1509207290" sldId="321"/>
            <ac:spMk id="10" creationId="{A7DD299D-CF51-FE09-AF00-30329FC3C48D}"/>
          </ac:spMkLst>
        </pc:spChg>
        <pc:spChg chg="add del mod">
          <ac:chgData name="Liz Bentley withKudos" userId="7ad3b7df917eeceb" providerId="LiveId" clId="{1B57204F-758B-47CE-8691-38C48D0A9372}" dt="2023-06-04T09:56:56.529" v="1954" actId="21"/>
          <ac:spMkLst>
            <pc:docMk/>
            <pc:sldMk cId="1509207290" sldId="321"/>
            <ac:spMk id="11" creationId="{BA99C7B3-EB53-5196-DB73-C50F3EC2F418}"/>
          </ac:spMkLst>
        </pc:spChg>
        <pc:spChg chg="add del mod ord">
          <ac:chgData name="Liz Bentley withKudos" userId="7ad3b7df917eeceb" providerId="LiveId" clId="{1B57204F-758B-47CE-8691-38C48D0A9372}" dt="2023-06-04T08:36:37.447" v="1345" actId="478"/>
          <ac:spMkLst>
            <pc:docMk/>
            <pc:sldMk cId="1509207290" sldId="321"/>
            <ac:spMk id="11" creationId="{CF903897-34EB-525C-E71C-921BA983F3C0}"/>
          </ac:spMkLst>
        </pc:spChg>
        <pc:spChg chg="del mod">
          <ac:chgData name="Liz Bentley withKudos" userId="7ad3b7df917eeceb" providerId="LiveId" clId="{1B57204F-758B-47CE-8691-38C48D0A9372}" dt="2023-06-04T08:36:23.882" v="1342" actId="21"/>
          <ac:spMkLst>
            <pc:docMk/>
            <pc:sldMk cId="1509207290" sldId="321"/>
            <ac:spMk id="12" creationId="{342DD9F4-CB05-4B09-AEEC-B013C1774742}"/>
          </ac:spMkLst>
        </pc:spChg>
        <pc:spChg chg="add del mod">
          <ac:chgData name="Liz Bentley withKudos" userId="7ad3b7df917eeceb" providerId="LiveId" clId="{1B57204F-758B-47CE-8691-38C48D0A9372}" dt="2023-06-04T09:57:01.708" v="1956" actId="478"/>
          <ac:spMkLst>
            <pc:docMk/>
            <pc:sldMk cId="1509207290" sldId="321"/>
            <ac:spMk id="12" creationId="{F746DEE6-0D97-9DDF-CB2F-155A19D0C9C1}"/>
          </ac:spMkLst>
        </pc:spChg>
        <pc:spChg chg="add del mod">
          <ac:chgData name="Liz Bentley withKudos" userId="7ad3b7df917eeceb" providerId="LiveId" clId="{1B57204F-758B-47CE-8691-38C48D0A9372}" dt="2023-06-04T09:57:01.708" v="1956" actId="478"/>
          <ac:spMkLst>
            <pc:docMk/>
            <pc:sldMk cId="1509207290" sldId="321"/>
            <ac:spMk id="13" creationId="{28F649E8-9D10-108E-DDB2-309F85D2A7AA}"/>
          </ac:spMkLst>
        </pc:spChg>
        <pc:spChg chg="del">
          <ac:chgData name="Liz Bentley withKudos" userId="7ad3b7df917eeceb" providerId="LiveId" clId="{1B57204F-758B-47CE-8691-38C48D0A9372}" dt="2023-06-04T08:36:17.086" v="1340" actId="478"/>
          <ac:spMkLst>
            <pc:docMk/>
            <pc:sldMk cId="1509207290" sldId="321"/>
            <ac:spMk id="13" creationId="{980EB480-8388-F336-22D7-8783E54291AB}"/>
          </ac:spMkLst>
        </pc:spChg>
        <pc:spChg chg="add del mod">
          <ac:chgData name="Liz Bentley withKudos" userId="7ad3b7df917eeceb" providerId="LiveId" clId="{1B57204F-758B-47CE-8691-38C48D0A9372}" dt="2023-06-04T09:57:01.708" v="1956" actId="478"/>
          <ac:spMkLst>
            <pc:docMk/>
            <pc:sldMk cId="1509207290" sldId="321"/>
            <ac:spMk id="14" creationId="{238A6599-2C10-D820-7973-53F3B8D94F70}"/>
          </ac:spMkLst>
        </pc:spChg>
        <pc:spChg chg="del">
          <ac:chgData name="Liz Bentley withKudos" userId="7ad3b7df917eeceb" providerId="LiveId" clId="{1B57204F-758B-47CE-8691-38C48D0A9372}" dt="2023-06-04T08:36:17.086" v="1340" actId="478"/>
          <ac:spMkLst>
            <pc:docMk/>
            <pc:sldMk cId="1509207290" sldId="321"/>
            <ac:spMk id="14" creationId="{55560375-4CDA-0C2C-9E8C-A89B67760FAA}"/>
          </ac:spMkLst>
        </pc:spChg>
        <pc:spChg chg="add del mod">
          <ac:chgData name="Liz Bentley withKudos" userId="7ad3b7df917eeceb" providerId="LiveId" clId="{1B57204F-758B-47CE-8691-38C48D0A9372}" dt="2023-06-04T09:57:55.037" v="1966" actId="21"/>
          <ac:spMkLst>
            <pc:docMk/>
            <pc:sldMk cId="1509207290" sldId="321"/>
            <ac:spMk id="15" creationId="{DEE90C6E-7254-219A-20FE-BCD4F4096E2B}"/>
          </ac:spMkLst>
        </pc:spChg>
        <pc:spChg chg="del">
          <ac:chgData name="Liz Bentley withKudos" userId="7ad3b7df917eeceb" providerId="LiveId" clId="{1B57204F-758B-47CE-8691-38C48D0A9372}" dt="2023-06-04T08:36:17.086" v="1340" actId="478"/>
          <ac:spMkLst>
            <pc:docMk/>
            <pc:sldMk cId="1509207290" sldId="321"/>
            <ac:spMk id="15" creationId="{E456FD18-89C7-6AC5-59D9-E3F0722060CD}"/>
          </ac:spMkLst>
        </pc:spChg>
        <pc:spChg chg="add del mod">
          <ac:chgData name="Liz Bentley withKudos" userId="7ad3b7df917eeceb" providerId="LiveId" clId="{1B57204F-758B-47CE-8691-38C48D0A9372}" dt="2023-06-04T09:57:55.037" v="1966" actId="21"/>
          <ac:spMkLst>
            <pc:docMk/>
            <pc:sldMk cId="1509207290" sldId="321"/>
            <ac:spMk id="16" creationId="{339B5B29-BE32-1683-D4D8-0E2922267D62}"/>
          </ac:spMkLst>
        </pc:spChg>
        <pc:spChg chg="del">
          <ac:chgData name="Liz Bentley withKudos" userId="7ad3b7df917eeceb" providerId="LiveId" clId="{1B57204F-758B-47CE-8691-38C48D0A9372}" dt="2023-06-04T08:36:17.086" v="1340" actId="478"/>
          <ac:spMkLst>
            <pc:docMk/>
            <pc:sldMk cId="1509207290" sldId="321"/>
            <ac:spMk id="16" creationId="{6A4CB041-98A1-0944-2A93-E49C35BB7684}"/>
          </ac:spMkLst>
        </pc:spChg>
        <pc:spChg chg="del">
          <ac:chgData name="Liz Bentley withKudos" userId="7ad3b7df917eeceb" providerId="LiveId" clId="{1B57204F-758B-47CE-8691-38C48D0A9372}" dt="2023-06-04T08:36:17.086" v="1340" actId="478"/>
          <ac:spMkLst>
            <pc:docMk/>
            <pc:sldMk cId="1509207290" sldId="321"/>
            <ac:spMk id="17" creationId="{26B58F65-24B6-61CE-E0CA-8FF4686E933F}"/>
          </ac:spMkLst>
        </pc:spChg>
        <pc:spChg chg="mod">
          <ac:chgData name="Liz Bentley withKudos" userId="7ad3b7df917eeceb" providerId="LiveId" clId="{1B57204F-758B-47CE-8691-38C48D0A9372}" dt="2023-06-04T09:57:02.140" v="1957"/>
          <ac:spMkLst>
            <pc:docMk/>
            <pc:sldMk cId="1509207290" sldId="321"/>
            <ac:spMk id="18" creationId="{035323E9-ADF3-D5DB-A689-1B32BD60523C}"/>
          </ac:spMkLst>
        </pc:spChg>
        <pc:spChg chg="del">
          <ac:chgData name="Liz Bentley withKudos" userId="7ad3b7df917eeceb" providerId="LiveId" clId="{1B57204F-758B-47CE-8691-38C48D0A9372}" dt="2023-06-04T08:36:17.086" v="1340" actId="478"/>
          <ac:spMkLst>
            <pc:docMk/>
            <pc:sldMk cId="1509207290" sldId="321"/>
            <ac:spMk id="18" creationId="{093A4B90-B96C-2707-C898-EB0436D576AE}"/>
          </ac:spMkLst>
        </pc:spChg>
        <pc:spChg chg="add del mod">
          <ac:chgData name="Liz Bentley withKudos" userId="7ad3b7df917eeceb" providerId="LiveId" clId="{1B57204F-758B-47CE-8691-38C48D0A9372}" dt="2023-06-04T08:36:42.026" v="1347"/>
          <ac:spMkLst>
            <pc:docMk/>
            <pc:sldMk cId="1509207290" sldId="321"/>
            <ac:spMk id="19" creationId="{3347C63C-DDDC-9A7B-9D42-ABBCF2A36DF4}"/>
          </ac:spMkLst>
        </pc:spChg>
        <pc:spChg chg="mod">
          <ac:chgData name="Liz Bentley withKudos" userId="7ad3b7df917eeceb" providerId="LiveId" clId="{1B57204F-758B-47CE-8691-38C48D0A9372}" dt="2023-06-04T09:57:02.140" v="1957"/>
          <ac:spMkLst>
            <pc:docMk/>
            <pc:sldMk cId="1509207290" sldId="321"/>
            <ac:spMk id="19" creationId="{9A7D8342-70D1-674D-4B1B-5D8D3FD5DA9C}"/>
          </ac:spMkLst>
        </pc:spChg>
        <pc:spChg chg="add del mod">
          <ac:chgData name="Liz Bentley withKudos" userId="7ad3b7df917eeceb" providerId="LiveId" clId="{1B57204F-758B-47CE-8691-38C48D0A9372}" dt="2023-06-04T08:36:42.026" v="1347"/>
          <ac:spMkLst>
            <pc:docMk/>
            <pc:sldMk cId="1509207290" sldId="321"/>
            <ac:spMk id="20" creationId="{DC3A885B-BC44-E8DB-0BE5-26A4B2A85FF5}"/>
          </ac:spMkLst>
        </pc:spChg>
        <pc:spChg chg="mod">
          <ac:chgData name="Liz Bentley withKudos" userId="7ad3b7df917eeceb" providerId="LiveId" clId="{1B57204F-758B-47CE-8691-38C48D0A9372}" dt="2023-06-04T09:57:02.140" v="1957"/>
          <ac:spMkLst>
            <pc:docMk/>
            <pc:sldMk cId="1509207290" sldId="321"/>
            <ac:spMk id="20" creationId="{F75B03A3-F48E-549D-0551-BB20C9783DFF}"/>
          </ac:spMkLst>
        </pc:spChg>
        <pc:spChg chg="add del mod">
          <ac:chgData name="Liz Bentley withKudos" userId="7ad3b7df917eeceb" providerId="LiveId" clId="{1B57204F-758B-47CE-8691-38C48D0A9372}" dt="2023-06-04T08:36:42.026" v="1347"/>
          <ac:spMkLst>
            <pc:docMk/>
            <pc:sldMk cId="1509207290" sldId="321"/>
            <ac:spMk id="21" creationId="{559CE105-B3FC-6C8B-1EBE-993F2500B5ED}"/>
          </ac:spMkLst>
        </pc:spChg>
        <pc:spChg chg="add del mod">
          <ac:chgData name="Liz Bentley withKudos" userId="7ad3b7df917eeceb" providerId="LiveId" clId="{1B57204F-758B-47CE-8691-38C48D0A9372}" dt="2023-06-04T09:57:55.037" v="1966" actId="21"/>
          <ac:spMkLst>
            <pc:docMk/>
            <pc:sldMk cId="1509207290" sldId="321"/>
            <ac:spMk id="21" creationId="{A0BA7D44-7E30-0060-85C5-3374DD04C51A}"/>
          </ac:spMkLst>
        </pc:spChg>
        <pc:spChg chg="add del mod">
          <ac:chgData name="Liz Bentley withKudos" userId="7ad3b7df917eeceb" providerId="LiveId" clId="{1B57204F-758B-47CE-8691-38C48D0A9372}" dt="2023-06-04T08:36:42.026" v="1347"/>
          <ac:spMkLst>
            <pc:docMk/>
            <pc:sldMk cId="1509207290" sldId="321"/>
            <ac:spMk id="22" creationId="{47E4429E-24FB-2E4D-69BC-629F55E591F9}"/>
          </ac:spMkLst>
        </pc:spChg>
        <pc:spChg chg="add del mod">
          <ac:chgData name="Liz Bentley withKudos" userId="7ad3b7df917eeceb" providerId="LiveId" clId="{1B57204F-758B-47CE-8691-38C48D0A9372}" dt="2023-06-04T09:58:03.273" v="1968" actId="478"/>
          <ac:spMkLst>
            <pc:docMk/>
            <pc:sldMk cId="1509207290" sldId="321"/>
            <ac:spMk id="22" creationId="{EAA76029-67D8-8E92-1639-40E6B4EE69FD}"/>
          </ac:spMkLst>
        </pc:spChg>
        <pc:spChg chg="add del mod">
          <ac:chgData name="Liz Bentley withKudos" userId="7ad3b7df917eeceb" providerId="LiveId" clId="{1B57204F-758B-47CE-8691-38C48D0A9372}" dt="2023-06-04T08:36:42.026" v="1347"/>
          <ac:spMkLst>
            <pc:docMk/>
            <pc:sldMk cId="1509207290" sldId="321"/>
            <ac:spMk id="23" creationId="{5FA62D10-1395-04CA-A729-A2AD8C74CC45}"/>
          </ac:spMkLst>
        </pc:spChg>
        <pc:spChg chg="add del mod">
          <ac:chgData name="Liz Bentley withKudos" userId="7ad3b7df917eeceb" providerId="LiveId" clId="{1B57204F-758B-47CE-8691-38C48D0A9372}" dt="2023-06-04T09:58:03.273" v="1968" actId="478"/>
          <ac:spMkLst>
            <pc:docMk/>
            <pc:sldMk cId="1509207290" sldId="321"/>
            <ac:spMk id="23" creationId="{636A5AC7-8D6E-DAC6-2FE9-0EE0C2641ABB}"/>
          </ac:spMkLst>
        </pc:spChg>
        <pc:spChg chg="add del mod">
          <ac:chgData name="Liz Bentley withKudos" userId="7ad3b7df917eeceb" providerId="LiveId" clId="{1B57204F-758B-47CE-8691-38C48D0A9372}" dt="2023-06-04T09:58:03.273" v="1968" actId="478"/>
          <ac:spMkLst>
            <pc:docMk/>
            <pc:sldMk cId="1509207290" sldId="321"/>
            <ac:spMk id="24" creationId="{EAD1BA34-1572-B2EB-CB00-672C9BDBD5B3}"/>
          </ac:spMkLst>
        </pc:spChg>
        <pc:spChg chg="add del mod">
          <ac:chgData name="Liz Bentley withKudos" userId="7ad3b7df917eeceb" providerId="LiveId" clId="{1B57204F-758B-47CE-8691-38C48D0A9372}" dt="2023-06-04T09:56:39.152" v="1950" actId="21"/>
          <ac:spMkLst>
            <pc:docMk/>
            <pc:sldMk cId="1509207290" sldId="321"/>
            <ac:spMk id="25" creationId="{1220BCF2-1A2F-8550-4E6F-AE3ABFB0FBDB}"/>
          </ac:spMkLst>
        </pc:spChg>
        <pc:spChg chg="add del mod">
          <ac:chgData name="Liz Bentley withKudos" userId="7ad3b7df917eeceb" providerId="LiveId" clId="{1B57204F-758B-47CE-8691-38C48D0A9372}" dt="2023-06-04T09:56:39.152" v="1950" actId="21"/>
          <ac:spMkLst>
            <pc:docMk/>
            <pc:sldMk cId="1509207290" sldId="321"/>
            <ac:spMk id="26" creationId="{7A193698-35A8-5F74-6052-C2C28919181C}"/>
          </ac:spMkLst>
        </pc:spChg>
        <pc:spChg chg="add mod topLvl">
          <ac:chgData name="Liz Bentley withKudos" userId="7ad3b7df917eeceb" providerId="LiveId" clId="{1B57204F-758B-47CE-8691-38C48D0A9372}" dt="2023-06-04T08:57:30.797" v="1580" actId="164"/>
          <ac:spMkLst>
            <pc:docMk/>
            <pc:sldMk cId="1509207290" sldId="321"/>
            <ac:spMk id="27" creationId="{6B2A3FF7-09BD-95FC-69AE-D5B2CDDCB235}"/>
          </ac:spMkLst>
        </pc:spChg>
        <pc:spChg chg="add mod topLvl">
          <ac:chgData name="Liz Bentley withKudos" userId="7ad3b7df917eeceb" providerId="LiveId" clId="{1B57204F-758B-47CE-8691-38C48D0A9372}" dt="2023-06-04T08:57:30.797" v="1580" actId="164"/>
          <ac:spMkLst>
            <pc:docMk/>
            <pc:sldMk cId="1509207290" sldId="321"/>
            <ac:spMk id="28" creationId="{2005C4AD-2B57-2BAF-6D9D-5A4DFB4FB391}"/>
          </ac:spMkLst>
        </pc:spChg>
        <pc:spChg chg="add mod">
          <ac:chgData name="Liz Bentley withKudos" userId="7ad3b7df917eeceb" providerId="LiveId" clId="{1B57204F-758B-47CE-8691-38C48D0A9372}" dt="2023-06-04T08:57:30.797" v="1580" actId="164"/>
          <ac:spMkLst>
            <pc:docMk/>
            <pc:sldMk cId="1509207290" sldId="321"/>
            <ac:spMk id="29" creationId="{BE460A83-972A-C785-A696-0B031D53D664}"/>
          </ac:spMkLst>
        </pc:spChg>
        <pc:spChg chg="add del mod">
          <ac:chgData name="Liz Bentley withKudos" userId="7ad3b7df917eeceb" providerId="LiveId" clId="{1B57204F-758B-47CE-8691-38C48D0A9372}" dt="2023-06-07T04:49:42.647" v="7091" actId="207"/>
          <ac:spMkLst>
            <pc:docMk/>
            <pc:sldMk cId="1509207290" sldId="321"/>
            <ac:spMk id="30" creationId="{3977BA8A-F70D-1D46-4E97-86B41FAE79F5}"/>
          </ac:spMkLst>
        </pc:spChg>
        <pc:spChg chg="add del mod">
          <ac:chgData name="Liz Bentley withKudos" userId="7ad3b7df917eeceb" providerId="LiveId" clId="{1B57204F-758B-47CE-8691-38C48D0A9372}" dt="2023-06-04T09:56:39.152" v="1950" actId="21"/>
          <ac:spMkLst>
            <pc:docMk/>
            <pc:sldMk cId="1509207290" sldId="321"/>
            <ac:spMk id="31" creationId="{DF2226CB-46DD-856E-7CAB-DE968D4220AC}"/>
          </ac:spMkLst>
        </pc:spChg>
        <pc:spChg chg="add del mod">
          <ac:chgData name="Liz Bentley withKudos" userId="7ad3b7df917eeceb" providerId="LiveId" clId="{1B57204F-758B-47CE-8691-38C48D0A9372}" dt="2023-06-04T21:50:19.682" v="2287" actId="207"/>
          <ac:spMkLst>
            <pc:docMk/>
            <pc:sldMk cId="1509207290" sldId="321"/>
            <ac:spMk id="33" creationId="{DB9C4550-CDDD-88BA-F0D6-4F21F507E45A}"/>
          </ac:spMkLst>
        </pc:spChg>
        <pc:spChg chg="mod topLvl">
          <ac:chgData name="Liz Bentley withKudos" userId="7ad3b7df917eeceb" providerId="LiveId" clId="{1B57204F-758B-47CE-8691-38C48D0A9372}" dt="2023-06-07T07:06:49.846" v="7304" actId="164"/>
          <ac:spMkLst>
            <pc:docMk/>
            <pc:sldMk cId="1509207290" sldId="321"/>
            <ac:spMk id="35" creationId="{FE12BF46-93BB-A9B8-337D-D499E2CDEFEF}"/>
          </ac:spMkLst>
        </pc:spChg>
        <pc:spChg chg="mod topLvl">
          <ac:chgData name="Liz Bentley withKudos" userId="7ad3b7df917eeceb" providerId="LiveId" clId="{1B57204F-758B-47CE-8691-38C48D0A9372}" dt="2023-06-07T07:06:49.846" v="7304" actId="164"/>
          <ac:spMkLst>
            <pc:docMk/>
            <pc:sldMk cId="1509207290" sldId="321"/>
            <ac:spMk id="36" creationId="{16B1441A-E479-CE94-0406-25A260216D07}"/>
          </ac:spMkLst>
        </pc:spChg>
        <pc:spChg chg="mod topLvl">
          <ac:chgData name="Liz Bentley withKudos" userId="7ad3b7df917eeceb" providerId="LiveId" clId="{1B57204F-758B-47CE-8691-38C48D0A9372}" dt="2023-06-07T07:06:49.846" v="7304" actId="164"/>
          <ac:spMkLst>
            <pc:docMk/>
            <pc:sldMk cId="1509207290" sldId="321"/>
            <ac:spMk id="37" creationId="{60DA9DE7-50FB-9FE6-64F7-3C6B550FE5D4}"/>
          </ac:spMkLst>
        </pc:spChg>
        <pc:spChg chg="add del mod">
          <ac:chgData name="Liz Bentley withKudos" userId="7ad3b7df917eeceb" providerId="LiveId" clId="{1B57204F-758B-47CE-8691-38C48D0A9372}" dt="2023-06-06T05:33:37.816" v="4535" actId="478"/>
          <ac:spMkLst>
            <pc:docMk/>
            <pc:sldMk cId="1509207290" sldId="321"/>
            <ac:spMk id="38" creationId="{49FDBC77-789C-A17E-95A5-2C8B63D836FD}"/>
          </ac:spMkLst>
        </pc:spChg>
        <pc:grpChg chg="add del mod">
          <ac:chgData name="Liz Bentley withKudos" userId="7ad3b7df917eeceb" providerId="LiveId" clId="{1B57204F-758B-47CE-8691-38C48D0A9372}" dt="2023-06-07T07:06:47.815" v="7302" actId="165"/>
          <ac:grpSpMkLst>
            <pc:docMk/>
            <pc:sldMk cId="1509207290" sldId="321"/>
            <ac:grpSpMk id="3" creationId="{77829D59-B11A-B40F-CB48-7F8C560FC90E}"/>
          </ac:grpSpMkLst>
        </pc:grpChg>
        <pc:grpChg chg="add mod">
          <ac:chgData name="Liz Bentley withKudos" userId="7ad3b7df917eeceb" providerId="LiveId" clId="{1B57204F-758B-47CE-8691-38C48D0A9372}" dt="2023-06-07T07:16:49.295" v="7406" actId="962"/>
          <ac:grpSpMkLst>
            <pc:docMk/>
            <pc:sldMk cId="1509207290" sldId="321"/>
            <ac:grpSpMk id="4" creationId="{B8CCBE2C-69A2-482B-29AF-146AB3237317}"/>
          </ac:grpSpMkLst>
        </pc:grpChg>
        <pc:grpChg chg="add del mod">
          <ac:chgData name="Liz Bentley withKudos" userId="7ad3b7df917eeceb" providerId="LiveId" clId="{1B57204F-758B-47CE-8691-38C48D0A9372}" dt="2023-06-04T21:32:11.907" v="2173"/>
          <ac:grpSpMkLst>
            <pc:docMk/>
            <pc:sldMk cId="1509207290" sldId="321"/>
            <ac:grpSpMk id="7" creationId="{02A37377-1F24-9516-E61F-EE71BB9D62E5}"/>
          </ac:grpSpMkLst>
        </pc:grpChg>
        <pc:grpChg chg="add del mod">
          <ac:chgData name="Liz Bentley withKudos" userId="7ad3b7df917eeceb" providerId="LiveId" clId="{1B57204F-758B-47CE-8691-38C48D0A9372}" dt="2023-06-04T09:56:56.529" v="1954" actId="21"/>
          <ac:grpSpMkLst>
            <pc:docMk/>
            <pc:sldMk cId="1509207290" sldId="321"/>
            <ac:grpSpMk id="7" creationId="{7EB0A9FC-F8AB-3AB1-A420-DE5A837F405A}"/>
          </ac:grpSpMkLst>
        </pc:grpChg>
        <pc:grpChg chg="add del mod">
          <ac:chgData name="Liz Bentley withKudos" userId="7ad3b7df917eeceb" providerId="LiveId" clId="{1B57204F-758B-47CE-8691-38C48D0A9372}" dt="2023-06-04T09:57:55.037" v="1966" actId="21"/>
          <ac:grpSpMkLst>
            <pc:docMk/>
            <pc:sldMk cId="1509207290" sldId="321"/>
            <ac:grpSpMk id="17" creationId="{463414A1-5043-7231-1EBF-FC792B7AFD27}"/>
          </ac:grpSpMkLst>
        </pc:grpChg>
        <pc:grpChg chg="add del mod">
          <ac:chgData name="Liz Bentley withKudos" userId="7ad3b7df917eeceb" providerId="LiveId" clId="{1B57204F-758B-47CE-8691-38C48D0A9372}" dt="2023-06-04T08:52:04.336" v="1524" actId="165"/>
          <ac:grpSpMkLst>
            <pc:docMk/>
            <pc:sldMk cId="1509207290" sldId="321"/>
            <ac:grpSpMk id="30" creationId="{D0F65562-F214-608C-7B21-A5A063FF36B0}"/>
          </ac:grpSpMkLst>
        </pc:grpChg>
        <pc:grpChg chg="add del mod">
          <ac:chgData name="Liz Bentley withKudos" userId="7ad3b7df917eeceb" providerId="LiveId" clId="{1B57204F-758B-47CE-8691-38C48D0A9372}" dt="2023-06-04T09:56:39.152" v="1950" actId="21"/>
          <ac:grpSpMkLst>
            <pc:docMk/>
            <pc:sldMk cId="1509207290" sldId="321"/>
            <ac:grpSpMk id="32" creationId="{0266355A-B133-A435-C08D-B0B35836D2A3}"/>
          </ac:grpSpMkLst>
        </pc:grpChg>
        <pc:grpChg chg="add del mod">
          <ac:chgData name="Liz Bentley withKudos" userId="7ad3b7df917eeceb" providerId="LiveId" clId="{1B57204F-758B-47CE-8691-38C48D0A9372}" dt="2023-06-07T07:06:41.124" v="7299" actId="165"/>
          <ac:grpSpMkLst>
            <pc:docMk/>
            <pc:sldMk cId="1509207290" sldId="321"/>
            <ac:grpSpMk id="34" creationId="{6C56B71D-78C5-DF24-EC0B-B823E4B97BF9}"/>
          </ac:grpSpMkLst>
        </pc:grpChg>
        <pc:picChg chg="add del">
          <ac:chgData name="Liz Bentley withKudos" userId="7ad3b7df917eeceb" providerId="LiveId" clId="{1B57204F-758B-47CE-8691-38C48D0A9372}" dt="2023-06-04T08:36:44.950" v="1349"/>
          <ac:picMkLst>
            <pc:docMk/>
            <pc:sldMk cId="1509207290" sldId="321"/>
            <ac:picMk id="24" creationId="{120575DF-4E85-6998-512F-E0D0781AAD7F}"/>
          </ac:picMkLst>
        </pc:picChg>
      </pc:sldChg>
      <pc:sldChg chg="addSp delSp modSp add mod modClrScheme chgLayout">
        <pc:chgData name="Liz Bentley withKudos" userId="7ad3b7df917eeceb" providerId="LiveId" clId="{1B57204F-758B-47CE-8691-38C48D0A9372}" dt="2023-06-07T07:16:50.548" v="7407" actId="962"/>
        <pc:sldMkLst>
          <pc:docMk/>
          <pc:sldMk cId="3821706805" sldId="322"/>
        </pc:sldMkLst>
        <pc:spChg chg="add del mod">
          <ac:chgData name="Liz Bentley withKudos" userId="7ad3b7df917eeceb" providerId="LiveId" clId="{1B57204F-758B-47CE-8691-38C48D0A9372}" dt="2023-06-07T04:49:47.041" v="7092" actId="207"/>
          <ac:spMkLst>
            <pc:docMk/>
            <pc:sldMk cId="3821706805" sldId="322"/>
            <ac:spMk id="2" creationId="{25E43ACC-08A9-5192-DEE9-2F765A621EEC}"/>
          </ac:spMkLst>
        </pc:spChg>
        <pc:spChg chg="add del mod">
          <ac:chgData name="Liz Bentley withKudos" userId="7ad3b7df917eeceb" providerId="LiveId" clId="{1B57204F-758B-47CE-8691-38C48D0A9372}" dt="2023-06-04T09:57:16.243" v="1960" actId="478"/>
          <ac:spMkLst>
            <pc:docMk/>
            <pc:sldMk cId="3821706805" sldId="322"/>
            <ac:spMk id="2" creationId="{3C09B741-94D4-4C89-912B-3290BF2C1E6A}"/>
          </ac:spMkLst>
        </pc:spChg>
        <pc:spChg chg="add del mod">
          <ac:chgData name="Liz Bentley withKudos" userId="7ad3b7df917eeceb" providerId="LiveId" clId="{1B57204F-758B-47CE-8691-38C48D0A9372}" dt="2023-06-04T08:56:02.544" v="1561" actId="21"/>
          <ac:spMkLst>
            <pc:docMk/>
            <pc:sldMk cId="3821706805" sldId="322"/>
            <ac:spMk id="3" creationId="{56058553-50D6-7451-58A5-AB2E4189C7E6}"/>
          </ac:spMkLst>
        </pc:spChg>
        <pc:spChg chg="add mod">
          <ac:chgData name="Liz Bentley withKudos" userId="7ad3b7df917eeceb" providerId="LiveId" clId="{1B57204F-758B-47CE-8691-38C48D0A9372}" dt="2023-06-06T05:34:52.339" v="4554"/>
          <ac:spMkLst>
            <pc:docMk/>
            <pc:sldMk cId="3821706805" sldId="322"/>
            <ac:spMk id="3" creationId="{A11CF954-4A87-9D40-652E-BF4928111CD2}"/>
          </ac:spMkLst>
        </pc:spChg>
        <pc:spChg chg="add del mod">
          <ac:chgData name="Liz Bentley withKudos" userId="7ad3b7df917eeceb" providerId="LiveId" clId="{1B57204F-758B-47CE-8691-38C48D0A9372}" dt="2023-06-04T09:57:16.243" v="1960" actId="478"/>
          <ac:spMkLst>
            <pc:docMk/>
            <pc:sldMk cId="3821706805" sldId="322"/>
            <ac:spMk id="3" creationId="{BFE2A870-E3BF-D3FD-A195-ACF2A24F4801}"/>
          </ac:spMkLst>
        </pc:spChg>
        <pc:spChg chg="add del mod">
          <ac:chgData name="Liz Bentley withKudos" userId="7ad3b7df917eeceb" providerId="LiveId" clId="{1B57204F-758B-47CE-8691-38C48D0A9372}" dt="2023-06-04T08:56:02.544" v="1561" actId="21"/>
          <ac:spMkLst>
            <pc:docMk/>
            <pc:sldMk cId="3821706805" sldId="322"/>
            <ac:spMk id="4" creationId="{E45F6DC8-9A7A-64E5-9BA5-B772ED7EBD48}"/>
          </ac:spMkLst>
        </pc:spChg>
        <pc:spChg chg="add del mod">
          <ac:chgData name="Liz Bentley withKudos" userId="7ad3b7df917eeceb" providerId="LiveId" clId="{1B57204F-758B-47CE-8691-38C48D0A9372}" dt="2023-06-04T09:57:16.243" v="1960" actId="478"/>
          <ac:spMkLst>
            <pc:docMk/>
            <pc:sldMk cId="3821706805" sldId="322"/>
            <ac:spMk id="4" creationId="{ED9C8DB6-EE62-D2DE-67DD-173FA5AEFDAB}"/>
          </ac:spMkLst>
        </pc:spChg>
        <pc:spChg chg="add del mod">
          <ac:chgData name="Liz Bentley withKudos" userId="7ad3b7df917eeceb" providerId="LiveId" clId="{1B57204F-758B-47CE-8691-38C48D0A9372}" dt="2023-06-04T08:56:02.544" v="1561" actId="21"/>
          <ac:spMkLst>
            <pc:docMk/>
            <pc:sldMk cId="3821706805" sldId="322"/>
            <ac:spMk id="5" creationId="{46008FCB-CD1C-C967-5E89-CE7DDB92B346}"/>
          </ac:spMkLst>
        </pc:spChg>
        <pc:spChg chg="add del mod">
          <ac:chgData name="Liz Bentley withKudos" userId="7ad3b7df917eeceb" providerId="LiveId" clId="{1B57204F-758B-47CE-8691-38C48D0A9372}" dt="2023-06-04T09:58:11.083" v="1970" actId="21"/>
          <ac:spMkLst>
            <pc:docMk/>
            <pc:sldMk cId="3821706805" sldId="322"/>
            <ac:spMk id="5" creationId="{5C79E8C5-37A9-D096-0A17-234F7536D11E}"/>
          </ac:spMkLst>
        </pc:spChg>
        <pc:spChg chg="add del mod">
          <ac:chgData name="Liz Bentley withKudos" userId="7ad3b7df917eeceb" providerId="LiveId" clId="{1B57204F-758B-47CE-8691-38C48D0A9372}" dt="2023-06-04T08:56:43.099" v="1570" actId="478"/>
          <ac:spMkLst>
            <pc:docMk/>
            <pc:sldMk cId="3821706805" sldId="322"/>
            <ac:spMk id="6" creationId="{3C198A52-341E-98D3-FCE5-5B8D569BAF40}"/>
          </ac:spMkLst>
        </pc:spChg>
        <pc:spChg chg="add del mod">
          <ac:chgData name="Liz Bentley withKudos" userId="7ad3b7df917eeceb" providerId="LiveId" clId="{1B57204F-758B-47CE-8691-38C48D0A9372}" dt="2023-06-04T09:58:11.083" v="1970" actId="21"/>
          <ac:spMkLst>
            <pc:docMk/>
            <pc:sldMk cId="3821706805" sldId="322"/>
            <ac:spMk id="6" creationId="{AFDA2FEB-6CA0-1128-62ED-33AC1398E792}"/>
          </ac:spMkLst>
        </pc:spChg>
        <pc:spChg chg="add del mod">
          <ac:chgData name="Liz Bentley withKudos" userId="7ad3b7df917eeceb" providerId="LiveId" clId="{1B57204F-758B-47CE-8691-38C48D0A9372}" dt="2023-06-04T08:56:43.099" v="1570" actId="478"/>
          <ac:spMkLst>
            <pc:docMk/>
            <pc:sldMk cId="3821706805" sldId="322"/>
            <ac:spMk id="7" creationId="{759F658E-F4BF-DF14-6B90-6F499E56E025}"/>
          </ac:spMkLst>
        </pc:spChg>
        <pc:spChg chg="add del mod">
          <ac:chgData name="Liz Bentley withKudos" userId="7ad3b7df917eeceb" providerId="LiveId" clId="{1B57204F-758B-47CE-8691-38C48D0A9372}" dt="2023-06-04T09:58:17.100" v="1972" actId="478"/>
          <ac:spMkLst>
            <pc:docMk/>
            <pc:sldMk cId="3821706805" sldId="322"/>
            <ac:spMk id="7" creationId="{CA3D5D60-E91B-036F-B45A-AE08E078D7D3}"/>
          </ac:spMkLst>
        </pc:spChg>
        <pc:spChg chg="add del mod">
          <ac:chgData name="Liz Bentley withKudos" userId="7ad3b7df917eeceb" providerId="LiveId" clId="{1B57204F-758B-47CE-8691-38C48D0A9372}" dt="2023-06-04T08:56:43.099" v="1570" actId="478"/>
          <ac:spMkLst>
            <pc:docMk/>
            <pc:sldMk cId="3821706805" sldId="322"/>
            <ac:spMk id="8" creationId="{DF1BB605-D02B-9FA8-B7EC-23EC7DE53AEC}"/>
          </ac:spMkLst>
        </pc:spChg>
        <pc:spChg chg="mod">
          <ac:chgData name="Liz Bentley withKudos" userId="7ad3b7df917eeceb" providerId="LiveId" clId="{1B57204F-758B-47CE-8691-38C48D0A9372}" dt="2023-06-04T08:59:49.383" v="1596" actId="14100"/>
          <ac:spMkLst>
            <pc:docMk/>
            <pc:sldMk cId="3821706805" sldId="322"/>
            <ac:spMk id="10" creationId="{DEB514F2-A2D1-C58C-8C27-D74DCF14AC33}"/>
          </ac:spMkLst>
        </pc:spChg>
        <pc:spChg chg="mod">
          <ac:chgData name="Liz Bentley withKudos" userId="7ad3b7df917eeceb" providerId="LiveId" clId="{1B57204F-758B-47CE-8691-38C48D0A9372}" dt="2023-06-04T08:59:22.921" v="1591" actId="2711"/>
          <ac:spMkLst>
            <pc:docMk/>
            <pc:sldMk cId="3821706805" sldId="322"/>
            <ac:spMk id="11" creationId="{F0ACC655-F16F-D311-A0EB-CCFECC6805BD}"/>
          </ac:spMkLst>
        </pc:spChg>
        <pc:spChg chg="mod">
          <ac:chgData name="Liz Bentley withKudos" userId="7ad3b7df917eeceb" providerId="LiveId" clId="{1B57204F-758B-47CE-8691-38C48D0A9372}" dt="2023-06-04T08:59:44.645" v="1595" actId="1076"/>
          <ac:spMkLst>
            <pc:docMk/>
            <pc:sldMk cId="3821706805" sldId="322"/>
            <ac:spMk id="12" creationId="{186F47A8-7FB2-C59B-8E72-4D0ABDF7417F}"/>
          </ac:spMkLst>
        </pc:spChg>
        <pc:spChg chg="mod">
          <ac:chgData name="Liz Bentley withKudos" userId="7ad3b7df917eeceb" providerId="LiveId" clId="{1B57204F-758B-47CE-8691-38C48D0A9372}" dt="2023-06-04T09:57:16.802" v="1961"/>
          <ac:spMkLst>
            <pc:docMk/>
            <pc:sldMk cId="3821706805" sldId="322"/>
            <ac:spMk id="13" creationId="{BA2D7E6D-35C2-85B3-0AA6-B9AEA014D4F1}"/>
          </ac:spMkLst>
        </pc:spChg>
        <pc:spChg chg="mod">
          <ac:chgData name="Liz Bentley withKudos" userId="7ad3b7df917eeceb" providerId="LiveId" clId="{1B57204F-758B-47CE-8691-38C48D0A9372}" dt="2023-06-04T09:57:16.802" v="1961"/>
          <ac:spMkLst>
            <pc:docMk/>
            <pc:sldMk cId="3821706805" sldId="322"/>
            <ac:spMk id="14" creationId="{982BA634-DA6D-8353-FCD7-08BA60D5D76D}"/>
          </ac:spMkLst>
        </pc:spChg>
        <pc:spChg chg="mod">
          <ac:chgData name="Liz Bentley withKudos" userId="7ad3b7df917eeceb" providerId="LiveId" clId="{1B57204F-758B-47CE-8691-38C48D0A9372}" dt="2023-06-04T09:57:16.802" v="1961"/>
          <ac:spMkLst>
            <pc:docMk/>
            <pc:sldMk cId="3821706805" sldId="322"/>
            <ac:spMk id="15" creationId="{463089D1-F20E-33C7-0B64-D47CFBA98E28}"/>
          </ac:spMkLst>
        </pc:spChg>
        <pc:spChg chg="add del mod ord">
          <ac:chgData name="Liz Bentley withKudos" userId="7ad3b7df917eeceb" providerId="LiveId" clId="{1B57204F-758B-47CE-8691-38C48D0A9372}" dt="2023-06-04T09:58:17.100" v="1972" actId="478"/>
          <ac:spMkLst>
            <pc:docMk/>
            <pc:sldMk cId="3821706805" sldId="322"/>
            <ac:spMk id="16" creationId="{F9B9078D-DF53-249A-DCD9-5EC60C70C90D}"/>
          </ac:spMkLst>
        </pc:spChg>
        <pc:spChg chg="add del mod ord">
          <ac:chgData name="Liz Bentley withKudos" userId="7ad3b7df917eeceb" providerId="LiveId" clId="{1B57204F-758B-47CE-8691-38C48D0A9372}" dt="2023-06-04T09:58:17.100" v="1972" actId="478"/>
          <ac:spMkLst>
            <pc:docMk/>
            <pc:sldMk cId="3821706805" sldId="322"/>
            <ac:spMk id="17" creationId="{D941F475-CAA6-4F3A-10E4-42690DB5D016}"/>
          </ac:spMkLst>
        </pc:spChg>
        <pc:spChg chg="add del mod ord">
          <ac:chgData name="Liz Bentley withKudos" userId="7ad3b7df917eeceb" providerId="LiveId" clId="{1B57204F-758B-47CE-8691-38C48D0A9372}" dt="2023-06-04T09:58:17.100" v="1972" actId="478"/>
          <ac:spMkLst>
            <pc:docMk/>
            <pc:sldMk cId="3821706805" sldId="322"/>
            <ac:spMk id="18" creationId="{160DCC9F-7D6A-742A-D0E8-D4FCCD1538E8}"/>
          </ac:spMkLst>
        </pc:spChg>
        <pc:spChg chg="add del mod">
          <ac:chgData name="Liz Bentley withKudos" userId="7ad3b7df917eeceb" providerId="LiveId" clId="{1B57204F-758B-47CE-8691-38C48D0A9372}" dt="2023-06-04T23:03:20.720" v="3142" actId="478"/>
          <ac:spMkLst>
            <pc:docMk/>
            <pc:sldMk cId="3821706805" sldId="322"/>
            <ac:spMk id="19" creationId="{1C7FC0F1-92E3-04CB-43D9-5FCD11279B1A}"/>
          </ac:spMkLst>
        </pc:spChg>
        <pc:spChg chg="add mod">
          <ac:chgData name="Liz Bentley withKudos" userId="7ad3b7df917eeceb" providerId="LiveId" clId="{1B57204F-758B-47CE-8691-38C48D0A9372}" dt="2023-06-07T00:01:20.297" v="6099" actId="13244"/>
          <ac:spMkLst>
            <pc:docMk/>
            <pc:sldMk cId="3821706805" sldId="322"/>
            <ac:spMk id="20" creationId="{5A1AF6F2-78DE-1C07-B517-2F9E846D9149}"/>
          </ac:spMkLst>
        </pc:spChg>
        <pc:spChg chg="mod topLvl">
          <ac:chgData name="Liz Bentley withKudos" userId="7ad3b7df917eeceb" providerId="LiveId" clId="{1B57204F-758B-47CE-8691-38C48D0A9372}" dt="2023-06-07T07:06:58.248" v="7307" actId="164"/>
          <ac:spMkLst>
            <pc:docMk/>
            <pc:sldMk cId="3821706805" sldId="322"/>
            <ac:spMk id="22" creationId="{1FDF59CC-A15E-EC81-A84E-E27D49481D62}"/>
          </ac:spMkLst>
        </pc:spChg>
        <pc:spChg chg="mod topLvl">
          <ac:chgData name="Liz Bentley withKudos" userId="7ad3b7df917eeceb" providerId="LiveId" clId="{1B57204F-758B-47CE-8691-38C48D0A9372}" dt="2023-06-07T07:06:58.248" v="7307" actId="164"/>
          <ac:spMkLst>
            <pc:docMk/>
            <pc:sldMk cId="3821706805" sldId="322"/>
            <ac:spMk id="23" creationId="{7BE9A189-B2AC-51F9-5F70-105C73C85AB7}"/>
          </ac:spMkLst>
        </pc:spChg>
        <pc:spChg chg="mod topLvl">
          <ac:chgData name="Liz Bentley withKudos" userId="7ad3b7df917eeceb" providerId="LiveId" clId="{1B57204F-758B-47CE-8691-38C48D0A9372}" dt="2023-06-07T07:06:58.248" v="7307" actId="164"/>
          <ac:spMkLst>
            <pc:docMk/>
            <pc:sldMk cId="3821706805" sldId="322"/>
            <ac:spMk id="24" creationId="{2B1F9B48-37FF-9B09-8F3D-23A6B4F38B25}"/>
          </ac:spMkLst>
        </pc:spChg>
        <pc:spChg chg="del mod">
          <ac:chgData name="Liz Bentley withKudos" userId="7ad3b7df917eeceb" providerId="LiveId" clId="{1B57204F-758B-47CE-8691-38C48D0A9372}" dt="2023-06-04T09:57:10.578" v="1958" actId="21"/>
          <ac:spMkLst>
            <pc:docMk/>
            <pc:sldMk cId="3821706805" sldId="322"/>
            <ac:spMk id="25" creationId="{1220BCF2-1A2F-8550-4E6F-AE3ABFB0FBDB}"/>
          </ac:spMkLst>
        </pc:spChg>
        <pc:spChg chg="del mod">
          <ac:chgData name="Liz Bentley withKudos" userId="7ad3b7df917eeceb" providerId="LiveId" clId="{1B57204F-758B-47CE-8691-38C48D0A9372}" dt="2023-06-04T09:57:10.578" v="1958" actId="21"/>
          <ac:spMkLst>
            <pc:docMk/>
            <pc:sldMk cId="3821706805" sldId="322"/>
            <ac:spMk id="26" creationId="{7A193698-35A8-5F74-6052-C2C28919181C}"/>
          </ac:spMkLst>
        </pc:spChg>
        <pc:spChg chg="add del mod">
          <ac:chgData name="Liz Bentley withKudos" userId="7ad3b7df917eeceb" providerId="LiveId" clId="{1B57204F-758B-47CE-8691-38C48D0A9372}" dt="2023-06-06T05:34:51.880" v="4553" actId="478"/>
          <ac:spMkLst>
            <pc:docMk/>
            <pc:sldMk cId="3821706805" sldId="322"/>
            <ac:spMk id="27" creationId="{2C2443CB-3CBE-62E5-6CC9-F5D9963106E9}"/>
          </ac:spMkLst>
        </pc:spChg>
        <pc:spChg chg="mod">
          <ac:chgData name="Liz Bentley withKudos" userId="7ad3b7df917eeceb" providerId="LiveId" clId="{1B57204F-758B-47CE-8691-38C48D0A9372}" dt="2023-06-04T08:56:34.229" v="1568"/>
          <ac:spMkLst>
            <pc:docMk/>
            <pc:sldMk cId="3821706805" sldId="322"/>
            <ac:spMk id="27" creationId="{6B2A3FF7-09BD-95FC-69AE-D5B2CDDCB235}"/>
          </ac:spMkLst>
        </pc:spChg>
        <pc:spChg chg="del mod">
          <ac:chgData name="Liz Bentley withKudos" userId="7ad3b7df917eeceb" providerId="LiveId" clId="{1B57204F-758B-47CE-8691-38C48D0A9372}" dt="2023-06-04T08:59:15.531" v="1590" actId="478"/>
          <ac:spMkLst>
            <pc:docMk/>
            <pc:sldMk cId="3821706805" sldId="322"/>
            <ac:spMk id="28" creationId="{2005C4AD-2B57-2BAF-6D9D-5A4DFB4FB391}"/>
          </ac:spMkLst>
        </pc:spChg>
        <pc:spChg chg="mod">
          <ac:chgData name="Liz Bentley withKudos" userId="7ad3b7df917eeceb" providerId="LiveId" clId="{1B57204F-758B-47CE-8691-38C48D0A9372}" dt="2023-06-04T08:56:38.919" v="1569"/>
          <ac:spMkLst>
            <pc:docMk/>
            <pc:sldMk cId="3821706805" sldId="322"/>
            <ac:spMk id="29" creationId="{BE460A83-972A-C785-A696-0B031D53D664}"/>
          </ac:spMkLst>
        </pc:spChg>
        <pc:spChg chg="del">
          <ac:chgData name="Liz Bentley withKudos" userId="7ad3b7df917eeceb" providerId="LiveId" clId="{1B57204F-758B-47CE-8691-38C48D0A9372}" dt="2023-06-04T09:57:10.578" v="1958" actId="21"/>
          <ac:spMkLst>
            <pc:docMk/>
            <pc:sldMk cId="3821706805" sldId="322"/>
            <ac:spMk id="31" creationId="{DF2226CB-46DD-856E-7CAB-DE968D4220AC}"/>
          </ac:spMkLst>
        </pc:spChg>
        <pc:grpChg chg="add del mod">
          <ac:chgData name="Liz Bentley withKudos" userId="7ad3b7df917eeceb" providerId="LiveId" clId="{1B57204F-758B-47CE-8691-38C48D0A9372}" dt="2023-06-04T08:58:40.603" v="1589" actId="478"/>
          <ac:grpSpMkLst>
            <pc:docMk/>
            <pc:sldMk cId="3821706805" sldId="322"/>
            <ac:grpSpMk id="2" creationId="{4FA51F10-A770-84EC-22C6-A38234161F16}"/>
          </ac:grpSpMkLst>
        </pc:grpChg>
        <pc:grpChg chg="add mod">
          <ac:chgData name="Liz Bentley withKudos" userId="7ad3b7df917eeceb" providerId="LiveId" clId="{1B57204F-758B-47CE-8691-38C48D0A9372}" dt="2023-06-07T07:16:50.548" v="7407" actId="962"/>
          <ac:grpSpMkLst>
            <pc:docMk/>
            <pc:sldMk cId="3821706805" sldId="322"/>
            <ac:grpSpMk id="4" creationId="{77933C76-5914-DA1E-FE54-7C2CB0FBCB0D}"/>
          </ac:grpSpMkLst>
        </pc:grpChg>
        <pc:grpChg chg="add del mod">
          <ac:chgData name="Liz Bentley withKudos" userId="7ad3b7df917eeceb" providerId="LiveId" clId="{1B57204F-758B-47CE-8691-38C48D0A9372}" dt="2023-06-04T09:58:11.083" v="1970" actId="21"/>
          <ac:grpSpMkLst>
            <pc:docMk/>
            <pc:sldMk cId="3821706805" sldId="322"/>
            <ac:grpSpMk id="8" creationId="{8CB6FDFB-11E2-F23A-2CC7-EBA7A23F9E5B}"/>
          </ac:grpSpMkLst>
        </pc:grpChg>
        <pc:grpChg chg="add del mod">
          <ac:chgData name="Liz Bentley withKudos" userId="7ad3b7df917eeceb" providerId="LiveId" clId="{1B57204F-758B-47CE-8691-38C48D0A9372}" dt="2023-06-04T09:57:10.578" v="1958" actId="21"/>
          <ac:grpSpMkLst>
            <pc:docMk/>
            <pc:sldMk cId="3821706805" sldId="322"/>
            <ac:grpSpMk id="9" creationId="{54E272E9-2840-50DD-63F0-5E245A854EF0}"/>
          </ac:grpSpMkLst>
        </pc:grpChg>
        <pc:grpChg chg="add del mod">
          <ac:chgData name="Liz Bentley withKudos" userId="7ad3b7df917eeceb" providerId="LiveId" clId="{1B57204F-758B-47CE-8691-38C48D0A9372}" dt="2023-06-07T00:01:06.863" v="6098" actId="165"/>
          <ac:grpSpMkLst>
            <pc:docMk/>
            <pc:sldMk cId="3821706805" sldId="322"/>
            <ac:grpSpMk id="21" creationId="{859CAA73-18EC-E251-03C8-2D4A1959F000}"/>
          </ac:grpSpMkLst>
        </pc:grpChg>
      </pc:sldChg>
      <pc:sldChg chg="addSp delSp modSp add mod ord modClrScheme chgLayout">
        <pc:chgData name="Liz Bentley withKudos" userId="7ad3b7df917eeceb" providerId="LiveId" clId="{1B57204F-758B-47CE-8691-38C48D0A9372}" dt="2023-06-07T07:16:51.404" v="7408" actId="962"/>
        <pc:sldMkLst>
          <pc:docMk/>
          <pc:sldMk cId="382888552" sldId="323"/>
        </pc:sldMkLst>
        <pc:spChg chg="add del mod ord topLvl">
          <ac:chgData name="Liz Bentley withKudos" userId="7ad3b7df917eeceb" providerId="LiveId" clId="{1B57204F-758B-47CE-8691-38C48D0A9372}" dt="2023-06-04T09:58:31.964" v="1975" actId="21"/>
          <ac:spMkLst>
            <pc:docMk/>
            <pc:sldMk cId="382888552" sldId="323"/>
            <ac:spMk id="2" creationId="{6E3E9246-1884-5EEF-D4D7-4E14104CE970}"/>
          </ac:spMkLst>
        </pc:spChg>
        <pc:spChg chg="add mod">
          <ac:chgData name="Liz Bentley withKudos" userId="7ad3b7df917eeceb" providerId="LiveId" clId="{1B57204F-758B-47CE-8691-38C48D0A9372}" dt="2023-06-06T05:35:05.020" v="4557"/>
          <ac:spMkLst>
            <pc:docMk/>
            <pc:sldMk cId="382888552" sldId="323"/>
            <ac:spMk id="2" creationId="{DA83BB90-6723-1611-EB6F-4852E215D3AF}"/>
          </ac:spMkLst>
        </pc:spChg>
        <pc:spChg chg="add del mod">
          <ac:chgData name="Liz Bentley withKudos" userId="7ad3b7df917eeceb" providerId="LiveId" clId="{1B57204F-758B-47CE-8691-38C48D0A9372}" dt="2023-06-04T09:58:31.964" v="1975" actId="21"/>
          <ac:spMkLst>
            <pc:docMk/>
            <pc:sldMk cId="382888552" sldId="323"/>
            <ac:spMk id="3" creationId="{5FDB8E0F-BE6E-7D20-23B9-2A9683F4842A}"/>
          </ac:spMkLst>
        </pc:spChg>
        <pc:spChg chg="add del mod">
          <ac:chgData name="Liz Bentley withKudos" userId="7ad3b7df917eeceb" providerId="LiveId" clId="{1B57204F-758B-47CE-8691-38C48D0A9372}" dt="2023-06-04T09:58:31.964" v="1975" actId="21"/>
          <ac:spMkLst>
            <pc:docMk/>
            <pc:sldMk cId="382888552" sldId="323"/>
            <ac:spMk id="4" creationId="{72DA109C-E22F-4FBC-C442-488388E58257}"/>
          </ac:spMkLst>
        </pc:spChg>
        <pc:spChg chg="add del mod topLvl">
          <ac:chgData name="Liz Bentley withKudos" userId="7ad3b7df917eeceb" providerId="LiveId" clId="{1B57204F-758B-47CE-8691-38C48D0A9372}" dt="2023-06-04T09:58:31.964" v="1975" actId="21"/>
          <ac:spMkLst>
            <pc:docMk/>
            <pc:sldMk cId="382888552" sldId="323"/>
            <ac:spMk id="6" creationId="{6778143F-1B9C-31F0-68E2-175A7EF3E42A}"/>
          </ac:spMkLst>
        </pc:spChg>
        <pc:spChg chg="del mod">
          <ac:chgData name="Liz Bentley withKudos" userId="7ad3b7df917eeceb" providerId="LiveId" clId="{1B57204F-758B-47CE-8691-38C48D0A9372}" dt="2023-06-04T09:01:17.180" v="1614" actId="478"/>
          <ac:spMkLst>
            <pc:docMk/>
            <pc:sldMk cId="382888552" sldId="323"/>
            <ac:spMk id="7" creationId="{44CF9B14-AA1B-264F-58B4-2589BD561C42}"/>
          </ac:spMkLst>
        </pc:spChg>
        <pc:spChg chg="add del mod">
          <ac:chgData name="Liz Bentley withKudos" userId="7ad3b7df917eeceb" providerId="LiveId" clId="{1B57204F-758B-47CE-8691-38C48D0A9372}" dt="2023-06-04T09:58:39.131" v="1977" actId="478"/>
          <ac:spMkLst>
            <pc:docMk/>
            <pc:sldMk cId="382888552" sldId="323"/>
            <ac:spMk id="7" creationId="{F43005D6-EB69-32B6-DAE3-F68B95E11084}"/>
          </ac:spMkLst>
        </pc:spChg>
        <pc:spChg chg="add del mod topLvl">
          <ac:chgData name="Liz Bentley withKudos" userId="7ad3b7df917eeceb" providerId="LiveId" clId="{1B57204F-758B-47CE-8691-38C48D0A9372}" dt="2023-06-04T09:58:31.964" v="1975" actId="21"/>
          <ac:spMkLst>
            <pc:docMk/>
            <pc:sldMk cId="382888552" sldId="323"/>
            <ac:spMk id="8" creationId="{38AE6A98-0372-05F7-8BF7-592D7B4C541F}"/>
          </ac:spMkLst>
        </pc:spChg>
        <pc:spChg chg="add del mod topLvl">
          <ac:chgData name="Liz Bentley withKudos" userId="7ad3b7df917eeceb" providerId="LiveId" clId="{1B57204F-758B-47CE-8691-38C48D0A9372}" dt="2023-06-04T09:58:31.964" v="1975" actId="21"/>
          <ac:spMkLst>
            <pc:docMk/>
            <pc:sldMk cId="382888552" sldId="323"/>
            <ac:spMk id="9" creationId="{1964E19F-A63E-8126-C9A5-6C024ED2CE8B}"/>
          </ac:spMkLst>
        </pc:spChg>
        <pc:spChg chg="add del mod topLvl">
          <ac:chgData name="Liz Bentley withKudos" userId="7ad3b7df917eeceb" providerId="LiveId" clId="{1B57204F-758B-47CE-8691-38C48D0A9372}" dt="2023-06-04T09:58:31.964" v="1975" actId="21"/>
          <ac:spMkLst>
            <pc:docMk/>
            <pc:sldMk cId="382888552" sldId="323"/>
            <ac:spMk id="10" creationId="{698DDCAE-01E7-FC87-28E2-F8294B97FE06}"/>
          </ac:spMkLst>
        </pc:spChg>
        <pc:spChg chg="add del mod">
          <ac:chgData name="Liz Bentley withKudos" userId="7ad3b7df917eeceb" providerId="LiveId" clId="{1B57204F-758B-47CE-8691-38C48D0A9372}" dt="2023-06-04T09:58:39.131" v="1977" actId="478"/>
          <ac:spMkLst>
            <pc:docMk/>
            <pc:sldMk cId="382888552" sldId="323"/>
            <ac:spMk id="11" creationId="{769793CC-EB89-16DB-D63F-4D3A55E9EDFA}"/>
          </ac:spMkLst>
        </pc:spChg>
        <pc:spChg chg="add del mod">
          <ac:chgData name="Liz Bentley withKudos" userId="7ad3b7df917eeceb" providerId="LiveId" clId="{1B57204F-758B-47CE-8691-38C48D0A9372}" dt="2023-06-04T09:58:39.131" v="1977" actId="478"/>
          <ac:spMkLst>
            <pc:docMk/>
            <pc:sldMk cId="382888552" sldId="323"/>
            <ac:spMk id="12" creationId="{C0E78E72-F73A-3A79-55C6-C10B42220DCB}"/>
          </ac:spMkLst>
        </pc:spChg>
        <pc:spChg chg="add del mod ord">
          <ac:chgData name="Liz Bentley withKudos" userId="7ad3b7df917eeceb" providerId="LiveId" clId="{1B57204F-758B-47CE-8691-38C48D0A9372}" dt="2023-06-04T09:09:07.123" v="1690" actId="700"/>
          <ac:spMkLst>
            <pc:docMk/>
            <pc:sldMk cId="382888552" sldId="323"/>
            <ac:spMk id="12" creationId="{C2787090-F093-ECAB-9FB4-9E2BC3FB638C}"/>
          </ac:spMkLst>
        </pc:spChg>
        <pc:spChg chg="add del mod ord">
          <ac:chgData name="Liz Bentley withKudos" userId="7ad3b7df917eeceb" providerId="LiveId" clId="{1B57204F-758B-47CE-8691-38C48D0A9372}" dt="2023-06-04T09:09:07.123" v="1690" actId="700"/>
          <ac:spMkLst>
            <pc:docMk/>
            <pc:sldMk cId="382888552" sldId="323"/>
            <ac:spMk id="13" creationId="{3043DB63-7D5C-12E7-63C5-E36766BAB7BA}"/>
          </ac:spMkLst>
        </pc:spChg>
        <pc:spChg chg="add mod">
          <ac:chgData name="Liz Bentley withKudos" userId="7ad3b7df917eeceb" providerId="LiveId" clId="{1B57204F-758B-47CE-8691-38C48D0A9372}" dt="2023-06-07T04:49:51.800" v="7093" actId="207"/>
          <ac:spMkLst>
            <pc:docMk/>
            <pc:sldMk cId="382888552" sldId="323"/>
            <ac:spMk id="13" creationId="{DCE02242-9F11-E37B-A4A3-F3C3D62AC03B}"/>
          </ac:spMkLst>
        </pc:spChg>
        <pc:spChg chg="add del mod ord">
          <ac:chgData name="Liz Bentley withKudos" userId="7ad3b7df917eeceb" providerId="LiveId" clId="{1B57204F-758B-47CE-8691-38C48D0A9372}" dt="2023-06-04T09:09:07.123" v="1690" actId="700"/>
          <ac:spMkLst>
            <pc:docMk/>
            <pc:sldMk cId="382888552" sldId="323"/>
            <ac:spMk id="14" creationId="{0D17AC79-18C7-6B73-D870-CB2ACD846647}"/>
          </ac:spMkLst>
        </pc:spChg>
        <pc:spChg chg="add mod">
          <ac:chgData name="Liz Bentley withKudos" userId="7ad3b7df917eeceb" providerId="LiveId" clId="{1B57204F-758B-47CE-8691-38C48D0A9372}" dt="2023-06-07T03:15:16.427" v="7001" actId="20577"/>
          <ac:spMkLst>
            <pc:docMk/>
            <pc:sldMk cId="382888552" sldId="323"/>
            <ac:spMk id="14" creationId="{90ADDDE1-7A77-78BB-821B-5710763DE0EE}"/>
          </ac:spMkLst>
        </pc:spChg>
        <pc:spChg chg="add del mod ord">
          <ac:chgData name="Liz Bentley withKudos" userId="7ad3b7df917eeceb" providerId="LiveId" clId="{1B57204F-758B-47CE-8691-38C48D0A9372}" dt="2023-06-04T09:09:07.123" v="1690" actId="700"/>
          <ac:spMkLst>
            <pc:docMk/>
            <pc:sldMk cId="382888552" sldId="323"/>
            <ac:spMk id="15" creationId="{08083C87-A922-D43A-B00A-756893B0D35C}"/>
          </ac:spMkLst>
        </pc:spChg>
        <pc:spChg chg="add mod">
          <ac:chgData name="Liz Bentley withKudos" userId="7ad3b7df917eeceb" providerId="LiveId" clId="{1B57204F-758B-47CE-8691-38C48D0A9372}" dt="2023-06-07T07:07:07.937" v="7309" actId="164"/>
          <ac:spMkLst>
            <pc:docMk/>
            <pc:sldMk cId="382888552" sldId="323"/>
            <ac:spMk id="15" creationId="{C9CEDD65-93A2-9C96-392D-119EE3DFC57F}"/>
          </ac:spMkLst>
        </pc:spChg>
        <pc:spChg chg="add del mod ord">
          <ac:chgData name="Liz Bentley withKudos" userId="7ad3b7df917eeceb" providerId="LiveId" clId="{1B57204F-758B-47CE-8691-38C48D0A9372}" dt="2023-06-04T09:09:07.123" v="1690" actId="700"/>
          <ac:spMkLst>
            <pc:docMk/>
            <pc:sldMk cId="382888552" sldId="323"/>
            <ac:spMk id="16" creationId="{42AC074F-9589-C35B-BC07-228E24BBD819}"/>
          </ac:spMkLst>
        </pc:spChg>
        <pc:spChg chg="add mod">
          <ac:chgData name="Liz Bentley withKudos" userId="7ad3b7df917eeceb" providerId="LiveId" clId="{1B57204F-758B-47CE-8691-38C48D0A9372}" dt="2023-06-07T07:07:07.937" v="7309" actId="164"/>
          <ac:spMkLst>
            <pc:docMk/>
            <pc:sldMk cId="382888552" sldId="323"/>
            <ac:spMk id="17" creationId="{03A003AD-6097-438C-7643-5451B69D080A}"/>
          </ac:spMkLst>
        </pc:spChg>
        <pc:spChg chg="add del mod ord">
          <ac:chgData name="Liz Bentley withKudos" userId="7ad3b7df917eeceb" providerId="LiveId" clId="{1B57204F-758B-47CE-8691-38C48D0A9372}" dt="2023-06-04T09:09:26.130" v="1698" actId="700"/>
          <ac:spMkLst>
            <pc:docMk/>
            <pc:sldMk cId="382888552" sldId="323"/>
            <ac:spMk id="17" creationId="{AE07B909-89AF-EDF9-AACD-6A274D33D237}"/>
          </ac:spMkLst>
        </pc:spChg>
        <pc:spChg chg="add del mod ord">
          <ac:chgData name="Liz Bentley withKudos" userId="7ad3b7df917eeceb" providerId="LiveId" clId="{1B57204F-758B-47CE-8691-38C48D0A9372}" dt="2023-06-04T09:09:26.130" v="1698" actId="700"/>
          <ac:spMkLst>
            <pc:docMk/>
            <pc:sldMk cId="382888552" sldId="323"/>
            <ac:spMk id="18" creationId="{E309A5A1-64FC-BE56-4986-DAC88FBCAF3D}"/>
          </ac:spMkLst>
        </pc:spChg>
        <pc:spChg chg="add mod">
          <ac:chgData name="Liz Bentley withKudos" userId="7ad3b7df917eeceb" providerId="LiveId" clId="{1B57204F-758B-47CE-8691-38C48D0A9372}" dt="2023-06-07T07:07:07.937" v="7309" actId="164"/>
          <ac:spMkLst>
            <pc:docMk/>
            <pc:sldMk cId="382888552" sldId="323"/>
            <ac:spMk id="18" creationId="{F6F46774-8F78-FF11-8083-9352ED9FFD54}"/>
          </ac:spMkLst>
        </pc:spChg>
        <pc:spChg chg="add del mod">
          <ac:chgData name="Liz Bentley withKudos" userId="7ad3b7df917eeceb" providerId="LiveId" clId="{1B57204F-758B-47CE-8691-38C48D0A9372}" dt="2023-06-04T09:09:25.023" v="1695"/>
          <ac:spMkLst>
            <pc:docMk/>
            <pc:sldMk cId="382888552" sldId="323"/>
            <ac:spMk id="19" creationId="{5A2AB92D-AE0E-6064-8607-A30D9B660A90}"/>
          </ac:spMkLst>
        </pc:spChg>
        <pc:spChg chg="add mod">
          <ac:chgData name="Liz Bentley withKudos" userId="7ad3b7df917eeceb" providerId="LiveId" clId="{1B57204F-758B-47CE-8691-38C48D0A9372}" dt="2023-06-07T07:07:07.937" v="7309" actId="164"/>
          <ac:spMkLst>
            <pc:docMk/>
            <pc:sldMk cId="382888552" sldId="323"/>
            <ac:spMk id="19" creationId="{E24C1C7D-F979-02E1-F7B2-A6FB2B6BB978}"/>
          </ac:spMkLst>
        </pc:spChg>
        <pc:spChg chg="add del mod">
          <ac:chgData name="Liz Bentley withKudos" userId="7ad3b7df917eeceb" providerId="LiveId" clId="{1B57204F-758B-47CE-8691-38C48D0A9372}" dt="2023-06-04T09:09:25.023" v="1695"/>
          <ac:spMkLst>
            <pc:docMk/>
            <pc:sldMk cId="382888552" sldId="323"/>
            <ac:spMk id="20" creationId="{BC3379E0-464A-2F9E-D908-E5FAA7A98FE9}"/>
          </ac:spMkLst>
        </pc:spChg>
        <pc:spChg chg="add mod">
          <ac:chgData name="Liz Bentley withKudos" userId="7ad3b7df917eeceb" providerId="LiveId" clId="{1B57204F-758B-47CE-8691-38C48D0A9372}" dt="2023-06-07T07:07:07.937" v="7309" actId="164"/>
          <ac:spMkLst>
            <pc:docMk/>
            <pc:sldMk cId="382888552" sldId="323"/>
            <ac:spMk id="20" creationId="{C011F282-E43F-D631-CC53-FDD9B5354D3D}"/>
          </ac:spMkLst>
        </pc:spChg>
        <pc:spChg chg="del">
          <ac:chgData name="Liz Bentley withKudos" userId="7ad3b7df917eeceb" providerId="LiveId" clId="{1B57204F-758B-47CE-8691-38C48D0A9372}" dt="2023-06-04T09:00:51.805" v="1606" actId="478"/>
          <ac:spMkLst>
            <pc:docMk/>
            <pc:sldMk cId="382888552" sldId="323"/>
            <ac:spMk id="1023" creationId="{00000000-0000-0000-0000-000000000000}"/>
          </ac:spMkLst>
        </pc:spChg>
        <pc:spChg chg="del">
          <ac:chgData name="Liz Bentley withKudos" userId="7ad3b7df917eeceb" providerId="LiveId" clId="{1B57204F-758B-47CE-8691-38C48D0A9372}" dt="2023-06-04T09:00:51.805" v="1606" actId="478"/>
          <ac:spMkLst>
            <pc:docMk/>
            <pc:sldMk cId="382888552" sldId="323"/>
            <ac:spMk id="1024" creationId="{00000000-0000-0000-0000-000000000000}"/>
          </ac:spMkLst>
        </pc:spChg>
        <pc:spChg chg="del">
          <ac:chgData name="Liz Bentley withKudos" userId="7ad3b7df917eeceb" providerId="LiveId" clId="{1B57204F-758B-47CE-8691-38C48D0A9372}" dt="2023-06-04T09:00:51.805" v="1606" actId="478"/>
          <ac:spMkLst>
            <pc:docMk/>
            <pc:sldMk cId="382888552" sldId="323"/>
            <ac:spMk id="1025" creationId="{00000000-0000-0000-0000-000000000000}"/>
          </ac:spMkLst>
        </pc:spChg>
        <pc:spChg chg="del">
          <ac:chgData name="Liz Bentley withKudos" userId="7ad3b7df917eeceb" providerId="LiveId" clId="{1B57204F-758B-47CE-8691-38C48D0A9372}" dt="2023-06-04T09:00:51.805" v="1606" actId="478"/>
          <ac:spMkLst>
            <pc:docMk/>
            <pc:sldMk cId="382888552" sldId="323"/>
            <ac:spMk id="1026" creationId="{00000000-0000-0000-0000-000000000000}"/>
          </ac:spMkLst>
        </pc:spChg>
        <pc:spChg chg="del">
          <ac:chgData name="Liz Bentley withKudos" userId="7ad3b7df917eeceb" providerId="LiveId" clId="{1B57204F-758B-47CE-8691-38C48D0A9372}" dt="2023-06-04T09:00:51.805" v="1606" actId="478"/>
          <ac:spMkLst>
            <pc:docMk/>
            <pc:sldMk cId="382888552" sldId="323"/>
            <ac:spMk id="1027" creationId="{00000000-0000-0000-0000-000000000000}"/>
          </ac:spMkLst>
        </pc:spChg>
        <pc:grpChg chg="add mod">
          <ac:chgData name="Liz Bentley withKudos" userId="7ad3b7df917eeceb" providerId="LiveId" clId="{1B57204F-758B-47CE-8691-38C48D0A9372}" dt="2023-06-07T07:16:51.404" v="7408" actId="962"/>
          <ac:grpSpMkLst>
            <pc:docMk/>
            <pc:sldMk cId="382888552" sldId="323"/>
            <ac:grpSpMk id="3" creationId="{D300BBDE-75CE-BFB4-09F0-2DA6AFBBAF07}"/>
          </ac:grpSpMkLst>
        </pc:grpChg>
        <pc:grpChg chg="add del mod">
          <ac:chgData name="Liz Bentley withKudos" userId="7ad3b7df917eeceb" providerId="LiveId" clId="{1B57204F-758B-47CE-8691-38C48D0A9372}" dt="2023-06-04T09:01:13.798" v="1612" actId="165"/>
          <ac:grpSpMkLst>
            <pc:docMk/>
            <pc:sldMk cId="382888552" sldId="323"/>
            <ac:grpSpMk id="11" creationId="{8929D35E-4B52-9D31-EFDE-2429178CE685}"/>
          </ac:grpSpMkLst>
        </pc:grpChg>
        <pc:cxnChg chg="add del">
          <ac:chgData name="Liz Bentley withKudos" userId="7ad3b7df917eeceb" providerId="LiveId" clId="{1B57204F-758B-47CE-8691-38C48D0A9372}" dt="2023-06-04T09:58:31.964" v="1975" actId="21"/>
          <ac:cxnSpMkLst>
            <pc:docMk/>
            <pc:sldMk cId="382888552" sldId="323"/>
            <ac:cxnSpMk id="5" creationId="{A1C76A2C-E1FA-52E9-E46B-FFD8947E1429}"/>
          </ac:cxnSpMkLst>
        </pc:cxnChg>
        <pc:cxnChg chg="add del mod">
          <ac:chgData name="Liz Bentley withKudos" userId="7ad3b7df917eeceb" providerId="LiveId" clId="{1B57204F-758B-47CE-8691-38C48D0A9372}" dt="2023-06-07T00:03:19.198" v="6107" actId="21"/>
          <ac:cxnSpMkLst>
            <pc:docMk/>
            <pc:sldMk cId="382888552" sldId="323"/>
            <ac:cxnSpMk id="16" creationId="{79C6F9B5-787B-1E8F-9F99-1E18CE90E30D}"/>
          </ac:cxnSpMkLst>
        </pc:cxnChg>
        <pc:cxnChg chg="add del mod">
          <ac:chgData name="Liz Bentley withKudos" userId="7ad3b7df917eeceb" providerId="LiveId" clId="{1B57204F-758B-47CE-8691-38C48D0A9372}" dt="2023-06-04T09:09:25.023" v="1695"/>
          <ac:cxnSpMkLst>
            <pc:docMk/>
            <pc:sldMk cId="382888552" sldId="323"/>
            <ac:cxnSpMk id="21" creationId="{50AF238C-8564-DD40-320A-6E30711B6FBB}"/>
          </ac:cxnSpMkLst>
        </pc:cxnChg>
      </pc:sldChg>
      <pc:sldChg chg="addSp delSp modSp add mod modClrScheme chgLayout">
        <pc:chgData name="Liz Bentley withKudos" userId="7ad3b7df917eeceb" providerId="LiveId" clId="{1B57204F-758B-47CE-8691-38C48D0A9372}" dt="2023-06-07T07:16:52.300" v="7409" actId="962"/>
        <pc:sldMkLst>
          <pc:docMk/>
          <pc:sldMk cId="1749258247" sldId="324"/>
        </pc:sldMkLst>
        <pc:spChg chg="add del mod">
          <ac:chgData name="Liz Bentley withKudos" userId="7ad3b7df917eeceb" providerId="LiveId" clId="{1B57204F-758B-47CE-8691-38C48D0A9372}" dt="2023-06-07T00:05:33.252" v="6120" actId="21"/>
          <ac:spMkLst>
            <pc:docMk/>
            <pc:sldMk cId="1749258247" sldId="324"/>
            <ac:spMk id="2" creationId="{2E21F742-B8F3-1DD5-A83A-70FC30721F75}"/>
          </ac:spMkLst>
        </pc:spChg>
        <pc:spChg chg="del">
          <ac:chgData name="Liz Bentley withKudos" userId="7ad3b7df917eeceb" providerId="LiveId" clId="{1B57204F-758B-47CE-8691-38C48D0A9372}" dt="2023-06-04T09:09:58.715" v="1704" actId="478"/>
          <ac:spMkLst>
            <pc:docMk/>
            <pc:sldMk cId="1749258247" sldId="324"/>
            <ac:spMk id="2" creationId="{6E3E9246-1884-5EEF-D4D7-4E14104CE970}"/>
          </ac:spMkLst>
        </pc:spChg>
        <pc:spChg chg="add del mod ord">
          <ac:chgData name="Liz Bentley withKudos" userId="7ad3b7df917eeceb" providerId="LiveId" clId="{1B57204F-758B-47CE-8691-38C48D0A9372}" dt="2023-06-04T09:58:56.925" v="1981" actId="700"/>
          <ac:spMkLst>
            <pc:docMk/>
            <pc:sldMk cId="1749258247" sldId="324"/>
            <ac:spMk id="2" creationId="{788BDB35-BED4-6FCE-FD6A-7881108A74CD}"/>
          </ac:spMkLst>
        </pc:spChg>
        <pc:spChg chg="add del mod">
          <ac:chgData name="Liz Bentley withKudos" userId="7ad3b7df917eeceb" providerId="LiveId" clId="{1B57204F-758B-47CE-8691-38C48D0A9372}" dt="2023-06-04T09:58:49.016" v="1979" actId="21"/>
          <ac:spMkLst>
            <pc:docMk/>
            <pc:sldMk cId="1749258247" sldId="324"/>
            <ac:spMk id="3" creationId="{5FDB8E0F-BE6E-7D20-23B9-2A9683F4842A}"/>
          </ac:spMkLst>
        </pc:spChg>
        <pc:spChg chg="add mod">
          <ac:chgData name="Liz Bentley withKudos" userId="7ad3b7df917eeceb" providerId="LiveId" clId="{1B57204F-758B-47CE-8691-38C48D0A9372}" dt="2023-06-07T04:49:56.786" v="7094" actId="207"/>
          <ac:spMkLst>
            <pc:docMk/>
            <pc:sldMk cId="1749258247" sldId="324"/>
            <ac:spMk id="3" creationId="{8635D9D9-96C3-1A9C-0640-BE323B75282A}"/>
          </ac:spMkLst>
        </pc:spChg>
        <pc:spChg chg="add mod">
          <ac:chgData name="Liz Bentley withKudos" userId="7ad3b7df917eeceb" providerId="LiveId" clId="{1B57204F-758B-47CE-8691-38C48D0A9372}" dt="2023-06-07T03:20:37.340" v="7002" actId="20577"/>
          <ac:spMkLst>
            <pc:docMk/>
            <pc:sldMk cId="1749258247" sldId="324"/>
            <ac:spMk id="4" creationId="{359F4E4F-575E-3287-9ACE-70B52F3F8AA2}"/>
          </ac:spMkLst>
        </pc:spChg>
        <pc:spChg chg="del mod">
          <ac:chgData name="Liz Bentley withKudos" userId="7ad3b7df917eeceb" providerId="LiveId" clId="{1B57204F-758B-47CE-8691-38C48D0A9372}" dt="2023-06-04T09:58:49.016" v="1979" actId="21"/>
          <ac:spMkLst>
            <pc:docMk/>
            <pc:sldMk cId="1749258247" sldId="324"/>
            <ac:spMk id="4" creationId="{72DA109C-E22F-4FBC-C442-488388E58257}"/>
          </ac:spMkLst>
        </pc:spChg>
        <pc:spChg chg="add mod">
          <ac:chgData name="Liz Bentley withKudos" userId="7ad3b7df917eeceb" providerId="LiveId" clId="{1B57204F-758B-47CE-8691-38C48D0A9372}" dt="2023-06-07T07:07:18.622" v="7312" actId="255"/>
          <ac:spMkLst>
            <pc:docMk/>
            <pc:sldMk cId="1749258247" sldId="324"/>
            <ac:spMk id="6" creationId="{4A87F72C-F32A-4D17-69C0-C885F0B5B608}"/>
          </ac:spMkLst>
        </pc:spChg>
        <pc:spChg chg="del">
          <ac:chgData name="Liz Bentley withKudos" userId="7ad3b7df917eeceb" providerId="LiveId" clId="{1B57204F-758B-47CE-8691-38C48D0A9372}" dt="2023-06-04T09:09:58.715" v="1704" actId="478"/>
          <ac:spMkLst>
            <pc:docMk/>
            <pc:sldMk cId="1749258247" sldId="324"/>
            <ac:spMk id="6" creationId="{6778143F-1B9C-31F0-68E2-175A7EF3E42A}"/>
          </ac:spMkLst>
        </pc:spChg>
        <pc:spChg chg="add del mod ord">
          <ac:chgData name="Liz Bentley withKudos" userId="7ad3b7df917eeceb" providerId="LiveId" clId="{1B57204F-758B-47CE-8691-38C48D0A9372}" dt="2023-06-04T09:58:56.925" v="1981" actId="700"/>
          <ac:spMkLst>
            <pc:docMk/>
            <pc:sldMk cId="1749258247" sldId="324"/>
            <ac:spMk id="6" creationId="{E79EFA47-B6F3-997A-DD1F-BD25485BCB28}"/>
          </ac:spMkLst>
        </pc:spChg>
        <pc:spChg chg="add del mod topLvl">
          <ac:chgData name="Liz Bentley withKudos" userId="7ad3b7df917eeceb" providerId="LiveId" clId="{1B57204F-758B-47CE-8691-38C48D0A9372}" dt="2023-06-04T09:58:49.016" v="1979" actId="21"/>
          <ac:spMkLst>
            <pc:docMk/>
            <pc:sldMk cId="1749258247" sldId="324"/>
            <ac:spMk id="7" creationId="{EB075C3A-3B08-0EEB-BD9D-EA203893438E}"/>
          </ac:spMkLst>
        </pc:spChg>
        <pc:spChg chg="add mod">
          <ac:chgData name="Liz Bentley withKudos" userId="7ad3b7df917eeceb" providerId="LiveId" clId="{1B57204F-758B-47CE-8691-38C48D0A9372}" dt="2023-06-07T07:07:18.622" v="7312" actId="255"/>
          <ac:spMkLst>
            <pc:docMk/>
            <pc:sldMk cId="1749258247" sldId="324"/>
            <ac:spMk id="7" creationId="{ED169C41-9845-33CF-E549-A52E94FFF716}"/>
          </ac:spMkLst>
        </pc:spChg>
        <pc:spChg chg="del mod">
          <ac:chgData name="Liz Bentley withKudos" userId="7ad3b7df917eeceb" providerId="LiveId" clId="{1B57204F-758B-47CE-8691-38C48D0A9372}" dt="2023-06-04T09:10:30.331" v="1712" actId="478"/>
          <ac:spMkLst>
            <pc:docMk/>
            <pc:sldMk cId="1749258247" sldId="324"/>
            <ac:spMk id="8" creationId="{38AE6A98-0372-05F7-8BF7-592D7B4C541F}"/>
          </ac:spMkLst>
        </pc:spChg>
        <pc:spChg chg="add del mod ord">
          <ac:chgData name="Liz Bentley withKudos" userId="7ad3b7df917eeceb" providerId="LiveId" clId="{1B57204F-758B-47CE-8691-38C48D0A9372}" dt="2023-06-04T09:58:56.925" v="1981" actId="700"/>
          <ac:spMkLst>
            <pc:docMk/>
            <pc:sldMk cId="1749258247" sldId="324"/>
            <ac:spMk id="8" creationId="{B08F5360-C08C-1313-22B0-91CAAB802086}"/>
          </ac:spMkLst>
        </pc:spChg>
        <pc:spChg chg="add mod">
          <ac:chgData name="Liz Bentley withKudos" userId="7ad3b7df917eeceb" providerId="LiveId" clId="{1B57204F-758B-47CE-8691-38C48D0A9372}" dt="2023-06-07T07:07:18.622" v="7312" actId="255"/>
          <ac:spMkLst>
            <pc:docMk/>
            <pc:sldMk cId="1749258247" sldId="324"/>
            <ac:spMk id="8" creationId="{C9A15B16-3CDB-A949-4151-B672946150E4}"/>
          </ac:spMkLst>
        </pc:spChg>
        <pc:spChg chg="del">
          <ac:chgData name="Liz Bentley withKudos" userId="7ad3b7df917eeceb" providerId="LiveId" clId="{1B57204F-758B-47CE-8691-38C48D0A9372}" dt="2023-06-04T09:09:58.715" v="1704" actId="478"/>
          <ac:spMkLst>
            <pc:docMk/>
            <pc:sldMk cId="1749258247" sldId="324"/>
            <ac:spMk id="9" creationId="{1964E19F-A63E-8126-C9A5-6C024ED2CE8B}"/>
          </ac:spMkLst>
        </pc:spChg>
        <pc:spChg chg="add del mod ord">
          <ac:chgData name="Liz Bentley withKudos" userId="7ad3b7df917eeceb" providerId="LiveId" clId="{1B57204F-758B-47CE-8691-38C48D0A9372}" dt="2023-06-04T09:58:59.795" v="1982" actId="478"/>
          <ac:spMkLst>
            <pc:docMk/>
            <pc:sldMk cId="1749258247" sldId="324"/>
            <ac:spMk id="9" creationId="{77111A41-FAAD-13DB-D8E5-F7DA6BD56998}"/>
          </ac:spMkLst>
        </pc:spChg>
        <pc:spChg chg="add mod">
          <ac:chgData name="Liz Bentley withKudos" userId="7ad3b7df917eeceb" providerId="LiveId" clId="{1B57204F-758B-47CE-8691-38C48D0A9372}" dt="2023-06-07T07:07:18.622" v="7312" actId="255"/>
          <ac:spMkLst>
            <pc:docMk/>
            <pc:sldMk cId="1749258247" sldId="324"/>
            <ac:spMk id="9" creationId="{F9982203-9416-ADD7-9737-BCCB58DA9AB0}"/>
          </ac:spMkLst>
        </pc:spChg>
        <pc:spChg chg="del">
          <ac:chgData name="Liz Bentley withKudos" userId="7ad3b7df917eeceb" providerId="LiveId" clId="{1B57204F-758B-47CE-8691-38C48D0A9372}" dt="2023-06-04T09:09:58.715" v="1704" actId="478"/>
          <ac:spMkLst>
            <pc:docMk/>
            <pc:sldMk cId="1749258247" sldId="324"/>
            <ac:spMk id="10" creationId="{698DDCAE-01E7-FC87-28E2-F8294B97FE06}"/>
          </ac:spMkLst>
        </pc:spChg>
        <pc:spChg chg="add del mod ord">
          <ac:chgData name="Liz Bentley withKudos" userId="7ad3b7df917eeceb" providerId="LiveId" clId="{1B57204F-758B-47CE-8691-38C48D0A9372}" dt="2023-06-04T09:58:59.795" v="1982" actId="478"/>
          <ac:spMkLst>
            <pc:docMk/>
            <pc:sldMk cId="1749258247" sldId="324"/>
            <ac:spMk id="10" creationId="{7F245179-035A-AB6C-A9FE-69AFEA28ABB2}"/>
          </ac:spMkLst>
        </pc:spChg>
        <pc:spChg chg="add mod">
          <ac:chgData name="Liz Bentley withKudos" userId="7ad3b7df917eeceb" providerId="LiveId" clId="{1B57204F-758B-47CE-8691-38C48D0A9372}" dt="2023-06-07T07:07:18.622" v="7312" actId="255"/>
          <ac:spMkLst>
            <pc:docMk/>
            <pc:sldMk cId="1749258247" sldId="324"/>
            <ac:spMk id="10" creationId="{FDF47E89-2901-04D4-2522-F9605CE9D738}"/>
          </ac:spMkLst>
        </pc:spChg>
        <pc:spChg chg="add mod">
          <ac:chgData name="Liz Bentley withKudos" userId="7ad3b7df917eeceb" providerId="LiveId" clId="{1B57204F-758B-47CE-8691-38C48D0A9372}" dt="2023-06-07T07:07:18.622" v="7312" actId="255"/>
          <ac:spMkLst>
            <pc:docMk/>
            <pc:sldMk cId="1749258247" sldId="324"/>
            <ac:spMk id="11" creationId="{76C4C231-C07D-E6E5-A5E5-D553BE371001}"/>
          </ac:spMkLst>
        </pc:spChg>
        <pc:spChg chg="add del mod topLvl">
          <ac:chgData name="Liz Bentley withKudos" userId="7ad3b7df917eeceb" providerId="LiveId" clId="{1B57204F-758B-47CE-8691-38C48D0A9372}" dt="2023-06-04T09:58:49.016" v="1979" actId="21"/>
          <ac:spMkLst>
            <pc:docMk/>
            <pc:sldMk cId="1749258247" sldId="324"/>
            <ac:spMk id="11" creationId="{7CCA4B4D-EE0F-AA04-BEA6-BE64D288A7A3}"/>
          </ac:spMkLst>
        </pc:spChg>
        <pc:spChg chg="add del mod topLvl">
          <ac:chgData name="Liz Bentley withKudos" userId="7ad3b7df917eeceb" providerId="LiveId" clId="{1B57204F-758B-47CE-8691-38C48D0A9372}" dt="2023-06-04T09:58:49.016" v="1979" actId="21"/>
          <ac:spMkLst>
            <pc:docMk/>
            <pc:sldMk cId="1749258247" sldId="324"/>
            <ac:spMk id="12" creationId="{7EF2D139-8260-CA73-07B2-8CBA4C169EF9}"/>
          </ac:spMkLst>
        </pc:spChg>
        <pc:spChg chg="add mod">
          <ac:chgData name="Liz Bentley withKudos" userId="7ad3b7df917eeceb" providerId="LiveId" clId="{1B57204F-758B-47CE-8691-38C48D0A9372}" dt="2023-06-07T00:05:36.175" v="6121"/>
          <ac:spMkLst>
            <pc:docMk/>
            <pc:sldMk cId="1749258247" sldId="324"/>
            <ac:spMk id="12" creationId="{B8E51F72-373E-60DE-753E-F3A76973CA52}"/>
          </ac:spMkLst>
        </pc:spChg>
        <pc:spChg chg="add del mod topLvl">
          <ac:chgData name="Liz Bentley withKudos" userId="7ad3b7df917eeceb" providerId="LiveId" clId="{1B57204F-758B-47CE-8691-38C48D0A9372}" dt="2023-06-04T09:58:49.016" v="1979" actId="21"/>
          <ac:spMkLst>
            <pc:docMk/>
            <pc:sldMk cId="1749258247" sldId="324"/>
            <ac:spMk id="13" creationId="{45FEE828-9656-02B2-04A9-B48404EBEBD6}"/>
          </ac:spMkLst>
        </pc:spChg>
        <pc:spChg chg="add del mod topLvl">
          <ac:chgData name="Liz Bentley withKudos" userId="7ad3b7df917eeceb" providerId="LiveId" clId="{1B57204F-758B-47CE-8691-38C48D0A9372}" dt="2023-06-04T09:58:49.016" v="1979" actId="21"/>
          <ac:spMkLst>
            <pc:docMk/>
            <pc:sldMk cId="1749258247" sldId="324"/>
            <ac:spMk id="14" creationId="{01C0F93E-2BCB-F627-6AEE-5E9356E3CEC5}"/>
          </ac:spMkLst>
        </pc:spChg>
        <pc:spChg chg="add del mod topLvl">
          <ac:chgData name="Liz Bentley withKudos" userId="7ad3b7df917eeceb" providerId="LiveId" clId="{1B57204F-758B-47CE-8691-38C48D0A9372}" dt="2023-06-04T09:58:49.016" v="1979" actId="21"/>
          <ac:spMkLst>
            <pc:docMk/>
            <pc:sldMk cId="1749258247" sldId="324"/>
            <ac:spMk id="15" creationId="{7F243DBD-4C1A-17CC-7021-4EA56C0C0B3C}"/>
          </ac:spMkLst>
        </pc:spChg>
        <pc:spChg chg="add del mod ord">
          <ac:chgData name="Liz Bentley withKudos" userId="7ad3b7df917eeceb" providerId="LiveId" clId="{1B57204F-758B-47CE-8691-38C48D0A9372}" dt="2023-06-04T09:58:59.795" v="1982" actId="478"/>
          <ac:spMkLst>
            <pc:docMk/>
            <pc:sldMk cId="1749258247" sldId="324"/>
            <ac:spMk id="16" creationId="{1DDDBE2A-841D-7B32-4DAB-B2960C416E7E}"/>
          </ac:spMkLst>
        </pc:spChg>
        <pc:spChg chg="add del mod">
          <ac:chgData name="Liz Bentley withKudos" userId="7ad3b7df917eeceb" providerId="LiveId" clId="{1B57204F-758B-47CE-8691-38C48D0A9372}" dt="2023-06-04T09:58:49.016" v="1979" actId="21"/>
          <ac:spMkLst>
            <pc:docMk/>
            <pc:sldMk cId="1749258247" sldId="324"/>
            <ac:spMk id="17" creationId="{71CCFF57-834B-4987-A26E-9FA689080025}"/>
          </ac:spMkLst>
        </pc:spChg>
        <pc:spChg chg="add del mod">
          <ac:chgData name="Liz Bentley withKudos" userId="7ad3b7df917eeceb" providerId="LiveId" clId="{1B57204F-758B-47CE-8691-38C48D0A9372}" dt="2023-06-07T00:05:33.252" v="6120" actId="21"/>
          <ac:spMkLst>
            <pc:docMk/>
            <pc:sldMk cId="1749258247" sldId="324"/>
            <ac:spMk id="18" creationId="{F298722E-4275-BC15-4223-3FF9BCA11464}"/>
          </ac:spMkLst>
        </pc:spChg>
        <pc:spChg chg="add del mod">
          <ac:chgData name="Liz Bentley withKudos" userId="7ad3b7df917eeceb" providerId="LiveId" clId="{1B57204F-758B-47CE-8691-38C48D0A9372}" dt="2023-06-07T00:05:33.252" v="6120" actId="21"/>
          <ac:spMkLst>
            <pc:docMk/>
            <pc:sldMk cId="1749258247" sldId="324"/>
            <ac:spMk id="19" creationId="{5792B21C-9551-9648-5431-09BAD16D2C4D}"/>
          </ac:spMkLst>
        </pc:spChg>
        <pc:spChg chg="add del mod">
          <ac:chgData name="Liz Bentley withKudos" userId="7ad3b7df917eeceb" providerId="LiveId" clId="{1B57204F-758B-47CE-8691-38C48D0A9372}" dt="2023-06-07T00:05:33.252" v="6120" actId="21"/>
          <ac:spMkLst>
            <pc:docMk/>
            <pc:sldMk cId="1749258247" sldId="324"/>
            <ac:spMk id="21" creationId="{FEDA9BFA-F460-5EFB-D0BD-FD75F4B3B5DC}"/>
          </ac:spMkLst>
        </pc:spChg>
        <pc:spChg chg="add del mod">
          <ac:chgData name="Liz Bentley withKudos" userId="7ad3b7df917eeceb" providerId="LiveId" clId="{1B57204F-758B-47CE-8691-38C48D0A9372}" dt="2023-06-07T00:05:33.252" v="6120" actId="21"/>
          <ac:spMkLst>
            <pc:docMk/>
            <pc:sldMk cId="1749258247" sldId="324"/>
            <ac:spMk id="22" creationId="{C0664821-7F0A-39E6-147D-4411979F8340}"/>
          </ac:spMkLst>
        </pc:spChg>
        <pc:spChg chg="add del mod">
          <ac:chgData name="Liz Bentley withKudos" userId="7ad3b7df917eeceb" providerId="LiveId" clId="{1B57204F-758B-47CE-8691-38C48D0A9372}" dt="2023-06-07T00:05:33.252" v="6120" actId="21"/>
          <ac:spMkLst>
            <pc:docMk/>
            <pc:sldMk cId="1749258247" sldId="324"/>
            <ac:spMk id="23" creationId="{44CF4F7F-55C0-FE44-515A-B2140FA4FFB7}"/>
          </ac:spMkLst>
        </pc:spChg>
        <pc:spChg chg="add del mod">
          <ac:chgData name="Liz Bentley withKudos" userId="7ad3b7df917eeceb" providerId="LiveId" clId="{1B57204F-758B-47CE-8691-38C48D0A9372}" dt="2023-06-07T00:05:33.252" v="6120" actId="21"/>
          <ac:spMkLst>
            <pc:docMk/>
            <pc:sldMk cId="1749258247" sldId="324"/>
            <ac:spMk id="24" creationId="{2EA2AC87-BB92-9961-4F4F-96FC6250DDF3}"/>
          </ac:spMkLst>
        </pc:spChg>
        <pc:spChg chg="add del mod">
          <ac:chgData name="Liz Bentley withKudos" userId="7ad3b7df917eeceb" providerId="LiveId" clId="{1B57204F-758B-47CE-8691-38C48D0A9372}" dt="2023-06-07T00:05:33.252" v="6120" actId="21"/>
          <ac:spMkLst>
            <pc:docMk/>
            <pc:sldMk cId="1749258247" sldId="324"/>
            <ac:spMk id="25" creationId="{FEF285D3-C85D-0A12-5C05-CA16CD552B70}"/>
          </ac:spMkLst>
        </pc:spChg>
        <pc:spChg chg="add del mod">
          <ac:chgData name="Liz Bentley withKudos" userId="7ad3b7df917eeceb" providerId="LiveId" clId="{1B57204F-758B-47CE-8691-38C48D0A9372}" dt="2023-06-07T00:05:33.252" v="6120" actId="21"/>
          <ac:spMkLst>
            <pc:docMk/>
            <pc:sldMk cId="1749258247" sldId="324"/>
            <ac:spMk id="26" creationId="{13E843B0-E841-051A-610F-06E06E896B1B}"/>
          </ac:spMkLst>
        </pc:spChg>
        <pc:spChg chg="add del mod">
          <ac:chgData name="Liz Bentley withKudos" userId="7ad3b7df917eeceb" providerId="LiveId" clId="{1B57204F-758B-47CE-8691-38C48D0A9372}" dt="2023-06-04T09:59:07.611" v="1986" actId="478"/>
          <ac:spMkLst>
            <pc:docMk/>
            <pc:sldMk cId="1749258247" sldId="324"/>
            <ac:spMk id="27" creationId="{1978A437-197B-844E-4DD1-4A0C7D40D832}"/>
          </ac:spMkLst>
        </pc:spChg>
        <pc:grpChg chg="add mod">
          <ac:chgData name="Liz Bentley withKudos" userId="7ad3b7df917eeceb" providerId="LiveId" clId="{1B57204F-758B-47CE-8691-38C48D0A9372}" dt="2023-06-07T07:16:52.300" v="7409" actId="962"/>
          <ac:grpSpMkLst>
            <pc:docMk/>
            <pc:sldMk cId="1749258247" sldId="324"/>
            <ac:grpSpMk id="2" creationId="{564C6BD0-0260-536A-4189-FD489DD00A49}"/>
          </ac:grpSpMkLst>
        </pc:grpChg>
        <pc:grpChg chg="add del mod">
          <ac:chgData name="Liz Bentley withKudos" userId="7ad3b7df917eeceb" providerId="LiveId" clId="{1B57204F-758B-47CE-8691-38C48D0A9372}" dt="2023-06-04T09:10:10.146" v="1707" actId="165"/>
          <ac:grpSpMkLst>
            <pc:docMk/>
            <pc:sldMk cId="1749258247" sldId="324"/>
            <ac:grpSpMk id="16" creationId="{61A67158-E311-5D4C-A5B6-C097C280BF60}"/>
          </ac:grpSpMkLst>
        </pc:grpChg>
        <pc:cxnChg chg="add del">
          <ac:chgData name="Liz Bentley withKudos" userId="7ad3b7df917eeceb" providerId="LiveId" clId="{1B57204F-758B-47CE-8691-38C48D0A9372}" dt="2023-06-04T09:58:49.016" v="1979" actId="21"/>
          <ac:cxnSpMkLst>
            <pc:docMk/>
            <pc:sldMk cId="1749258247" sldId="324"/>
            <ac:cxnSpMk id="5" creationId="{A1C76A2C-E1FA-52E9-E46B-FFD8947E1429}"/>
          </ac:cxnSpMkLst>
        </pc:cxnChg>
        <pc:cxnChg chg="add del mod">
          <ac:chgData name="Liz Bentley withKudos" userId="7ad3b7df917eeceb" providerId="LiveId" clId="{1B57204F-758B-47CE-8691-38C48D0A9372}" dt="2023-06-07T00:05:39.718" v="6122" actId="478"/>
          <ac:cxnSpMkLst>
            <pc:docMk/>
            <pc:sldMk cId="1749258247" sldId="324"/>
            <ac:cxnSpMk id="5" creationId="{EAF13661-3F21-E816-4C7C-82F79F8FC36C}"/>
          </ac:cxnSpMkLst>
        </pc:cxnChg>
        <pc:cxnChg chg="add del mod">
          <ac:chgData name="Liz Bentley withKudos" userId="7ad3b7df917eeceb" providerId="LiveId" clId="{1B57204F-758B-47CE-8691-38C48D0A9372}" dt="2023-06-07T00:05:33.252" v="6120" actId="21"/>
          <ac:cxnSpMkLst>
            <pc:docMk/>
            <pc:sldMk cId="1749258247" sldId="324"/>
            <ac:cxnSpMk id="20" creationId="{580AE5FD-C4F4-20B5-3EE9-D1BE150A3EFB}"/>
          </ac:cxnSpMkLst>
        </pc:cxnChg>
      </pc:sldChg>
      <pc:sldChg chg="addSp delSp modSp add mod modClrScheme chgLayout">
        <pc:chgData name="Liz Bentley withKudos" userId="7ad3b7df917eeceb" providerId="LiveId" clId="{1B57204F-758B-47CE-8691-38C48D0A9372}" dt="2023-06-07T07:16:40.387" v="7402" actId="962"/>
        <pc:sldMkLst>
          <pc:docMk/>
          <pc:sldMk cId="3493754683" sldId="325"/>
        </pc:sldMkLst>
        <pc:spChg chg="add del mod">
          <ac:chgData name="Liz Bentley withKudos" userId="7ad3b7df917eeceb" providerId="LiveId" clId="{1B57204F-758B-47CE-8691-38C48D0A9372}" dt="2023-06-04T21:48:19.924" v="2272" actId="478"/>
          <ac:spMkLst>
            <pc:docMk/>
            <pc:sldMk cId="3493754683" sldId="325"/>
            <ac:spMk id="2" creationId="{0B2FF6A8-B7B7-5F07-CA7A-E4050AEC051C}"/>
          </ac:spMkLst>
        </pc:spChg>
        <pc:spChg chg="add mod">
          <ac:chgData name="Liz Bentley withKudos" userId="7ad3b7df917eeceb" providerId="LiveId" clId="{1B57204F-758B-47CE-8691-38C48D0A9372}" dt="2023-06-06T05:33:23.855" v="4532"/>
          <ac:spMkLst>
            <pc:docMk/>
            <pc:sldMk cId="3493754683" sldId="325"/>
            <ac:spMk id="2" creationId="{DEF988C7-6431-5B6B-0F65-2FEE34306DFA}"/>
          </ac:spMkLst>
        </pc:spChg>
        <pc:spChg chg="add del mod">
          <ac:chgData name="Liz Bentley withKudos" userId="7ad3b7df917eeceb" providerId="LiveId" clId="{1B57204F-758B-47CE-8691-38C48D0A9372}" dt="2023-06-04T09:53:01.635" v="1914" actId="21"/>
          <ac:spMkLst>
            <pc:docMk/>
            <pc:sldMk cId="3493754683" sldId="325"/>
            <ac:spMk id="3" creationId="{EFF411CA-408C-7184-911B-43BDE15D509F}"/>
          </ac:spMkLst>
        </pc:spChg>
        <pc:spChg chg="add del mod">
          <ac:chgData name="Liz Bentley withKudos" userId="7ad3b7df917eeceb" providerId="LiveId" clId="{1B57204F-758B-47CE-8691-38C48D0A9372}" dt="2023-06-04T09:53:01.635" v="1914" actId="21"/>
          <ac:spMkLst>
            <pc:docMk/>
            <pc:sldMk cId="3493754683" sldId="325"/>
            <ac:spMk id="4" creationId="{4F60A36B-08DE-FCD3-0354-4D69D4CC70CA}"/>
          </ac:spMkLst>
        </pc:spChg>
        <pc:spChg chg="add del mod">
          <ac:chgData name="Liz Bentley withKudos" userId="7ad3b7df917eeceb" providerId="LiveId" clId="{1B57204F-758B-47CE-8691-38C48D0A9372}" dt="2023-06-04T09:53:01.635" v="1914" actId="21"/>
          <ac:spMkLst>
            <pc:docMk/>
            <pc:sldMk cId="3493754683" sldId="325"/>
            <ac:spMk id="5" creationId="{B5C60A7E-76DE-8B88-9D12-79C9247660BD}"/>
          </ac:spMkLst>
        </pc:spChg>
        <pc:spChg chg="add del mod">
          <ac:chgData name="Liz Bentley withKudos" userId="7ad3b7df917eeceb" providerId="LiveId" clId="{1B57204F-758B-47CE-8691-38C48D0A9372}" dt="2023-06-04T09:53:01.635" v="1914" actId="21"/>
          <ac:spMkLst>
            <pc:docMk/>
            <pc:sldMk cId="3493754683" sldId="325"/>
            <ac:spMk id="6" creationId="{0528C8B0-2FEA-1F87-8AD4-39D1613F1904}"/>
          </ac:spMkLst>
        </pc:spChg>
        <pc:spChg chg="add del mod">
          <ac:chgData name="Liz Bentley withKudos" userId="7ad3b7df917eeceb" providerId="LiveId" clId="{1B57204F-758B-47CE-8691-38C48D0A9372}" dt="2023-06-04T09:53:01.635" v="1914" actId="21"/>
          <ac:spMkLst>
            <pc:docMk/>
            <pc:sldMk cId="3493754683" sldId="325"/>
            <ac:spMk id="7" creationId="{E96C453A-659E-51E3-B19F-F1616F2058BA}"/>
          </ac:spMkLst>
        </pc:spChg>
        <pc:spChg chg="add del mod">
          <ac:chgData name="Liz Bentley withKudos" userId="7ad3b7df917eeceb" providerId="LiveId" clId="{1B57204F-758B-47CE-8691-38C48D0A9372}" dt="2023-06-04T09:53:01.635" v="1914" actId="21"/>
          <ac:spMkLst>
            <pc:docMk/>
            <pc:sldMk cId="3493754683" sldId="325"/>
            <ac:spMk id="8" creationId="{929AEFB6-C0F6-BED2-A47F-4E46BD6D4344}"/>
          </ac:spMkLst>
        </pc:spChg>
        <pc:spChg chg="del">
          <ac:chgData name="Liz Bentley withKudos" userId="7ad3b7df917eeceb" providerId="LiveId" clId="{1B57204F-758B-47CE-8691-38C48D0A9372}" dt="2023-06-04T09:51:39.087" v="1903" actId="478"/>
          <ac:spMkLst>
            <pc:docMk/>
            <pc:sldMk cId="3493754683" sldId="325"/>
            <ac:spMk id="9" creationId="{C4CB88FD-D1E0-A425-206C-60D4777A8E26}"/>
          </ac:spMkLst>
        </pc:spChg>
        <pc:spChg chg="del">
          <ac:chgData name="Liz Bentley withKudos" userId="7ad3b7df917eeceb" providerId="LiveId" clId="{1B57204F-758B-47CE-8691-38C48D0A9372}" dt="2023-06-04T09:51:39.087" v="1903" actId="478"/>
          <ac:spMkLst>
            <pc:docMk/>
            <pc:sldMk cId="3493754683" sldId="325"/>
            <ac:spMk id="10" creationId="{F56E1358-F768-4E89-9ABC-F4D57BEA63B8}"/>
          </ac:spMkLst>
        </pc:spChg>
        <pc:spChg chg="del">
          <ac:chgData name="Liz Bentley withKudos" userId="7ad3b7df917eeceb" providerId="LiveId" clId="{1B57204F-758B-47CE-8691-38C48D0A9372}" dt="2023-06-04T09:51:39.087" v="1903" actId="478"/>
          <ac:spMkLst>
            <pc:docMk/>
            <pc:sldMk cId="3493754683" sldId="325"/>
            <ac:spMk id="12" creationId="{F9004A95-A386-0657-0616-8D94AADBFA64}"/>
          </ac:spMkLst>
        </pc:spChg>
        <pc:spChg chg="del">
          <ac:chgData name="Liz Bentley withKudos" userId="7ad3b7df917eeceb" providerId="LiveId" clId="{1B57204F-758B-47CE-8691-38C48D0A9372}" dt="2023-06-04T09:51:39.087" v="1903" actId="478"/>
          <ac:spMkLst>
            <pc:docMk/>
            <pc:sldMk cId="3493754683" sldId="325"/>
            <ac:spMk id="13" creationId="{23B3B6B2-DF05-0A53-0B48-43E5E6FA5B4D}"/>
          </ac:spMkLst>
        </pc:spChg>
        <pc:spChg chg="del">
          <ac:chgData name="Liz Bentley withKudos" userId="7ad3b7df917eeceb" providerId="LiveId" clId="{1B57204F-758B-47CE-8691-38C48D0A9372}" dt="2023-06-04T09:51:39.087" v="1903" actId="478"/>
          <ac:spMkLst>
            <pc:docMk/>
            <pc:sldMk cId="3493754683" sldId="325"/>
            <ac:spMk id="14" creationId="{B4437310-0903-7840-B1BF-CEA1A5254A8E}"/>
          </ac:spMkLst>
        </pc:spChg>
        <pc:spChg chg="del">
          <ac:chgData name="Liz Bentley withKudos" userId="7ad3b7df917eeceb" providerId="LiveId" clId="{1B57204F-758B-47CE-8691-38C48D0A9372}" dt="2023-06-04T09:51:39.087" v="1903" actId="478"/>
          <ac:spMkLst>
            <pc:docMk/>
            <pc:sldMk cId="3493754683" sldId="325"/>
            <ac:spMk id="15" creationId="{1AFBA477-CBB9-BD72-8416-D95AACC53727}"/>
          </ac:spMkLst>
        </pc:spChg>
        <pc:spChg chg="del">
          <ac:chgData name="Liz Bentley withKudos" userId="7ad3b7df917eeceb" providerId="LiveId" clId="{1B57204F-758B-47CE-8691-38C48D0A9372}" dt="2023-06-04T09:51:39.087" v="1903" actId="478"/>
          <ac:spMkLst>
            <pc:docMk/>
            <pc:sldMk cId="3493754683" sldId="325"/>
            <ac:spMk id="16" creationId="{9E888D95-EE19-D7F1-49DF-E49ACADCA55A}"/>
          </ac:spMkLst>
        </pc:spChg>
        <pc:spChg chg="del">
          <ac:chgData name="Liz Bentley withKudos" userId="7ad3b7df917eeceb" providerId="LiveId" clId="{1B57204F-758B-47CE-8691-38C48D0A9372}" dt="2023-06-04T09:51:39.087" v="1903" actId="478"/>
          <ac:spMkLst>
            <pc:docMk/>
            <pc:sldMk cId="3493754683" sldId="325"/>
            <ac:spMk id="17" creationId="{FCA01785-0824-9B03-E540-BECD8997C4C2}"/>
          </ac:spMkLst>
        </pc:spChg>
        <pc:spChg chg="del">
          <ac:chgData name="Liz Bentley withKudos" userId="7ad3b7df917eeceb" providerId="LiveId" clId="{1B57204F-758B-47CE-8691-38C48D0A9372}" dt="2023-06-04T09:51:39.087" v="1903" actId="478"/>
          <ac:spMkLst>
            <pc:docMk/>
            <pc:sldMk cId="3493754683" sldId="325"/>
            <ac:spMk id="18" creationId="{90037821-4CBD-6BE5-1B4A-A9FA28B685BA}"/>
          </ac:spMkLst>
        </pc:spChg>
        <pc:spChg chg="del">
          <ac:chgData name="Liz Bentley withKudos" userId="7ad3b7df917eeceb" providerId="LiveId" clId="{1B57204F-758B-47CE-8691-38C48D0A9372}" dt="2023-06-04T09:51:39.087" v="1903" actId="478"/>
          <ac:spMkLst>
            <pc:docMk/>
            <pc:sldMk cId="3493754683" sldId="325"/>
            <ac:spMk id="19" creationId="{174A7F70-9BF8-1754-4A4F-8897BA0F13EA}"/>
          </ac:spMkLst>
        </pc:spChg>
        <pc:spChg chg="add del mod">
          <ac:chgData name="Liz Bentley withKudos" userId="7ad3b7df917eeceb" providerId="LiveId" clId="{1B57204F-758B-47CE-8691-38C48D0A9372}" dt="2023-06-04T09:53:01.635" v="1914" actId="21"/>
          <ac:spMkLst>
            <pc:docMk/>
            <pc:sldMk cId="3493754683" sldId="325"/>
            <ac:spMk id="20" creationId="{101735C0-FD53-F46B-C4A6-8FEA2BAAA009}"/>
          </ac:spMkLst>
        </pc:spChg>
        <pc:spChg chg="add del mod">
          <ac:chgData name="Liz Bentley withKudos" userId="7ad3b7df917eeceb" providerId="LiveId" clId="{1B57204F-758B-47CE-8691-38C48D0A9372}" dt="2023-06-04T09:53:01.635" v="1914" actId="21"/>
          <ac:spMkLst>
            <pc:docMk/>
            <pc:sldMk cId="3493754683" sldId="325"/>
            <ac:spMk id="21" creationId="{CC829A97-3F3E-4854-D5DD-7FBD4CE34C20}"/>
          </ac:spMkLst>
        </pc:spChg>
        <pc:spChg chg="add del mod">
          <ac:chgData name="Liz Bentley withKudos" userId="7ad3b7df917eeceb" providerId="LiveId" clId="{1B57204F-758B-47CE-8691-38C48D0A9372}" dt="2023-06-04T09:53:01.635" v="1914" actId="21"/>
          <ac:spMkLst>
            <pc:docMk/>
            <pc:sldMk cId="3493754683" sldId="325"/>
            <ac:spMk id="22" creationId="{3943B6AA-370D-AFA3-1CB7-966068194640}"/>
          </ac:spMkLst>
        </pc:spChg>
        <pc:spChg chg="add del mod">
          <ac:chgData name="Liz Bentley withKudos" userId="7ad3b7df917eeceb" providerId="LiveId" clId="{1B57204F-758B-47CE-8691-38C48D0A9372}" dt="2023-06-04T09:53:01.635" v="1914" actId="21"/>
          <ac:spMkLst>
            <pc:docMk/>
            <pc:sldMk cId="3493754683" sldId="325"/>
            <ac:spMk id="24" creationId="{F26FF549-1AB5-CDBD-7596-6B9DB6381FBF}"/>
          </ac:spMkLst>
        </pc:spChg>
        <pc:spChg chg="add del mod">
          <ac:chgData name="Liz Bentley withKudos" userId="7ad3b7df917eeceb" providerId="LiveId" clId="{1B57204F-758B-47CE-8691-38C48D0A9372}" dt="2023-06-04T09:53:12.050" v="1916" actId="478"/>
          <ac:spMkLst>
            <pc:docMk/>
            <pc:sldMk cId="3493754683" sldId="325"/>
            <ac:spMk id="25" creationId="{265543BD-5684-7D40-3783-7370F86B71E7}"/>
          </ac:spMkLst>
        </pc:spChg>
        <pc:spChg chg="add del mod">
          <ac:chgData name="Liz Bentley withKudos" userId="7ad3b7df917eeceb" providerId="LiveId" clId="{1B57204F-758B-47CE-8691-38C48D0A9372}" dt="2023-06-04T09:53:12.050" v="1916" actId="478"/>
          <ac:spMkLst>
            <pc:docMk/>
            <pc:sldMk cId="3493754683" sldId="325"/>
            <ac:spMk id="26" creationId="{2C7A0FC6-087E-902A-46D1-2CB9D73BA147}"/>
          </ac:spMkLst>
        </pc:spChg>
        <pc:spChg chg="add del mod">
          <ac:chgData name="Liz Bentley withKudos" userId="7ad3b7df917eeceb" providerId="LiveId" clId="{1B57204F-758B-47CE-8691-38C48D0A9372}" dt="2023-06-04T09:53:12.050" v="1916" actId="478"/>
          <ac:spMkLst>
            <pc:docMk/>
            <pc:sldMk cId="3493754683" sldId="325"/>
            <ac:spMk id="27" creationId="{DFF1720C-0596-D332-63A4-CB92744355C4}"/>
          </ac:spMkLst>
        </pc:spChg>
        <pc:spChg chg="add del mod">
          <ac:chgData name="Liz Bentley withKudos" userId="7ad3b7df917eeceb" providerId="LiveId" clId="{1B57204F-758B-47CE-8691-38C48D0A9372}" dt="2023-06-06T23:30:58.508" v="5793" actId="478"/>
          <ac:spMkLst>
            <pc:docMk/>
            <pc:sldMk cId="3493754683" sldId="325"/>
            <ac:spMk id="28" creationId="{B284D196-8275-BC8A-AAF7-B7586065C949}"/>
          </ac:spMkLst>
        </pc:spChg>
        <pc:spChg chg="add del mod">
          <ac:chgData name="Liz Bentley withKudos" userId="7ad3b7df917eeceb" providerId="LiveId" clId="{1B57204F-758B-47CE-8691-38C48D0A9372}" dt="2023-06-06T05:33:23.352" v="4531" actId="478"/>
          <ac:spMkLst>
            <pc:docMk/>
            <pc:sldMk cId="3493754683" sldId="325"/>
            <ac:spMk id="29" creationId="{8516AEDC-6C98-A99E-7EA9-7739B6F9F515}"/>
          </ac:spMkLst>
        </pc:spChg>
        <pc:spChg chg="add mod">
          <ac:chgData name="Liz Bentley withKudos" userId="7ad3b7df917eeceb" providerId="LiveId" clId="{1B57204F-758B-47CE-8691-38C48D0A9372}" dt="2023-06-04T21:49:52.617" v="2284" actId="207"/>
          <ac:spMkLst>
            <pc:docMk/>
            <pc:sldMk cId="3493754683" sldId="325"/>
            <ac:spMk id="30" creationId="{BCE4C2E3-ECCB-A537-CB73-B8F0C8DCE1EE}"/>
          </ac:spMkLst>
        </pc:spChg>
        <pc:spChg chg="add mod">
          <ac:chgData name="Liz Bentley withKudos" userId="7ad3b7df917eeceb" providerId="LiveId" clId="{1B57204F-758B-47CE-8691-38C48D0A9372}" dt="2023-06-07T04:49:22.549" v="7087" actId="207"/>
          <ac:spMkLst>
            <pc:docMk/>
            <pc:sldMk cId="3493754683" sldId="325"/>
            <ac:spMk id="31" creationId="{2D92CBD9-EBE4-FF5E-3EFA-7DF0E75D087A}"/>
          </ac:spMkLst>
        </pc:spChg>
        <pc:spChg chg="add mod topLvl">
          <ac:chgData name="Liz Bentley withKudos" userId="7ad3b7df917eeceb" providerId="LiveId" clId="{1B57204F-758B-47CE-8691-38C48D0A9372}" dt="2023-06-07T07:05:40.305" v="7287" actId="164"/>
          <ac:spMkLst>
            <pc:docMk/>
            <pc:sldMk cId="3493754683" sldId="325"/>
            <ac:spMk id="32" creationId="{F121DA5B-FF9E-B8C3-8B42-9B6FD9FA8C93}"/>
          </ac:spMkLst>
        </pc:spChg>
        <pc:spChg chg="add mod topLvl">
          <ac:chgData name="Liz Bentley withKudos" userId="7ad3b7df917eeceb" providerId="LiveId" clId="{1B57204F-758B-47CE-8691-38C48D0A9372}" dt="2023-06-07T07:05:40.305" v="7287" actId="164"/>
          <ac:spMkLst>
            <pc:docMk/>
            <pc:sldMk cId="3493754683" sldId="325"/>
            <ac:spMk id="33" creationId="{81BE0B5E-8AF4-EB12-1403-0EC1C255FC28}"/>
          </ac:spMkLst>
        </pc:spChg>
        <pc:spChg chg="add mod topLvl">
          <ac:chgData name="Liz Bentley withKudos" userId="7ad3b7df917eeceb" providerId="LiveId" clId="{1B57204F-758B-47CE-8691-38C48D0A9372}" dt="2023-06-07T07:05:40.305" v="7287" actId="164"/>
          <ac:spMkLst>
            <pc:docMk/>
            <pc:sldMk cId="3493754683" sldId="325"/>
            <ac:spMk id="34" creationId="{EB51D3E4-4ECE-2EDB-AA66-0DC722A0529A}"/>
          </ac:spMkLst>
        </pc:spChg>
        <pc:spChg chg="add mod topLvl">
          <ac:chgData name="Liz Bentley withKudos" userId="7ad3b7df917eeceb" providerId="LiveId" clId="{1B57204F-758B-47CE-8691-38C48D0A9372}" dt="2023-06-07T07:05:40.305" v="7287" actId="164"/>
          <ac:spMkLst>
            <pc:docMk/>
            <pc:sldMk cId="3493754683" sldId="325"/>
            <ac:spMk id="35" creationId="{50482AC1-1C17-6324-7A32-91CF35DFC71D}"/>
          </ac:spMkLst>
        </pc:spChg>
        <pc:spChg chg="add mod topLvl">
          <ac:chgData name="Liz Bentley withKudos" userId="7ad3b7df917eeceb" providerId="LiveId" clId="{1B57204F-758B-47CE-8691-38C48D0A9372}" dt="2023-06-07T07:05:40.305" v="7287" actId="164"/>
          <ac:spMkLst>
            <pc:docMk/>
            <pc:sldMk cId="3493754683" sldId="325"/>
            <ac:spMk id="36" creationId="{DD2FE291-80AB-3ED0-283D-66BB53E71C81}"/>
          </ac:spMkLst>
        </pc:spChg>
        <pc:spChg chg="add mod topLvl">
          <ac:chgData name="Liz Bentley withKudos" userId="7ad3b7df917eeceb" providerId="LiveId" clId="{1B57204F-758B-47CE-8691-38C48D0A9372}" dt="2023-06-07T07:05:40.305" v="7287" actId="164"/>
          <ac:spMkLst>
            <pc:docMk/>
            <pc:sldMk cId="3493754683" sldId="325"/>
            <ac:spMk id="38" creationId="{55C56A2C-5DC8-0756-1822-F6F61C900870}"/>
          </ac:spMkLst>
        </pc:spChg>
        <pc:spChg chg="add del mod ord">
          <ac:chgData name="Liz Bentley withKudos" userId="7ad3b7df917eeceb" providerId="LiveId" clId="{1B57204F-758B-47CE-8691-38C48D0A9372}" dt="2023-06-04T09:53:29.906" v="1919" actId="700"/>
          <ac:spMkLst>
            <pc:docMk/>
            <pc:sldMk cId="3493754683" sldId="325"/>
            <ac:spMk id="39" creationId="{03725171-CF55-74BC-E3C7-CB04FCD2EE17}"/>
          </ac:spMkLst>
        </pc:spChg>
        <pc:spChg chg="add del mod ord">
          <ac:chgData name="Liz Bentley withKudos" userId="7ad3b7df917eeceb" providerId="LiveId" clId="{1B57204F-758B-47CE-8691-38C48D0A9372}" dt="2023-06-04T09:53:29.906" v="1919" actId="700"/>
          <ac:spMkLst>
            <pc:docMk/>
            <pc:sldMk cId="3493754683" sldId="325"/>
            <ac:spMk id="40" creationId="{31BB5FF8-4090-D42E-A050-C448C830B80E}"/>
          </ac:spMkLst>
        </pc:spChg>
        <pc:spChg chg="add del mod ord">
          <ac:chgData name="Liz Bentley withKudos" userId="7ad3b7df917eeceb" providerId="LiveId" clId="{1B57204F-758B-47CE-8691-38C48D0A9372}" dt="2023-06-04T09:53:29.906" v="1919" actId="700"/>
          <ac:spMkLst>
            <pc:docMk/>
            <pc:sldMk cId="3493754683" sldId="325"/>
            <ac:spMk id="41" creationId="{E2EDB6D2-3BB8-39A8-222F-B14451E16CCB}"/>
          </ac:spMkLst>
        </pc:spChg>
        <pc:grpChg chg="add del mod">
          <ac:chgData name="Liz Bentley withKudos" userId="7ad3b7df917eeceb" providerId="LiveId" clId="{1B57204F-758B-47CE-8691-38C48D0A9372}" dt="2023-06-07T07:05:37.533" v="7285" actId="165"/>
          <ac:grpSpMkLst>
            <pc:docMk/>
            <pc:sldMk cId="3493754683" sldId="325"/>
            <ac:grpSpMk id="3" creationId="{222BF75F-EBE1-B0D2-C592-2960CF34794C}"/>
          </ac:grpSpMkLst>
        </pc:grpChg>
        <pc:grpChg chg="add mod">
          <ac:chgData name="Liz Bentley withKudos" userId="7ad3b7df917eeceb" providerId="LiveId" clId="{1B57204F-758B-47CE-8691-38C48D0A9372}" dt="2023-06-07T07:05:43.982" v="7288" actId="164"/>
          <ac:grpSpMkLst>
            <pc:docMk/>
            <pc:sldMk cId="3493754683" sldId="325"/>
            <ac:grpSpMk id="4" creationId="{DCB4A675-381A-6FB4-3FEB-4417D3DA035B}"/>
          </ac:grpSpMkLst>
        </pc:grpChg>
        <pc:grpChg chg="add mod">
          <ac:chgData name="Liz Bentley withKudos" userId="7ad3b7df917eeceb" providerId="LiveId" clId="{1B57204F-758B-47CE-8691-38C48D0A9372}" dt="2023-06-07T07:16:40.387" v="7402" actId="962"/>
          <ac:grpSpMkLst>
            <pc:docMk/>
            <pc:sldMk cId="3493754683" sldId="325"/>
            <ac:grpSpMk id="5" creationId="{33A55BA1-2CF1-6629-4FD7-671ABC2E87AC}"/>
          </ac:grpSpMkLst>
        </pc:grpChg>
        <pc:cxnChg chg="del">
          <ac:chgData name="Liz Bentley withKudos" userId="7ad3b7df917eeceb" providerId="LiveId" clId="{1B57204F-758B-47CE-8691-38C48D0A9372}" dt="2023-06-04T09:51:39.087" v="1903" actId="478"/>
          <ac:cxnSpMkLst>
            <pc:docMk/>
            <pc:sldMk cId="3493754683" sldId="325"/>
            <ac:cxnSpMk id="11" creationId="{B63CF478-E81B-13C9-9F1E-D78C923E4352}"/>
          </ac:cxnSpMkLst>
        </pc:cxnChg>
        <pc:cxnChg chg="add del mod">
          <ac:chgData name="Liz Bentley withKudos" userId="7ad3b7df917eeceb" providerId="LiveId" clId="{1B57204F-758B-47CE-8691-38C48D0A9372}" dt="2023-06-04T09:53:01.635" v="1914" actId="21"/>
          <ac:cxnSpMkLst>
            <pc:docMk/>
            <pc:sldMk cId="3493754683" sldId="325"/>
            <ac:cxnSpMk id="23" creationId="{7FFF082B-533A-1031-63AE-4554C9377B39}"/>
          </ac:cxnSpMkLst>
        </pc:cxnChg>
        <pc:cxnChg chg="add mod">
          <ac:chgData name="Liz Bentley withKudos" userId="7ad3b7df917eeceb" providerId="LiveId" clId="{1B57204F-758B-47CE-8691-38C48D0A9372}" dt="2023-06-07T07:05:43.982" v="7288" actId="164"/>
          <ac:cxnSpMkLst>
            <pc:docMk/>
            <pc:sldMk cId="3493754683" sldId="325"/>
            <ac:cxnSpMk id="37" creationId="{CE0BABAF-B2A3-F265-BB07-70FC84A0BD9F}"/>
          </ac:cxnSpMkLst>
        </pc:cxnChg>
      </pc:sldChg>
      <pc:sldChg chg="addSp delSp modSp add mod ord modClrScheme chgLayout">
        <pc:chgData name="Liz Bentley withKudos" userId="7ad3b7df917eeceb" providerId="LiveId" clId="{1B57204F-758B-47CE-8691-38C48D0A9372}" dt="2023-06-07T07:16:54.488" v="7410" actId="962"/>
        <pc:sldMkLst>
          <pc:docMk/>
          <pc:sldMk cId="2366091975" sldId="326"/>
        </pc:sldMkLst>
        <pc:spChg chg="add del mod">
          <ac:chgData name="Liz Bentley withKudos" userId="7ad3b7df917eeceb" providerId="LiveId" clId="{1B57204F-758B-47CE-8691-38C48D0A9372}" dt="2023-06-07T00:06:42.474" v="6129" actId="21"/>
          <ac:spMkLst>
            <pc:docMk/>
            <pc:sldMk cId="2366091975" sldId="326"/>
            <ac:spMk id="2" creationId="{CE31C08D-376C-F028-2C49-C8C1F4919D85}"/>
          </ac:spMkLst>
        </pc:spChg>
        <pc:spChg chg="add del mod">
          <ac:chgData name="Liz Bentley withKudos" userId="7ad3b7df917eeceb" providerId="LiveId" clId="{1B57204F-758B-47CE-8691-38C48D0A9372}" dt="2023-06-07T00:06:42.474" v="6129" actId="21"/>
          <ac:spMkLst>
            <pc:docMk/>
            <pc:sldMk cId="2366091975" sldId="326"/>
            <ac:spMk id="3" creationId="{ADC995A5-A08E-E0F6-84DF-CB3EEDD07E69}"/>
          </ac:spMkLst>
        </pc:spChg>
        <pc:spChg chg="add del mod">
          <ac:chgData name="Liz Bentley withKudos" userId="7ad3b7df917eeceb" providerId="LiveId" clId="{1B57204F-758B-47CE-8691-38C48D0A9372}" dt="2023-06-07T00:06:42.474" v="6129" actId="21"/>
          <ac:spMkLst>
            <pc:docMk/>
            <pc:sldMk cId="2366091975" sldId="326"/>
            <ac:spMk id="4" creationId="{42EAC3CF-52A5-D4C7-1CD6-F6F02C7BBEE2}"/>
          </ac:spMkLst>
        </pc:spChg>
        <pc:spChg chg="add del mod">
          <ac:chgData name="Liz Bentley withKudos" userId="7ad3b7df917eeceb" providerId="LiveId" clId="{1B57204F-758B-47CE-8691-38C48D0A9372}" dt="2023-06-07T00:06:42.474" v="6129" actId="21"/>
          <ac:spMkLst>
            <pc:docMk/>
            <pc:sldMk cId="2366091975" sldId="326"/>
            <ac:spMk id="5" creationId="{F7B98F93-F3B5-D3E1-10F8-19E88CB14D4A}"/>
          </ac:spMkLst>
        </pc:spChg>
        <pc:spChg chg="add del mod">
          <ac:chgData name="Liz Bentley withKudos" userId="7ad3b7df917eeceb" providerId="LiveId" clId="{1B57204F-758B-47CE-8691-38C48D0A9372}" dt="2023-06-07T00:06:42.474" v="6129" actId="21"/>
          <ac:spMkLst>
            <pc:docMk/>
            <pc:sldMk cId="2366091975" sldId="326"/>
            <ac:spMk id="6" creationId="{74CE4B1B-5E55-4A6F-C529-CE75E7300469}"/>
          </ac:spMkLst>
        </pc:spChg>
        <pc:spChg chg="add del mod">
          <ac:chgData name="Liz Bentley withKudos" userId="7ad3b7df917eeceb" providerId="LiveId" clId="{1B57204F-758B-47CE-8691-38C48D0A9372}" dt="2023-06-07T00:06:42.474" v="6129" actId="21"/>
          <ac:spMkLst>
            <pc:docMk/>
            <pc:sldMk cId="2366091975" sldId="326"/>
            <ac:spMk id="7" creationId="{05E552B1-D79A-3636-3690-A96AFA23AFE1}"/>
          </ac:spMkLst>
        </pc:spChg>
        <pc:spChg chg="add del mod">
          <ac:chgData name="Liz Bentley withKudos" userId="7ad3b7df917eeceb" providerId="LiveId" clId="{1B57204F-758B-47CE-8691-38C48D0A9372}" dt="2023-06-07T00:06:56.113" v="6132" actId="21"/>
          <ac:spMkLst>
            <pc:docMk/>
            <pc:sldMk cId="2366091975" sldId="326"/>
            <ac:spMk id="8" creationId="{483823EB-E9B3-9F66-F68F-5C59381A6C85}"/>
          </ac:spMkLst>
        </pc:spChg>
        <pc:spChg chg="add del">
          <ac:chgData name="Liz Bentley withKudos" userId="7ad3b7df917eeceb" providerId="LiveId" clId="{1B57204F-758B-47CE-8691-38C48D0A9372}" dt="2023-06-04T23:04:25.336" v="3147" actId="478"/>
          <ac:spMkLst>
            <pc:docMk/>
            <pc:sldMk cId="2366091975" sldId="326"/>
            <ac:spMk id="8" creationId="{CC2A8C8F-9273-6A3E-88B8-82ED8345290B}"/>
          </ac:spMkLst>
        </pc:spChg>
        <pc:spChg chg="add del mod">
          <ac:chgData name="Liz Bentley withKudos" userId="7ad3b7df917eeceb" providerId="LiveId" clId="{1B57204F-758B-47CE-8691-38C48D0A9372}" dt="2023-06-07T00:06:42.474" v="6129" actId="21"/>
          <ac:spMkLst>
            <pc:docMk/>
            <pc:sldMk cId="2366091975" sldId="326"/>
            <ac:spMk id="9" creationId="{507A0D06-FC2E-0D1C-D8A4-2B07D8962CB7}"/>
          </ac:spMkLst>
        </pc:spChg>
        <pc:spChg chg="add del mod">
          <ac:chgData name="Liz Bentley withKudos" userId="7ad3b7df917eeceb" providerId="LiveId" clId="{1B57204F-758B-47CE-8691-38C48D0A9372}" dt="2023-06-07T00:06:56.113" v="6132" actId="21"/>
          <ac:spMkLst>
            <pc:docMk/>
            <pc:sldMk cId="2366091975" sldId="326"/>
            <ac:spMk id="11" creationId="{D16C3A13-EEA9-023E-BDD5-F56E958D2130}"/>
          </ac:spMkLst>
        </pc:spChg>
        <pc:spChg chg="del">
          <ac:chgData name="Liz Bentley withKudos" userId="7ad3b7df917eeceb" providerId="LiveId" clId="{1B57204F-758B-47CE-8691-38C48D0A9372}" dt="2023-06-04T21:53:21.700" v="2320" actId="478"/>
          <ac:spMkLst>
            <pc:docMk/>
            <pc:sldMk cId="2366091975" sldId="326"/>
            <ac:spMk id="12" creationId="{EE3C41A1-B1E8-F595-FC70-DF79FACF0A6C}"/>
          </ac:spMkLst>
        </pc:spChg>
        <pc:spChg chg="add del mod">
          <ac:chgData name="Liz Bentley withKudos" userId="7ad3b7df917eeceb" providerId="LiveId" clId="{1B57204F-758B-47CE-8691-38C48D0A9372}" dt="2023-06-07T00:06:56.113" v="6132" actId="21"/>
          <ac:spMkLst>
            <pc:docMk/>
            <pc:sldMk cId="2366091975" sldId="326"/>
            <ac:spMk id="12" creationId="{F0BD206B-262B-23BB-5E20-DA01EA18D988}"/>
          </ac:spMkLst>
        </pc:spChg>
        <pc:spChg chg="add del mod">
          <ac:chgData name="Liz Bentley withKudos" userId="7ad3b7df917eeceb" providerId="LiveId" clId="{1B57204F-758B-47CE-8691-38C48D0A9372}" dt="2023-06-07T00:06:56.113" v="6132" actId="21"/>
          <ac:spMkLst>
            <pc:docMk/>
            <pc:sldMk cId="2366091975" sldId="326"/>
            <ac:spMk id="13" creationId="{05A6C406-D072-5724-40E4-4B87F5F86969}"/>
          </ac:spMkLst>
        </pc:spChg>
        <pc:spChg chg="del">
          <ac:chgData name="Liz Bentley withKudos" userId="7ad3b7df917eeceb" providerId="LiveId" clId="{1B57204F-758B-47CE-8691-38C48D0A9372}" dt="2023-06-04T21:53:21.700" v="2320" actId="478"/>
          <ac:spMkLst>
            <pc:docMk/>
            <pc:sldMk cId="2366091975" sldId="326"/>
            <ac:spMk id="13" creationId="{0F2DC9C7-7F6D-1206-14DB-DACB881CEEE2}"/>
          </ac:spMkLst>
        </pc:spChg>
        <pc:spChg chg="add del mod">
          <ac:chgData name="Liz Bentley withKudos" userId="7ad3b7df917eeceb" providerId="LiveId" clId="{1B57204F-758B-47CE-8691-38C48D0A9372}" dt="2023-06-07T00:06:56.113" v="6132" actId="21"/>
          <ac:spMkLst>
            <pc:docMk/>
            <pc:sldMk cId="2366091975" sldId="326"/>
            <ac:spMk id="14" creationId="{13DDFB39-6278-FABB-6BE9-450ABFC13E14}"/>
          </ac:spMkLst>
        </pc:spChg>
        <pc:spChg chg="del">
          <ac:chgData name="Liz Bentley withKudos" userId="7ad3b7df917eeceb" providerId="LiveId" clId="{1B57204F-758B-47CE-8691-38C48D0A9372}" dt="2023-06-04T21:53:21.700" v="2320" actId="478"/>
          <ac:spMkLst>
            <pc:docMk/>
            <pc:sldMk cId="2366091975" sldId="326"/>
            <ac:spMk id="14" creationId="{85C2BF48-AE5C-47EC-C2CB-2EBBD491457A}"/>
          </ac:spMkLst>
        </pc:spChg>
        <pc:spChg chg="del">
          <ac:chgData name="Liz Bentley withKudos" userId="7ad3b7df917eeceb" providerId="LiveId" clId="{1B57204F-758B-47CE-8691-38C48D0A9372}" dt="2023-06-04T21:53:21.700" v="2320" actId="478"/>
          <ac:spMkLst>
            <pc:docMk/>
            <pc:sldMk cId="2366091975" sldId="326"/>
            <ac:spMk id="15" creationId="{1B77FD3E-15A2-A832-D798-AC2ECF4AF600}"/>
          </ac:spMkLst>
        </pc:spChg>
        <pc:spChg chg="add del mod">
          <ac:chgData name="Liz Bentley withKudos" userId="7ad3b7df917eeceb" providerId="LiveId" clId="{1B57204F-758B-47CE-8691-38C48D0A9372}" dt="2023-06-07T00:06:56.113" v="6132" actId="21"/>
          <ac:spMkLst>
            <pc:docMk/>
            <pc:sldMk cId="2366091975" sldId="326"/>
            <ac:spMk id="15" creationId="{20941F43-B8BB-B386-0941-6CDC78E767D1}"/>
          </ac:spMkLst>
        </pc:spChg>
        <pc:spChg chg="del mod">
          <ac:chgData name="Liz Bentley withKudos" userId="7ad3b7df917eeceb" providerId="LiveId" clId="{1B57204F-758B-47CE-8691-38C48D0A9372}" dt="2023-06-04T21:57:21.202" v="2359" actId="478"/>
          <ac:spMkLst>
            <pc:docMk/>
            <pc:sldMk cId="2366091975" sldId="326"/>
            <ac:spMk id="16" creationId="{2772B11E-1FA8-2642-1F86-B09F178D6AAE}"/>
          </ac:spMkLst>
        </pc:spChg>
        <pc:spChg chg="add del mod">
          <ac:chgData name="Liz Bentley withKudos" userId="7ad3b7df917eeceb" providerId="LiveId" clId="{1B57204F-758B-47CE-8691-38C48D0A9372}" dt="2023-06-07T00:06:56.113" v="6132" actId="21"/>
          <ac:spMkLst>
            <pc:docMk/>
            <pc:sldMk cId="2366091975" sldId="326"/>
            <ac:spMk id="16" creationId="{A62CF3D9-146C-6C42-7C57-01E56EB2D682}"/>
          </ac:spMkLst>
        </pc:spChg>
        <pc:spChg chg="add del mod">
          <ac:chgData name="Liz Bentley withKudos" userId="7ad3b7df917eeceb" providerId="LiveId" clId="{1B57204F-758B-47CE-8691-38C48D0A9372}" dt="2023-06-07T00:06:56.113" v="6132" actId="21"/>
          <ac:spMkLst>
            <pc:docMk/>
            <pc:sldMk cId="2366091975" sldId="326"/>
            <ac:spMk id="17" creationId="{046DDFC0-388C-A796-4B23-07A24E55A9C6}"/>
          </ac:spMkLst>
        </pc:spChg>
        <pc:spChg chg="del mod">
          <ac:chgData name="Liz Bentley withKudos" userId="7ad3b7df917eeceb" providerId="LiveId" clId="{1B57204F-758B-47CE-8691-38C48D0A9372}" dt="2023-06-04T23:04:52.920" v="3152" actId="478"/>
          <ac:spMkLst>
            <pc:docMk/>
            <pc:sldMk cId="2366091975" sldId="326"/>
            <ac:spMk id="17" creationId="{967186DB-1469-959F-669C-0E27E49763FF}"/>
          </ac:spMkLst>
        </pc:spChg>
        <pc:spChg chg="del mod">
          <ac:chgData name="Liz Bentley withKudos" userId="7ad3b7df917eeceb" providerId="LiveId" clId="{1B57204F-758B-47CE-8691-38C48D0A9372}" dt="2023-06-07T00:06:42.474" v="6129" actId="21"/>
          <ac:spMkLst>
            <pc:docMk/>
            <pc:sldMk cId="2366091975" sldId="326"/>
            <ac:spMk id="18" creationId="{D9171EBA-A7EB-307A-3831-54E7BCD68CF0}"/>
          </ac:spMkLst>
        </pc:spChg>
        <pc:spChg chg="del">
          <ac:chgData name="Liz Bentley withKudos" userId="7ad3b7df917eeceb" providerId="LiveId" clId="{1B57204F-758B-47CE-8691-38C48D0A9372}" dt="2023-06-04T21:53:21.700" v="2320" actId="478"/>
          <ac:spMkLst>
            <pc:docMk/>
            <pc:sldMk cId="2366091975" sldId="326"/>
            <ac:spMk id="20" creationId="{059C9554-C6B5-C3A1-4B28-87B772BDA0CC}"/>
          </ac:spMkLst>
        </pc:spChg>
        <pc:spChg chg="add del mod">
          <ac:chgData name="Liz Bentley withKudos" userId="7ad3b7df917eeceb" providerId="LiveId" clId="{1B57204F-758B-47CE-8691-38C48D0A9372}" dt="2023-06-07T00:07:09.155" v="6134" actId="478"/>
          <ac:spMkLst>
            <pc:docMk/>
            <pc:sldMk cId="2366091975" sldId="326"/>
            <ac:spMk id="20" creationId="{C8C8F685-B2E1-4A4E-43F1-80CA00E98454}"/>
          </ac:spMkLst>
        </pc:spChg>
        <pc:spChg chg="del">
          <ac:chgData name="Liz Bentley withKudos" userId="7ad3b7df917eeceb" providerId="LiveId" clId="{1B57204F-758B-47CE-8691-38C48D0A9372}" dt="2023-06-06T05:37:06.559" v="4580" actId="478"/>
          <ac:spMkLst>
            <pc:docMk/>
            <pc:sldMk cId="2366091975" sldId="326"/>
            <ac:spMk id="21" creationId="{997A6C84-2FB7-BCE0-3CA4-83B5DAB8FE41}"/>
          </ac:spMkLst>
        </pc:spChg>
        <pc:spChg chg="add del mod">
          <ac:chgData name="Liz Bentley withKudos" userId="7ad3b7df917eeceb" providerId="LiveId" clId="{1B57204F-758B-47CE-8691-38C48D0A9372}" dt="2023-06-07T00:07:09.155" v="6134" actId="478"/>
          <ac:spMkLst>
            <pc:docMk/>
            <pc:sldMk cId="2366091975" sldId="326"/>
            <ac:spMk id="21" creationId="{D9A838D6-A39E-72C1-D975-FDE948ADFE23}"/>
          </ac:spMkLst>
        </pc:spChg>
        <pc:spChg chg="add del mod">
          <ac:chgData name="Liz Bentley withKudos" userId="7ad3b7df917eeceb" providerId="LiveId" clId="{1B57204F-758B-47CE-8691-38C48D0A9372}" dt="2023-06-07T00:07:09.155" v="6134" actId="478"/>
          <ac:spMkLst>
            <pc:docMk/>
            <pc:sldMk cId="2366091975" sldId="326"/>
            <ac:spMk id="22" creationId="{82927C8B-F1D4-E2F8-A1A5-F11B5F8C7BF8}"/>
          </ac:spMkLst>
        </pc:spChg>
        <pc:spChg chg="add mod">
          <ac:chgData name="Liz Bentley withKudos" userId="7ad3b7df917eeceb" providerId="LiveId" clId="{1B57204F-758B-47CE-8691-38C48D0A9372}" dt="2023-06-07T03:23:28.835" v="7003" actId="20577"/>
          <ac:spMkLst>
            <pc:docMk/>
            <pc:sldMk cId="2366091975" sldId="326"/>
            <ac:spMk id="23" creationId="{56DF23D4-DF65-14FA-DE7C-B71416D89EA9}"/>
          </ac:spMkLst>
        </pc:spChg>
        <pc:spChg chg="add mod topLvl">
          <ac:chgData name="Liz Bentley withKudos" userId="7ad3b7df917eeceb" providerId="LiveId" clId="{1B57204F-758B-47CE-8691-38C48D0A9372}" dt="2023-06-07T07:07:31.613" v="7318" actId="164"/>
          <ac:spMkLst>
            <pc:docMk/>
            <pc:sldMk cId="2366091975" sldId="326"/>
            <ac:spMk id="24" creationId="{492F9AA7-9561-1402-64BD-7409C71C65FC}"/>
          </ac:spMkLst>
        </pc:spChg>
        <pc:spChg chg="add mod topLvl">
          <ac:chgData name="Liz Bentley withKudos" userId="7ad3b7df917eeceb" providerId="LiveId" clId="{1B57204F-758B-47CE-8691-38C48D0A9372}" dt="2023-06-07T07:07:31.613" v="7318" actId="164"/>
          <ac:spMkLst>
            <pc:docMk/>
            <pc:sldMk cId="2366091975" sldId="326"/>
            <ac:spMk id="25" creationId="{EA011506-D9DE-E93B-E1A1-A90B732A911A}"/>
          </ac:spMkLst>
        </pc:spChg>
        <pc:spChg chg="add mod topLvl">
          <ac:chgData name="Liz Bentley withKudos" userId="7ad3b7df917eeceb" providerId="LiveId" clId="{1B57204F-758B-47CE-8691-38C48D0A9372}" dt="2023-06-07T07:07:31.613" v="7318" actId="164"/>
          <ac:spMkLst>
            <pc:docMk/>
            <pc:sldMk cId="2366091975" sldId="326"/>
            <ac:spMk id="26" creationId="{172BD7A6-8564-FB45-2E8C-DAE046008147}"/>
          </ac:spMkLst>
        </pc:spChg>
        <pc:spChg chg="add mod topLvl">
          <ac:chgData name="Liz Bentley withKudos" userId="7ad3b7df917eeceb" providerId="LiveId" clId="{1B57204F-758B-47CE-8691-38C48D0A9372}" dt="2023-06-07T07:07:31.613" v="7318" actId="164"/>
          <ac:spMkLst>
            <pc:docMk/>
            <pc:sldMk cId="2366091975" sldId="326"/>
            <ac:spMk id="27" creationId="{235F7625-C7C3-78C4-0835-8994DABD2F0D}"/>
          </ac:spMkLst>
        </pc:spChg>
        <pc:spChg chg="add mod topLvl">
          <ac:chgData name="Liz Bentley withKudos" userId="7ad3b7df917eeceb" providerId="LiveId" clId="{1B57204F-758B-47CE-8691-38C48D0A9372}" dt="2023-06-07T07:07:31.613" v="7318" actId="164"/>
          <ac:spMkLst>
            <pc:docMk/>
            <pc:sldMk cId="2366091975" sldId="326"/>
            <ac:spMk id="28" creationId="{07033BB3-6224-FCEA-BF50-E618991217C5}"/>
          </ac:spMkLst>
        </pc:spChg>
        <pc:spChg chg="add mod">
          <ac:chgData name="Liz Bentley withKudos" userId="7ad3b7df917eeceb" providerId="LiveId" clId="{1B57204F-758B-47CE-8691-38C48D0A9372}" dt="2023-06-07T04:50:02.300" v="7095" actId="207"/>
          <ac:spMkLst>
            <pc:docMk/>
            <pc:sldMk cId="2366091975" sldId="326"/>
            <ac:spMk id="29" creationId="{A709B72F-A927-09C1-84FB-00AE294A2A34}"/>
          </ac:spMkLst>
        </pc:spChg>
        <pc:spChg chg="add mod">
          <ac:chgData name="Liz Bentley withKudos" userId="7ad3b7df917eeceb" providerId="LiveId" clId="{1B57204F-758B-47CE-8691-38C48D0A9372}" dt="2023-06-07T00:07:09.551" v="6135"/>
          <ac:spMkLst>
            <pc:docMk/>
            <pc:sldMk cId="2366091975" sldId="326"/>
            <ac:spMk id="30" creationId="{3E8B4DC2-5AE8-C6FB-77C6-7A25D93B4DF3}"/>
          </ac:spMkLst>
        </pc:spChg>
        <pc:grpChg chg="add del mod">
          <ac:chgData name="Liz Bentley withKudos" userId="7ad3b7df917eeceb" providerId="LiveId" clId="{1B57204F-758B-47CE-8691-38C48D0A9372}" dt="2023-06-07T07:07:29.992" v="7316" actId="165"/>
          <ac:grpSpMkLst>
            <pc:docMk/>
            <pc:sldMk cId="2366091975" sldId="326"/>
            <ac:grpSpMk id="2" creationId="{394450CA-8D5E-8629-4032-055C065552B3}"/>
          </ac:grpSpMkLst>
        </pc:grpChg>
        <pc:grpChg chg="add mod">
          <ac:chgData name="Liz Bentley withKudos" userId="7ad3b7df917eeceb" providerId="LiveId" clId="{1B57204F-758B-47CE-8691-38C48D0A9372}" dt="2023-06-07T07:16:54.488" v="7410" actId="962"/>
          <ac:grpSpMkLst>
            <pc:docMk/>
            <pc:sldMk cId="2366091975" sldId="326"/>
            <ac:grpSpMk id="3" creationId="{D2F11EB9-78C8-C3F8-FE03-D3E469C10E82}"/>
          </ac:grpSpMkLst>
        </pc:grpChg>
        <pc:cxnChg chg="add del mod">
          <ac:chgData name="Liz Bentley withKudos" userId="7ad3b7df917eeceb" providerId="LiveId" clId="{1B57204F-758B-47CE-8691-38C48D0A9372}" dt="2023-06-07T00:06:52.815" v="6131" actId="478"/>
          <ac:cxnSpMkLst>
            <pc:docMk/>
            <pc:sldMk cId="2366091975" sldId="326"/>
            <ac:cxnSpMk id="10" creationId="{B0EEFFB8-ECCA-D821-1A08-94F3ABF624B2}"/>
          </ac:cxnSpMkLst>
        </pc:cxnChg>
        <pc:cxnChg chg="add del mod">
          <ac:chgData name="Liz Bentley withKudos" userId="7ad3b7df917eeceb" providerId="LiveId" clId="{1B57204F-758B-47CE-8691-38C48D0A9372}" dt="2023-06-07T00:06:42.474" v="6129" actId="21"/>
          <ac:cxnSpMkLst>
            <pc:docMk/>
            <pc:sldMk cId="2366091975" sldId="326"/>
            <ac:cxnSpMk id="19" creationId="{0FF72E67-C9F1-2B4D-E496-098BE77D2104}"/>
          </ac:cxnSpMkLst>
        </pc:cxnChg>
      </pc:sldChg>
      <pc:sldChg chg="add del">
        <pc:chgData name="Liz Bentley withKudos" userId="7ad3b7df917eeceb" providerId="LiveId" clId="{1B57204F-758B-47CE-8691-38C48D0A9372}" dt="2023-06-04T21:51:12.298" v="2294" actId="2890"/>
        <pc:sldMkLst>
          <pc:docMk/>
          <pc:sldMk cId="2399559587" sldId="326"/>
        </pc:sldMkLst>
      </pc:sldChg>
      <pc:sldChg chg="addSp delSp modSp add mod">
        <pc:chgData name="Liz Bentley withKudos" userId="7ad3b7df917eeceb" providerId="LiveId" clId="{1B57204F-758B-47CE-8691-38C48D0A9372}" dt="2023-06-07T07:16:56.532" v="7411" actId="962"/>
        <pc:sldMkLst>
          <pc:docMk/>
          <pc:sldMk cId="2147725738" sldId="327"/>
        </pc:sldMkLst>
        <pc:spChg chg="add mod">
          <ac:chgData name="Liz Bentley withKudos" userId="7ad3b7df917eeceb" providerId="LiveId" clId="{1B57204F-758B-47CE-8691-38C48D0A9372}" dt="2023-06-06T05:37:13.708" v="4583"/>
          <ac:spMkLst>
            <pc:docMk/>
            <pc:sldMk cId="2147725738" sldId="327"/>
            <ac:spMk id="2" creationId="{A588E596-A3BF-BA24-7664-439CBDBB5479}"/>
          </ac:spMkLst>
        </pc:spChg>
        <pc:spChg chg="del">
          <ac:chgData name="Liz Bentley withKudos" userId="7ad3b7df917eeceb" providerId="LiveId" clId="{1B57204F-758B-47CE-8691-38C48D0A9372}" dt="2023-06-04T21:58:30.988" v="2376" actId="478"/>
          <ac:spMkLst>
            <pc:docMk/>
            <pc:sldMk cId="2147725738" sldId="327"/>
            <ac:spMk id="2" creationId="{CE31C08D-376C-F028-2C49-C8C1F4919D85}"/>
          </ac:spMkLst>
        </pc:spChg>
        <pc:spChg chg="del mod">
          <ac:chgData name="Liz Bentley withKudos" userId="7ad3b7df917eeceb" providerId="LiveId" clId="{1B57204F-758B-47CE-8691-38C48D0A9372}" dt="2023-06-04T21:59:27.948" v="2382" actId="478"/>
          <ac:spMkLst>
            <pc:docMk/>
            <pc:sldMk cId="2147725738" sldId="327"/>
            <ac:spMk id="3" creationId="{ADC995A5-A08E-E0F6-84DF-CB3EEDD07E69}"/>
          </ac:spMkLst>
        </pc:spChg>
        <pc:spChg chg="del">
          <ac:chgData name="Liz Bentley withKudos" userId="7ad3b7df917eeceb" providerId="LiveId" clId="{1B57204F-758B-47CE-8691-38C48D0A9372}" dt="2023-06-04T21:58:30.988" v="2376" actId="478"/>
          <ac:spMkLst>
            <pc:docMk/>
            <pc:sldMk cId="2147725738" sldId="327"/>
            <ac:spMk id="4" creationId="{42EAC3CF-52A5-D4C7-1CD6-F6F02C7BBEE2}"/>
          </ac:spMkLst>
        </pc:spChg>
        <pc:spChg chg="del">
          <ac:chgData name="Liz Bentley withKudos" userId="7ad3b7df917eeceb" providerId="LiveId" clId="{1B57204F-758B-47CE-8691-38C48D0A9372}" dt="2023-06-04T21:58:30.988" v="2376" actId="478"/>
          <ac:spMkLst>
            <pc:docMk/>
            <pc:sldMk cId="2147725738" sldId="327"/>
            <ac:spMk id="5" creationId="{F7B98F93-F3B5-D3E1-10F8-19E88CB14D4A}"/>
          </ac:spMkLst>
        </pc:spChg>
        <pc:spChg chg="del">
          <ac:chgData name="Liz Bentley withKudos" userId="7ad3b7df917eeceb" providerId="LiveId" clId="{1B57204F-758B-47CE-8691-38C48D0A9372}" dt="2023-06-04T21:58:30.988" v="2376" actId="478"/>
          <ac:spMkLst>
            <pc:docMk/>
            <pc:sldMk cId="2147725738" sldId="327"/>
            <ac:spMk id="6" creationId="{74CE4B1B-5E55-4A6F-C529-CE75E7300469}"/>
          </ac:spMkLst>
        </pc:spChg>
        <pc:spChg chg="add mod topLvl">
          <ac:chgData name="Liz Bentley withKudos" userId="7ad3b7df917eeceb" providerId="LiveId" clId="{1B57204F-758B-47CE-8691-38C48D0A9372}" dt="2023-06-07T07:07:44.260" v="7322" actId="164"/>
          <ac:spMkLst>
            <pc:docMk/>
            <pc:sldMk cId="2147725738" sldId="327"/>
            <ac:spMk id="7" creationId="{D0F3B09D-F49E-8FF2-2D19-8C40E238CBA3}"/>
          </ac:spMkLst>
        </pc:spChg>
        <pc:spChg chg="add mod topLvl">
          <ac:chgData name="Liz Bentley withKudos" userId="7ad3b7df917eeceb" providerId="LiveId" clId="{1B57204F-758B-47CE-8691-38C48D0A9372}" dt="2023-06-07T07:07:44.260" v="7322" actId="164"/>
          <ac:spMkLst>
            <pc:docMk/>
            <pc:sldMk cId="2147725738" sldId="327"/>
            <ac:spMk id="8" creationId="{54D445EE-589D-8CF1-DEC0-269AFC7CD61B}"/>
          </ac:spMkLst>
        </pc:spChg>
        <pc:spChg chg="add mod topLvl">
          <ac:chgData name="Liz Bentley withKudos" userId="7ad3b7df917eeceb" providerId="LiveId" clId="{1B57204F-758B-47CE-8691-38C48D0A9372}" dt="2023-06-07T07:07:44.260" v="7322" actId="164"/>
          <ac:spMkLst>
            <pc:docMk/>
            <pc:sldMk cId="2147725738" sldId="327"/>
            <ac:spMk id="9" creationId="{9DCED1C3-BE0A-42D4-22C7-A945F17F50F8}"/>
          </ac:spMkLst>
        </pc:spChg>
        <pc:spChg chg="add mod topLvl">
          <ac:chgData name="Liz Bentley withKudos" userId="7ad3b7df917eeceb" providerId="LiveId" clId="{1B57204F-758B-47CE-8691-38C48D0A9372}" dt="2023-06-07T07:07:44.260" v="7322" actId="164"/>
          <ac:spMkLst>
            <pc:docMk/>
            <pc:sldMk cId="2147725738" sldId="327"/>
            <ac:spMk id="10" creationId="{930CF9E6-A8CE-FBD1-7836-C1A088A616D5}"/>
          </ac:spMkLst>
        </pc:spChg>
        <pc:spChg chg="add mod topLvl">
          <ac:chgData name="Liz Bentley withKudos" userId="7ad3b7df917eeceb" providerId="LiveId" clId="{1B57204F-758B-47CE-8691-38C48D0A9372}" dt="2023-06-07T07:07:44.260" v="7322" actId="164"/>
          <ac:spMkLst>
            <pc:docMk/>
            <pc:sldMk cId="2147725738" sldId="327"/>
            <ac:spMk id="12" creationId="{7526F142-83BE-79F0-4E66-8EA2466BF884}"/>
          </ac:spMkLst>
        </pc:spChg>
        <pc:spChg chg="add mod topLvl">
          <ac:chgData name="Liz Bentley withKudos" userId="7ad3b7df917eeceb" providerId="LiveId" clId="{1B57204F-758B-47CE-8691-38C48D0A9372}" dt="2023-06-07T07:07:44.260" v="7322" actId="164"/>
          <ac:spMkLst>
            <pc:docMk/>
            <pc:sldMk cId="2147725738" sldId="327"/>
            <ac:spMk id="13" creationId="{BC8D7EB3-066D-B2E4-18B9-E208DDF3E3FB}"/>
          </ac:spMkLst>
        </pc:spChg>
        <pc:spChg chg="add del mod">
          <ac:chgData name="Liz Bentley withKudos" userId="7ad3b7df917eeceb" providerId="LiveId" clId="{1B57204F-758B-47CE-8691-38C48D0A9372}" dt="2023-06-04T22:00:22.283" v="2399" actId="478"/>
          <ac:spMkLst>
            <pc:docMk/>
            <pc:sldMk cId="2147725738" sldId="327"/>
            <ac:spMk id="14" creationId="{7A6448AA-B634-0559-78FE-7AE34767EB2A}"/>
          </ac:spMkLst>
        </pc:spChg>
        <pc:spChg chg="mod">
          <ac:chgData name="Liz Bentley withKudos" userId="7ad3b7df917eeceb" providerId="LiveId" clId="{1B57204F-758B-47CE-8691-38C48D0A9372}" dt="2023-06-07T04:50:05.478" v="7096" actId="207"/>
          <ac:spMkLst>
            <pc:docMk/>
            <pc:sldMk cId="2147725738" sldId="327"/>
            <ac:spMk id="17" creationId="{967186DB-1469-959F-669C-0E27E49763FF}"/>
          </ac:spMkLst>
        </pc:spChg>
        <pc:spChg chg="del">
          <ac:chgData name="Liz Bentley withKudos" userId="7ad3b7df917eeceb" providerId="LiveId" clId="{1B57204F-758B-47CE-8691-38C48D0A9372}" dt="2023-06-04T21:58:30.988" v="2376" actId="478"/>
          <ac:spMkLst>
            <pc:docMk/>
            <pc:sldMk cId="2147725738" sldId="327"/>
            <ac:spMk id="18" creationId="{D9171EBA-A7EB-307A-3831-54E7BCD68CF0}"/>
          </ac:spMkLst>
        </pc:spChg>
        <pc:spChg chg="del">
          <ac:chgData name="Liz Bentley withKudos" userId="7ad3b7df917eeceb" providerId="LiveId" clId="{1B57204F-758B-47CE-8691-38C48D0A9372}" dt="2023-06-06T05:37:13.064" v="4582" actId="478"/>
          <ac:spMkLst>
            <pc:docMk/>
            <pc:sldMk cId="2147725738" sldId="327"/>
            <ac:spMk id="21" creationId="{997A6C84-2FB7-BCE0-3CA4-83B5DAB8FE41}"/>
          </ac:spMkLst>
        </pc:spChg>
        <pc:grpChg chg="add del mod">
          <ac:chgData name="Liz Bentley withKudos" userId="7ad3b7df917eeceb" providerId="LiveId" clId="{1B57204F-758B-47CE-8691-38C48D0A9372}" dt="2023-06-07T07:07:38.787" v="7319" actId="165"/>
          <ac:grpSpMkLst>
            <pc:docMk/>
            <pc:sldMk cId="2147725738" sldId="327"/>
            <ac:grpSpMk id="3" creationId="{7B0BA152-0C5E-AD9B-CD33-4AFA0E9E48DD}"/>
          </ac:grpSpMkLst>
        </pc:grpChg>
        <pc:grpChg chg="add mod">
          <ac:chgData name="Liz Bentley withKudos" userId="7ad3b7df917eeceb" providerId="LiveId" clId="{1B57204F-758B-47CE-8691-38C48D0A9372}" dt="2023-06-07T07:16:56.532" v="7411" actId="962"/>
          <ac:grpSpMkLst>
            <pc:docMk/>
            <pc:sldMk cId="2147725738" sldId="327"/>
            <ac:grpSpMk id="4" creationId="{90741131-8AF6-31CE-4BE8-4C8141458327}"/>
          </ac:grpSpMkLst>
        </pc:grpChg>
        <pc:picChg chg="add del mod ord">
          <ac:chgData name="Liz Bentley withKudos" userId="7ad3b7df917eeceb" providerId="LiveId" clId="{1B57204F-758B-47CE-8691-38C48D0A9372}" dt="2023-06-06T23:24:40.643" v="5466" actId="962"/>
          <ac:picMkLst>
            <pc:docMk/>
            <pc:sldMk cId="2147725738" sldId="327"/>
            <ac:picMk id="11" creationId="{0E41283B-5EC5-6140-D178-6AEB1C5856E0}"/>
          </ac:picMkLst>
        </pc:picChg>
        <pc:cxnChg chg="add del mod">
          <ac:chgData name="Liz Bentley withKudos" userId="7ad3b7df917eeceb" providerId="LiveId" clId="{1B57204F-758B-47CE-8691-38C48D0A9372}" dt="2023-06-07T00:08:44.880" v="6147" actId="962"/>
          <ac:cxnSpMkLst>
            <pc:docMk/>
            <pc:sldMk cId="2147725738" sldId="327"/>
            <ac:cxnSpMk id="19" creationId="{0FF72E67-C9F1-2B4D-E496-098BE77D2104}"/>
          </ac:cxnSpMkLst>
        </pc:cxnChg>
      </pc:sldChg>
      <pc:sldChg chg="addSp delSp modSp add mod ord">
        <pc:chgData name="Liz Bentley withKudos" userId="7ad3b7df917eeceb" providerId="LiveId" clId="{1B57204F-758B-47CE-8691-38C48D0A9372}" dt="2023-06-07T07:16:57.773" v="7412" actId="962"/>
        <pc:sldMkLst>
          <pc:docMk/>
          <pc:sldMk cId="3404080364" sldId="328"/>
        </pc:sldMkLst>
        <pc:spChg chg="add mod topLvl">
          <ac:chgData name="Liz Bentley withKudos" userId="7ad3b7df917eeceb" providerId="LiveId" clId="{1B57204F-758B-47CE-8691-38C48D0A9372}" dt="2023-06-07T07:07:56.891" v="7325" actId="164"/>
          <ac:spMkLst>
            <pc:docMk/>
            <pc:sldMk cId="3404080364" sldId="328"/>
            <ac:spMk id="2" creationId="{F0DFB1FB-B194-1231-64BF-62D04E28D8DA}"/>
          </ac:spMkLst>
        </pc:spChg>
        <pc:spChg chg="add mod topLvl">
          <ac:chgData name="Liz Bentley withKudos" userId="7ad3b7df917eeceb" providerId="LiveId" clId="{1B57204F-758B-47CE-8691-38C48D0A9372}" dt="2023-06-07T07:07:56.891" v="7325" actId="164"/>
          <ac:spMkLst>
            <pc:docMk/>
            <pc:sldMk cId="3404080364" sldId="328"/>
            <ac:spMk id="3" creationId="{3FD37F45-7D26-05C5-2B5E-2E440387C2D5}"/>
          </ac:spMkLst>
        </pc:spChg>
        <pc:spChg chg="add mod topLvl">
          <ac:chgData name="Liz Bentley withKudos" userId="7ad3b7df917eeceb" providerId="LiveId" clId="{1B57204F-758B-47CE-8691-38C48D0A9372}" dt="2023-06-07T07:07:56.891" v="7325" actId="164"/>
          <ac:spMkLst>
            <pc:docMk/>
            <pc:sldMk cId="3404080364" sldId="328"/>
            <ac:spMk id="4" creationId="{3D4F6B5D-D327-0F05-4AA4-1DCA9C77F4EE}"/>
          </ac:spMkLst>
        </pc:spChg>
        <pc:spChg chg="add mod">
          <ac:chgData name="Liz Bentley withKudos" userId="7ad3b7df917eeceb" providerId="LiveId" clId="{1B57204F-758B-47CE-8691-38C48D0A9372}" dt="2023-06-06T05:37:18.901" v="4585"/>
          <ac:spMkLst>
            <pc:docMk/>
            <pc:sldMk cId="3404080364" sldId="328"/>
            <ac:spMk id="5" creationId="{CCF176D4-7464-33D1-4437-2EFB20A27326}"/>
          </ac:spMkLst>
        </pc:spChg>
        <pc:spChg chg="add del mod">
          <ac:chgData name="Liz Bentley withKudos" userId="7ad3b7df917eeceb" providerId="LiveId" clId="{1B57204F-758B-47CE-8691-38C48D0A9372}" dt="2023-06-06T05:37:18.201" v="4584" actId="478"/>
          <ac:spMkLst>
            <pc:docMk/>
            <pc:sldMk cId="3404080364" sldId="328"/>
            <ac:spMk id="6" creationId="{E99F697A-50C2-30C7-2954-2A1463FCB7CC}"/>
          </ac:spMkLst>
        </pc:spChg>
        <pc:spChg chg="mod">
          <ac:chgData name="Liz Bentley withKudos" userId="7ad3b7df917eeceb" providerId="LiveId" clId="{1B57204F-758B-47CE-8691-38C48D0A9372}" dt="2023-06-07T04:50:10.174" v="7097" actId="207"/>
          <ac:spMkLst>
            <pc:docMk/>
            <pc:sldMk cId="3404080364" sldId="328"/>
            <ac:spMk id="18" creationId="{F298722E-4275-BC15-4223-3FF9BCA11464}"/>
          </ac:spMkLst>
        </pc:spChg>
        <pc:spChg chg="mod">
          <ac:chgData name="Liz Bentley withKudos" userId="7ad3b7df917eeceb" providerId="LiveId" clId="{1B57204F-758B-47CE-8691-38C48D0A9372}" dt="2023-06-04T22:07:40.025" v="2532" actId="14100"/>
          <ac:spMkLst>
            <pc:docMk/>
            <pc:sldMk cId="3404080364" sldId="328"/>
            <ac:spMk id="19" creationId="{5792B21C-9551-9648-5431-09BAD16D2C4D}"/>
          </ac:spMkLst>
        </pc:spChg>
        <pc:spChg chg="del">
          <ac:chgData name="Liz Bentley withKudos" userId="7ad3b7df917eeceb" providerId="LiveId" clId="{1B57204F-758B-47CE-8691-38C48D0A9372}" dt="2023-06-04T22:07:16.035" v="2527" actId="478"/>
          <ac:spMkLst>
            <pc:docMk/>
            <pc:sldMk cId="3404080364" sldId="328"/>
            <ac:spMk id="21" creationId="{FEDA9BFA-F460-5EFB-D0BD-FD75F4B3B5DC}"/>
          </ac:spMkLst>
        </pc:spChg>
        <pc:spChg chg="del mod">
          <ac:chgData name="Liz Bentley withKudos" userId="7ad3b7df917eeceb" providerId="LiveId" clId="{1B57204F-758B-47CE-8691-38C48D0A9372}" dt="2023-06-04T22:07:49.660" v="2535" actId="478"/>
          <ac:spMkLst>
            <pc:docMk/>
            <pc:sldMk cId="3404080364" sldId="328"/>
            <ac:spMk id="22" creationId="{C0664821-7F0A-39E6-147D-4411979F8340}"/>
          </ac:spMkLst>
        </pc:spChg>
        <pc:spChg chg="del">
          <ac:chgData name="Liz Bentley withKudos" userId="7ad3b7df917eeceb" providerId="LiveId" clId="{1B57204F-758B-47CE-8691-38C48D0A9372}" dt="2023-06-04T22:07:16.035" v="2527" actId="478"/>
          <ac:spMkLst>
            <pc:docMk/>
            <pc:sldMk cId="3404080364" sldId="328"/>
            <ac:spMk id="23" creationId="{44CF4F7F-55C0-FE44-515A-B2140FA4FFB7}"/>
          </ac:spMkLst>
        </pc:spChg>
        <pc:spChg chg="del">
          <ac:chgData name="Liz Bentley withKudos" userId="7ad3b7df917eeceb" providerId="LiveId" clId="{1B57204F-758B-47CE-8691-38C48D0A9372}" dt="2023-06-04T22:07:16.035" v="2527" actId="478"/>
          <ac:spMkLst>
            <pc:docMk/>
            <pc:sldMk cId="3404080364" sldId="328"/>
            <ac:spMk id="24" creationId="{2EA2AC87-BB92-9961-4F4F-96FC6250DDF3}"/>
          </ac:spMkLst>
        </pc:spChg>
        <pc:spChg chg="del">
          <ac:chgData name="Liz Bentley withKudos" userId="7ad3b7df917eeceb" providerId="LiveId" clId="{1B57204F-758B-47CE-8691-38C48D0A9372}" dt="2023-06-04T22:07:16.035" v="2527" actId="478"/>
          <ac:spMkLst>
            <pc:docMk/>
            <pc:sldMk cId="3404080364" sldId="328"/>
            <ac:spMk id="25" creationId="{FEF285D3-C85D-0A12-5C05-CA16CD552B70}"/>
          </ac:spMkLst>
        </pc:spChg>
        <pc:spChg chg="del">
          <ac:chgData name="Liz Bentley withKudos" userId="7ad3b7df917eeceb" providerId="LiveId" clId="{1B57204F-758B-47CE-8691-38C48D0A9372}" dt="2023-06-04T22:07:16.035" v="2527" actId="478"/>
          <ac:spMkLst>
            <pc:docMk/>
            <pc:sldMk cId="3404080364" sldId="328"/>
            <ac:spMk id="26" creationId="{13E843B0-E841-051A-610F-06E06E896B1B}"/>
          </ac:spMkLst>
        </pc:spChg>
        <pc:grpChg chg="add del mod">
          <ac:chgData name="Liz Bentley withKudos" userId="7ad3b7df917eeceb" providerId="LiveId" clId="{1B57204F-758B-47CE-8691-38C48D0A9372}" dt="2023-06-04T22:07:45.912" v="2533" actId="165"/>
          <ac:grpSpMkLst>
            <pc:docMk/>
            <pc:sldMk cId="3404080364" sldId="328"/>
            <ac:grpSpMk id="5" creationId="{E334673D-18CA-B1CE-817C-758917A1C328}"/>
          </ac:grpSpMkLst>
        </pc:grpChg>
        <pc:grpChg chg="add mod">
          <ac:chgData name="Liz Bentley withKudos" userId="7ad3b7df917eeceb" providerId="LiveId" clId="{1B57204F-758B-47CE-8691-38C48D0A9372}" dt="2023-06-07T07:16:57.773" v="7412" actId="962"/>
          <ac:grpSpMkLst>
            <pc:docMk/>
            <pc:sldMk cId="3404080364" sldId="328"/>
            <ac:grpSpMk id="6" creationId="{43770EF4-C736-6C38-430D-0BF9442694CD}"/>
          </ac:grpSpMkLst>
        </pc:grpChg>
        <pc:cxnChg chg="mod">
          <ac:chgData name="Liz Bentley withKudos" userId="7ad3b7df917eeceb" providerId="LiveId" clId="{1B57204F-758B-47CE-8691-38C48D0A9372}" dt="2023-06-07T00:09:47.493" v="6155" actId="13244"/>
          <ac:cxnSpMkLst>
            <pc:docMk/>
            <pc:sldMk cId="3404080364" sldId="328"/>
            <ac:cxnSpMk id="20" creationId="{580AE5FD-C4F4-20B5-3EE9-D1BE150A3EFB}"/>
          </ac:cxnSpMkLst>
        </pc:cxnChg>
      </pc:sldChg>
      <pc:sldChg chg="addSp delSp modSp add mod ord">
        <pc:chgData name="Liz Bentley withKudos" userId="7ad3b7df917eeceb" providerId="LiveId" clId="{1B57204F-758B-47CE-8691-38C48D0A9372}" dt="2023-06-07T07:16:59.562" v="7413" actId="962"/>
        <pc:sldMkLst>
          <pc:docMk/>
          <pc:sldMk cId="3818593741" sldId="329"/>
        </pc:sldMkLst>
        <pc:spChg chg="add mod">
          <ac:chgData name="Liz Bentley withKudos" userId="7ad3b7df917eeceb" providerId="LiveId" clId="{1B57204F-758B-47CE-8691-38C48D0A9372}" dt="2023-06-06T05:37:27.779" v="4587"/>
          <ac:spMkLst>
            <pc:docMk/>
            <pc:sldMk cId="3818593741" sldId="329"/>
            <ac:spMk id="2" creationId="{C1F184D5-B2F5-8C0E-0EEA-6E3AA22E8E47}"/>
          </ac:spMkLst>
        </pc:spChg>
        <pc:spChg chg="del mod">
          <ac:chgData name="Liz Bentley withKudos" userId="7ad3b7df917eeceb" providerId="LiveId" clId="{1B57204F-758B-47CE-8691-38C48D0A9372}" dt="2023-06-04T22:10:37.035" v="2565" actId="478"/>
          <ac:spMkLst>
            <pc:docMk/>
            <pc:sldMk cId="3818593741" sldId="329"/>
            <ac:spMk id="2" creationId="{CE31C08D-376C-F028-2C49-C8C1F4919D85}"/>
          </ac:spMkLst>
        </pc:spChg>
        <pc:spChg chg="del">
          <ac:chgData name="Liz Bentley withKudos" userId="7ad3b7df917eeceb" providerId="LiveId" clId="{1B57204F-758B-47CE-8691-38C48D0A9372}" dt="2023-06-04T22:09:53.042" v="2555" actId="478"/>
          <ac:spMkLst>
            <pc:docMk/>
            <pc:sldMk cId="3818593741" sldId="329"/>
            <ac:spMk id="3" creationId="{ADC995A5-A08E-E0F6-84DF-CB3EEDD07E69}"/>
          </ac:spMkLst>
        </pc:spChg>
        <pc:spChg chg="del">
          <ac:chgData name="Liz Bentley withKudos" userId="7ad3b7df917eeceb" providerId="LiveId" clId="{1B57204F-758B-47CE-8691-38C48D0A9372}" dt="2023-06-04T22:09:53.042" v="2555" actId="478"/>
          <ac:spMkLst>
            <pc:docMk/>
            <pc:sldMk cId="3818593741" sldId="329"/>
            <ac:spMk id="4" creationId="{42EAC3CF-52A5-D4C7-1CD6-F6F02C7BBEE2}"/>
          </ac:spMkLst>
        </pc:spChg>
        <pc:spChg chg="del">
          <ac:chgData name="Liz Bentley withKudos" userId="7ad3b7df917eeceb" providerId="LiveId" clId="{1B57204F-758B-47CE-8691-38C48D0A9372}" dt="2023-06-04T22:09:53.042" v="2555" actId="478"/>
          <ac:spMkLst>
            <pc:docMk/>
            <pc:sldMk cId="3818593741" sldId="329"/>
            <ac:spMk id="5" creationId="{F7B98F93-F3B5-D3E1-10F8-19E88CB14D4A}"/>
          </ac:spMkLst>
        </pc:spChg>
        <pc:spChg chg="del">
          <ac:chgData name="Liz Bentley withKudos" userId="7ad3b7df917eeceb" providerId="LiveId" clId="{1B57204F-758B-47CE-8691-38C48D0A9372}" dt="2023-06-04T22:09:53.042" v="2555" actId="478"/>
          <ac:spMkLst>
            <pc:docMk/>
            <pc:sldMk cId="3818593741" sldId="329"/>
            <ac:spMk id="6" creationId="{74CE4B1B-5E55-4A6F-C529-CE75E7300469}"/>
          </ac:spMkLst>
        </pc:spChg>
        <pc:spChg chg="mod ord topLvl">
          <ac:chgData name="Liz Bentley withKudos" userId="7ad3b7df917eeceb" providerId="LiveId" clId="{1B57204F-758B-47CE-8691-38C48D0A9372}" dt="2023-06-07T07:08:11.554" v="7327" actId="164"/>
          <ac:spMkLst>
            <pc:docMk/>
            <pc:sldMk cId="3818593741" sldId="329"/>
            <ac:spMk id="8" creationId="{36315BD1-7AC5-2BFE-7C1F-FD36D8648A07}"/>
          </ac:spMkLst>
        </pc:spChg>
        <pc:spChg chg="mod ord topLvl">
          <ac:chgData name="Liz Bentley withKudos" userId="7ad3b7df917eeceb" providerId="LiveId" clId="{1B57204F-758B-47CE-8691-38C48D0A9372}" dt="2023-06-07T07:08:11.554" v="7327" actId="164"/>
          <ac:spMkLst>
            <pc:docMk/>
            <pc:sldMk cId="3818593741" sldId="329"/>
            <ac:spMk id="9" creationId="{57348A45-CF35-30CE-77F8-EF2519C3EE4F}"/>
          </ac:spMkLst>
        </pc:spChg>
        <pc:spChg chg="mod ord topLvl">
          <ac:chgData name="Liz Bentley withKudos" userId="7ad3b7df917eeceb" providerId="LiveId" clId="{1B57204F-758B-47CE-8691-38C48D0A9372}" dt="2023-06-07T07:08:11.554" v="7327" actId="164"/>
          <ac:spMkLst>
            <pc:docMk/>
            <pc:sldMk cId="3818593741" sldId="329"/>
            <ac:spMk id="10" creationId="{1A87FD9E-8B14-B8D7-CBC5-41AA81796A04}"/>
          </ac:spMkLst>
        </pc:spChg>
        <pc:spChg chg="mod ord topLvl">
          <ac:chgData name="Liz Bentley withKudos" userId="7ad3b7df917eeceb" providerId="LiveId" clId="{1B57204F-758B-47CE-8691-38C48D0A9372}" dt="2023-06-07T07:08:11.554" v="7327" actId="164"/>
          <ac:spMkLst>
            <pc:docMk/>
            <pc:sldMk cId="3818593741" sldId="329"/>
            <ac:spMk id="11" creationId="{EB35310C-029A-0829-D98A-AF60E6ECCA49}"/>
          </ac:spMkLst>
        </pc:spChg>
        <pc:spChg chg="del mod topLvl">
          <ac:chgData name="Liz Bentley withKudos" userId="7ad3b7df917eeceb" providerId="LiveId" clId="{1B57204F-758B-47CE-8691-38C48D0A9372}" dt="2023-06-04T22:13:15.005" v="2597" actId="21"/>
          <ac:spMkLst>
            <pc:docMk/>
            <pc:sldMk cId="3818593741" sldId="329"/>
            <ac:spMk id="12" creationId="{377C339D-0560-E115-5FEE-6A5DE3BFFD5B}"/>
          </ac:spMkLst>
        </pc:spChg>
        <pc:spChg chg="del mod topLvl">
          <ac:chgData name="Liz Bentley withKudos" userId="7ad3b7df917eeceb" providerId="LiveId" clId="{1B57204F-758B-47CE-8691-38C48D0A9372}" dt="2023-06-04T22:13:15.005" v="2597" actId="21"/>
          <ac:spMkLst>
            <pc:docMk/>
            <pc:sldMk cId="3818593741" sldId="329"/>
            <ac:spMk id="13" creationId="{924395B0-76AF-28CB-9715-A21040004F76}"/>
          </ac:spMkLst>
        </pc:spChg>
        <pc:spChg chg="add mod ord topLvl">
          <ac:chgData name="Liz Bentley withKudos" userId="7ad3b7df917eeceb" providerId="LiveId" clId="{1B57204F-758B-47CE-8691-38C48D0A9372}" dt="2023-06-07T07:08:11.554" v="7327" actId="164"/>
          <ac:spMkLst>
            <pc:docMk/>
            <pc:sldMk cId="3818593741" sldId="329"/>
            <ac:spMk id="14" creationId="{99A54308-D31E-547D-E069-7B33C9714A53}"/>
          </ac:spMkLst>
        </pc:spChg>
        <pc:spChg chg="add del mod">
          <ac:chgData name="Liz Bentley withKudos" userId="7ad3b7df917eeceb" providerId="LiveId" clId="{1B57204F-758B-47CE-8691-38C48D0A9372}" dt="2023-06-04T22:15:16.944" v="2631" actId="21"/>
          <ac:spMkLst>
            <pc:docMk/>
            <pc:sldMk cId="3818593741" sldId="329"/>
            <ac:spMk id="15" creationId="{F6516DB7-4942-53EA-3604-9ADA754676AB}"/>
          </ac:spMkLst>
        </pc:spChg>
        <pc:spChg chg="mod ord">
          <ac:chgData name="Liz Bentley withKudos" userId="7ad3b7df917eeceb" providerId="LiveId" clId="{1B57204F-758B-47CE-8691-38C48D0A9372}" dt="2023-06-07T04:50:13.897" v="7098" actId="207"/>
          <ac:spMkLst>
            <pc:docMk/>
            <pc:sldMk cId="3818593741" sldId="329"/>
            <ac:spMk id="17" creationId="{967186DB-1469-959F-669C-0E27E49763FF}"/>
          </ac:spMkLst>
        </pc:spChg>
        <pc:spChg chg="mod ord">
          <ac:chgData name="Liz Bentley withKudos" userId="7ad3b7df917eeceb" providerId="LiveId" clId="{1B57204F-758B-47CE-8691-38C48D0A9372}" dt="2023-06-07T00:10:06.347" v="6157" actId="13244"/>
          <ac:spMkLst>
            <pc:docMk/>
            <pc:sldMk cId="3818593741" sldId="329"/>
            <ac:spMk id="18" creationId="{D9171EBA-A7EB-307A-3831-54E7BCD68CF0}"/>
          </ac:spMkLst>
        </pc:spChg>
        <pc:spChg chg="add mod ord topLvl">
          <ac:chgData name="Liz Bentley withKudos" userId="7ad3b7df917eeceb" providerId="LiveId" clId="{1B57204F-758B-47CE-8691-38C48D0A9372}" dt="2023-06-07T07:08:11.554" v="7327" actId="164"/>
          <ac:spMkLst>
            <pc:docMk/>
            <pc:sldMk cId="3818593741" sldId="329"/>
            <ac:spMk id="20" creationId="{01676B7C-F722-C0E4-B810-40E91C34C44B}"/>
          </ac:spMkLst>
        </pc:spChg>
        <pc:spChg chg="del ord">
          <ac:chgData name="Liz Bentley withKudos" userId="7ad3b7df917eeceb" providerId="LiveId" clId="{1B57204F-758B-47CE-8691-38C48D0A9372}" dt="2023-06-06T05:37:27.303" v="4586" actId="478"/>
          <ac:spMkLst>
            <pc:docMk/>
            <pc:sldMk cId="3818593741" sldId="329"/>
            <ac:spMk id="21" creationId="{997A6C84-2FB7-BCE0-3CA4-83B5DAB8FE41}"/>
          </ac:spMkLst>
        </pc:spChg>
        <pc:grpChg chg="add mod">
          <ac:chgData name="Liz Bentley withKudos" userId="7ad3b7df917eeceb" providerId="LiveId" clId="{1B57204F-758B-47CE-8691-38C48D0A9372}" dt="2023-06-07T07:16:59.562" v="7413" actId="962"/>
          <ac:grpSpMkLst>
            <pc:docMk/>
            <pc:sldMk cId="3818593741" sldId="329"/>
            <ac:grpSpMk id="3" creationId="{823DEC4F-3AE2-CA33-C5D5-6BC716CD4342}"/>
          </ac:grpSpMkLst>
        </pc:grpChg>
        <pc:grpChg chg="add del mod">
          <ac:chgData name="Liz Bentley withKudos" userId="7ad3b7df917eeceb" providerId="LiveId" clId="{1B57204F-758B-47CE-8691-38C48D0A9372}" dt="2023-06-04T22:10:30.408" v="2561" actId="165"/>
          <ac:grpSpMkLst>
            <pc:docMk/>
            <pc:sldMk cId="3818593741" sldId="329"/>
            <ac:grpSpMk id="7" creationId="{FC77C0E4-2854-29E6-9C3F-7498D9CC96E6}"/>
          </ac:grpSpMkLst>
        </pc:grpChg>
        <pc:grpChg chg="add mod">
          <ac:chgData name="Liz Bentley withKudos" userId="7ad3b7df917eeceb" providerId="LiveId" clId="{1B57204F-758B-47CE-8691-38C48D0A9372}" dt="2023-06-04T22:14:38.107" v="2624" actId="164"/>
          <ac:grpSpMkLst>
            <pc:docMk/>
            <pc:sldMk cId="3818593741" sldId="329"/>
            <ac:grpSpMk id="16" creationId="{D5685144-4A9A-ACDA-20BC-8913C9BA2B8D}"/>
          </ac:grpSpMkLst>
        </pc:grpChg>
        <pc:grpChg chg="add del mod">
          <ac:chgData name="Liz Bentley withKudos" userId="7ad3b7df917eeceb" providerId="LiveId" clId="{1B57204F-758B-47CE-8691-38C48D0A9372}" dt="2023-06-04T22:15:51.488" v="2651" actId="165"/>
          <ac:grpSpMkLst>
            <pc:docMk/>
            <pc:sldMk cId="3818593741" sldId="329"/>
            <ac:grpSpMk id="22" creationId="{868DC759-946D-586C-CE73-F1041CF2FD5B}"/>
          </ac:grpSpMkLst>
        </pc:grpChg>
        <pc:grpChg chg="add del mod">
          <ac:chgData name="Liz Bentley withKudos" userId="7ad3b7df917eeceb" providerId="LiveId" clId="{1B57204F-758B-47CE-8691-38C48D0A9372}" dt="2023-06-04T22:20:27.418" v="2701" actId="164"/>
          <ac:grpSpMkLst>
            <pc:docMk/>
            <pc:sldMk cId="3818593741" sldId="329"/>
            <ac:grpSpMk id="23" creationId="{481810F2-7077-C7F5-47E9-31BE879B426C}"/>
          </ac:grpSpMkLst>
        </pc:grpChg>
        <pc:cxnChg chg="mod ord">
          <ac:chgData name="Liz Bentley withKudos" userId="7ad3b7df917eeceb" providerId="LiveId" clId="{1B57204F-758B-47CE-8691-38C48D0A9372}" dt="2023-06-06T23:25:22.003" v="5578" actId="962"/>
          <ac:cxnSpMkLst>
            <pc:docMk/>
            <pc:sldMk cId="3818593741" sldId="329"/>
            <ac:cxnSpMk id="19" creationId="{0FF72E67-C9F1-2B4D-E496-098BE77D2104}"/>
          </ac:cxnSpMkLst>
        </pc:cxnChg>
      </pc:sldChg>
      <pc:sldChg chg="addSp delSp modSp add mod">
        <pc:chgData name="Liz Bentley withKudos" userId="7ad3b7df917eeceb" providerId="LiveId" clId="{1B57204F-758B-47CE-8691-38C48D0A9372}" dt="2023-06-07T07:17:01.101" v="7414" actId="962"/>
        <pc:sldMkLst>
          <pc:docMk/>
          <pc:sldMk cId="2669456525" sldId="330"/>
        </pc:sldMkLst>
        <pc:spChg chg="add mod">
          <ac:chgData name="Liz Bentley withKudos" userId="7ad3b7df917eeceb" providerId="LiveId" clId="{1B57204F-758B-47CE-8691-38C48D0A9372}" dt="2023-06-06T05:37:33.284" v="4589"/>
          <ac:spMkLst>
            <pc:docMk/>
            <pc:sldMk cId="2669456525" sldId="330"/>
            <ac:spMk id="2" creationId="{660C17CB-28D2-2A62-D893-695CB93FEBC7}"/>
          </ac:spMkLst>
        </pc:spChg>
        <pc:spChg chg="mod topLvl">
          <ac:chgData name="Liz Bentley withKudos" userId="7ad3b7df917eeceb" providerId="LiveId" clId="{1B57204F-758B-47CE-8691-38C48D0A9372}" dt="2023-06-07T07:08:19.783" v="7330" actId="164"/>
          <ac:spMkLst>
            <pc:docMk/>
            <pc:sldMk cId="2669456525" sldId="330"/>
            <ac:spMk id="3" creationId="{4412F9CA-2C1F-9DF5-A33D-0972DF4B6B5C}"/>
          </ac:spMkLst>
        </pc:spChg>
        <pc:spChg chg="mod topLvl">
          <ac:chgData name="Liz Bentley withKudos" userId="7ad3b7df917eeceb" providerId="LiveId" clId="{1B57204F-758B-47CE-8691-38C48D0A9372}" dt="2023-06-07T07:08:19.783" v="7330" actId="164"/>
          <ac:spMkLst>
            <pc:docMk/>
            <pc:sldMk cId="2669456525" sldId="330"/>
            <ac:spMk id="4" creationId="{2F232D9B-CA11-C7AC-84BB-FF3AB89CA5FF}"/>
          </ac:spMkLst>
        </pc:spChg>
        <pc:spChg chg="mod topLvl">
          <ac:chgData name="Liz Bentley withKudos" userId="7ad3b7df917eeceb" providerId="LiveId" clId="{1B57204F-758B-47CE-8691-38C48D0A9372}" dt="2023-06-07T07:08:19.783" v="7330" actId="164"/>
          <ac:spMkLst>
            <pc:docMk/>
            <pc:sldMk cId="2669456525" sldId="330"/>
            <ac:spMk id="5" creationId="{DA2BB6E8-1E8F-E422-C7D2-A79943E0DEEF}"/>
          </ac:spMkLst>
        </pc:spChg>
        <pc:spChg chg="mod topLvl">
          <ac:chgData name="Liz Bentley withKudos" userId="7ad3b7df917eeceb" providerId="LiveId" clId="{1B57204F-758B-47CE-8691-38C48D0A9372}" dt="2023-06-07T07:08:19.783" v="7330" actId="164"/>
          <ac:spMkLst>
            <pc:docMk/>
            <pc:sldMk cId="2669456525" sldId="330"/>
            <ac:spMk id="6" creationId="{A3C67657-C37A-A809-4142-871C7952FF83}"/>
          </ac:spMkLst>
        </pc:spChg>
        <pc:spChg chg="mod topLvl">
          <ac:chgData name="Liz Bentley withKudos" userId="7ad3b7df917eeceb" providerId="LiveId" clId="{1B57204F-758B-47CE-8691-38C48D0A9372}" dt="2023-06-07T07:08:19.783" v="7330" actId="164"/>
          <ac:spMkLst>
            <pc:docMk/>
            <pc:sldMk cId="2669456525" sldId="330"/>
            <ac:spMk id="7" creationId="{22C98255-6C99-865D-D1C4-93CACBA85FFF}"/>
          </ac:spMkLst>
        </pc:spChg>
        <pc:spChg chg="del">
          <ac:chgData name="Liz Bentley withKudos" userId="7ad3b7df917eeceb" providerId="LiveId" clId="{1B57204F-758B-47CE-8691-38C48D0A9372}" dt="2023-06-04T22:18:30.859" v="2676" actId="478"/>
          <ac:spMkLst>
            <pc:docMk/>
            <pc:sldMk cId="2669456525" sldId="330"/>
            <ac:spMk id="8" creationId="{36315BD1-7AC5-2BFE-7C1F-FD36D8648A07}"/>
          </ac:spMkLst>
        </pc:spChg>
        <pc:spChg chg="del">
          <ac:chgData name="Liz Bentley withKudos" userId="7ad3b7df917eeceb" providerId="LiveId" clId="{1B57204F-758B-47CE-8691-38C48D0A9372}" dt="2023-06-04T22:18:30.859" v="2676" actId="478"/>
          <ac:spMkLst>
            <pc:docMk/>
            <pc:sldMk cId="2669456525" sldId="330"/>
            <ac:spMk id="9" creationId="{57348A45-CF35-30CE-77F8-EF2519C3EE4F}"/>
          </ac:spMkLst>
        </pc:spChg>
        <pc:spChg chg="del">
          <ac:chgData name="Liz Bentley withKudos" userId="7ad3b7df917eeceb" providerId="LiveId" clId="{1B57204F-758B-47CE-8691-38C48D0A9372}" dt="2023-06-04T22:18:30.859" v="2676" actId="478"/>
          <ac:spMkLst>
            <pc:docMk/>
            <pc:sldMk cId="2669456525" sldId="330"/>
            <ac:spMk id="10" creationId="{1A87FD9E-8B14-B8D7-CBC5-41AA81796A04}"/>
          </ac:spMkLst>
        </pc:spChg>
        <pc:spChg chg="del mod">
          <ac:chgData name="Liz Bentley withKudos" userId="7ad3b7df917eeceb" providerId="LiveId" clId="{1B57204F-758B-47CE-8691-38C48D0A9372}" dt="2023-06-04T22:18:41.914" v="2681" actId="478"/>
          <ac:spMkLst>
            <pc:docMk/>
            <pc:sldMk cId="2669456525" sldId="330"/>
            <ac:spMk id="11" creationId="{EB35310C-029A-0829-D98A-AF60E6ECCA49}"/>
          </ac:spMkLst>
        </pc:spChg>
        <pc:spChg chg="mod topLvl">
          <ac:chgData name="Liz Bentley withKudos" userId="7ad3b7df917eeceb" providerId="LiveId" clId="{1B57204F-758B-47CE-8691-38C48D0A9372}" dt="2023-06-07T07:08:19.783" v="7330" actId="164"/>
          <ac:spMkLst>
            <pc:docMk/>
            <pc:sldMk cId="2669456525" sldId="330"/>
            <ac:spMk id="12" creationId="{56B3FDC0-9644-D267-4DBA-0B0FD4C8B2E3}"/>
          </ac:spMkLst>
        </pc:spChg>
        <pc:spChg chg="del mod topLvl">
          <ac:chgData name="Liz Bentley withKudos" userId="7ad3b7df917eeceb" providerId="LiveId" clId="{1B57204F-758B-47CE-8691-38C48D0A9372}" dt="2023-06-04T22:22:12.861" v="2735" actId="21"/>
          <ac:spMkLst>
            <pc:docMk/>
            <pc:sldMk cId="2669456525" sldId="330"/>
            <ac:spMk id="13" creationId="{AE4D3AA3-E8B8-0687-09E1-44B33F4E4A4E}"/>
          </ac:spMkLst>
        </pc:spChg>
        <pc:spChg chg="del">
          <ac:chgData name="Liz Bentley withKudos" userId="7ad3b7df917eeceb" providerId="LiveId" clId="{1B57204F-758B-47CE-8691-38C48D0A9372}" dt="2023-06-04T22:18:30.859" v="2676" actId="478"/>
          <ac:spMkLst>
            <pc:docMk/>
            <pc:sldMk cId="2669456525" sldId="330"/>
            <ac:spMk id="14" creationId="{99A54308-D31E-547D-E069-7B33C9714A53}"/>
          </ac:spMkLst>
        </pc:spChg>
        <pc:spChg chg="mod">
          <ac:chgData name="Liz Bentley withKudos" userId="7ad3b7df917eeceb" providerId="LiveId" clId="{1B57204F-758B-47CE-8691-38C48D0A9372}" dt="2023-06-07T04:50:19.275" v="7099" actId="207"/>
          <ac:spMkLst>
            <pc:docMk/>
            <pc:sldMk cId="2669456525" sldId="330"/>
            <ac:spMk id="17" creationId="{967186DB-1469-959F-669C-0E27E49763FF}"/>
          </ac:spMkLst>
        </pc:spChg>
        <pc:spChg chg="mod">
          <ac:chgData name="Liz Bentley withKudos" userId="7ad3b7df917eeceb" providerId="LiveId" clId="{1B57204F-758B-47CE-8691-38C48D0A9372}" dt="2023-06-07T00:10:49.080" v="6164" actId="13244"/>
          <ac:spMkLst>
            <pc:docMk/>
            <pc:sldMk cId="2669456525" sldId="330"/>
            <ac:spMk id="18" creationId="{D9171EBA-A7EB-307A-3831-54E7BCD68CF0}"/>
          </ac:spMkLst>
        </pc:spChg>
        <pc:spChg chg="del">
          <ac:chgData name="Liz Bentley withKudos" userId="7ad3b7df917eeceb" providerId="LiveId" clId="{1B57204F-758B-47CE-8691-38C48D0A9372}" dt="2023-06-04T22:18:30.859" v="2676" actId="478"/>
          <ac:spMkLst>
            <pc:docMk/>
            <pc:sldMk cId="2669456525" sldId="330"/>
            <ac:spMk id="20" creationId="{01676B7C-F722-C0E4-B810-40E91C34C44B}"/>
          </ac:spMkLst>
        </pc:spChg>
        <pc:spChg chg="del">
          <ac:chgData name="Liz Bentley withKudos" userId="7ad3b7df917eeceb" providerId="LiveId" clId="{1B57204F-758B-47CE-8691-38C48D0A9372}" dt="2023-06-06T05:37:32.271" v="4588" actId="478"/>
          <ac:spMkLst>
            <pc:docMk/>
            <pc:sldMk cId="2669456525" sldId="330"/>
            <ac:spMk id="21" creationId="{997A6C84-2FB7-BCE0-3CA4-83B5DAB8FE41}"/>
          </ac:spMkLst>
        </pc:spChg>
        <pc:spChg chg="mod">
          <ac:chgData name="Liz Bentley withKudos" userId="7ad3b7df917eeceb" providerId="LiveId" clId="{1B57204F-758B-47CE-8691-38C48D0A9372}" dt="2023-06-04T22:20:39.226" v="2703" actId="207"/>
          <ac:spMkLst>
            <pc:docMk/>
            <pc:sldMk cId="2669456525" sldId="330"/>
            <ac:spMk id="22" creationId="{33F05667-9048-001B-DAEB-457329909644}"/>
          </ac:spMkLst>
        </pc:spChg>
        <pc:spChg chg="mod">
          <ac:chgData name="Liz Bentley withKudos" userId="7ad3b7df917eeceb" providerId="LiveId" clId="{1B57204F-758B-47CE-8691-38C48D0A9372}" dt="2023-06-04T22:20:39.226" v="2703" actId="207"/>
          <ac:spMkLst>
            <pc:docMk/>
            <pc:sldMk cId="2669456525" sldId="330"/>
            <ac:spMk id="23" creationId="{74D3F563-3D78-1946-56F8-3A552FB87E57}"/>
          </ac:spMkLst>
        </pc:spChg>
        <pc:spChg chg="mod">
          <ac:chgData name="Liz Bentley withKudos" userId="7ad3b7df917eeceb" providerId="LiveId" clId="{1B57204F-758B-47CE-8691-38C48D0A9372}" dt="2023-06-04T22:20:39.226" v="2703" actId="207"/>
          <ac:spMkLst>
            <pc:docMk/>
            <pc:sldMk cId="2669456525" sldId="330"/>
            <ac:spMk id="24" creationId="{EAD84CC8-66DD-F02F-54DD-0A86561581BE}"/>
          </ac:spMkLst>
        </pc:spChg>
        <pc:spChg chg="add mod topLvl">
          <ac:chgData name="Liz Bentley withKudos" userId="7ad3b7df917eeceb" providerId="LiveId" clId="{1B57204F-758B-47CE-8691-38C48D0A9372}" dt="2023-06-07T07:08:19.783" v="7330" actId="164"/>
          <ac:spMkLst>
            <pc:docMk/>
            <pc:sldMk cId="2669456525" sldId="330"/>
            <ac:spMk id="25" creationId="{42679A2A-5BFE-9DD3-8594-F36148D99A26}"/>
          </ac:spMkLst>
        </pc:spChg>
        <pc:grpChg chg="add del mod">
          <ac:chgData name="Liz Bentley withKudos" userId="7ad3b7df917eeceb" providerId="LiveId" clId="{1B57204F-758B-47CE-8691-38C48D0A9372}" dt="2023-06-04T22:18:34.713" v="2679" actId="165"/>
          <ac:grpSpMkLst>
            <pc:docMk/>
            <pc:sldMk cId="2669456525" sldId="330"/>
            <ac:grpSpMk id="2" creationId="{56E62A27-2804-A704-E9A8-D411641371D9}"/>
          </ac:grpSpMkLst>
        </pc:grpChg>
        <pc:grpChg chg="add del mod">
          <ac:chgData name="Liz Bentley withKudos" userId="7ad3b7df917eeceb" providerId="LiveId" clId="{1B57204F-758B-47CE-8691-38C48D0A9372}" dt="2023-06-07T07:08:16.971" v="7328" actId="165"/>
          <ac:grpSpMkLst>
            <pc:docMk/>
            <pc:sldMk cId="2669456525" sldId="330"/>
            <ac:grpSpMk id="8" creationId="{2F4222BC-AC43-B44F-9AB4-456AA0C25EA3}"/>
          </ac:grpSpMkLst>
        </pc:grpChg>
        <pc:grpChg chg="add mod">
          <ac:chgData name="Liz Bentley withKudos" userId="7ad3b7df917eeceb" providerId="LiveId" clId="{1B57204F-758B-47CE-8691-38C48D0A9372}" dt="2023-06-07T07:17:01.101" v="7414" actId="962"/>
          <ac:grpSpMkLst>
            <pc:docMk/>
            <pc:sldMk cId="2669456525" sldId="330"/>
            <ac:grpSpMk id="9" creationId="{2A1E7784-999A-B4FC-3170-1063C5477511}"/>
          </ac:grpSpMkLst>
        </pc:grpChg>
        <pc:grpChg chg="add del mod">
          <ac:chgData name="Liz Bentley withKudos" userId="7ad3b7df917eeceb" providerId="LiveId" clId="{1B57204F-758B-47CE-8691-38C48D0A9372}" dt="2023-06-04T22:18:44.344" v="2682" actId="165"/>
          <ac:grpSpMkLst>
            <pc:docMk/>
            <pc:sldMk cId="2669456525" sldId="330"/>
            <ac:grpSpMk id="15" creationId="{DB17E9C1-EEB1-F769-100F-AA1C20F8AEC5}"/>
          </ac:grpSpMkLst>
        </pc:grpChg>
        <pc:grpChg chg="add del mod ord">
          <ac:chgData name="Liz Bentley withKudos" userId="7ad3b7df917eeceb" providerId="LiveId" clId="{1B57204F-758B-47CE-8691-38C48D0A9372}" dt="2023-06-04T22:21:20.186" v="2719" actId="478"/>
          <ac:grpSpMkLst>
            <pc:docMk/>
            <pc:sldMk cId="2669456525" sldId="330"/>
            <ac:grpSpMk id="16" creationId="{C81E1C98-AAE7-6B8E-667C-6D0E694029E0}"/>
          </ac:grpSpMkLst>
        </pc:grpChg>
        <pc:cxnChg chg="mod">
          <ac:chgData name="Liz Bentley withKudos" userId="7ad3b7df917eeceb" providerId="LiveId" clId="{1B57204F-758B-47CE-8691-38C48D0A9372}" dt="2023-06-07T00:10:50.158" v="6165" actId="13244"/>
          <ac:cxnSpMkLst>
            <pc:docMk/>
            <pc:sldMk cId="2669456525" sldId="330"/>
            <ac:cxnSpMk id="19" creationId="{0FF72E67-C9F1-2B4D-E496-098BE77D2104}"/>
          </ac:cxnSpMkLst>
        </pc:cxnChg>
      </pc:sldChg>
      <pc:sldChg chg="addSp delSp modSp add mod ord">
        <pc:chgData name="Liz Bentley withKudos" userId="7ad3b7df917eeceb" providerId="LiveId" clId="{1B57204F-758B-47CE-8691-38C48D0A9372}" dt="2023-06-07T07:17:02.147" v="7415" actId="962"/>
        <pc:sldMkLst>
          <pc:docMk/>
          <pc:sldMk cId="2300975840" sldId="331"/>
        </pc:sldMkLst>
        <pc:spChg chg="add mod">
          <ac:chgData name="Liz Bentley withKudos" userId="7ad3b7df917eeceb" providerId="LiveId" clId="{1B57204F-758B-47CE-8691-38C48D0A9372}" dt="2023-06-06T05:37:37.950" v="4591"/>
          <ac:spMkLst>
            <pc:docMk/>
            <pc:sldMk cId="2300975840" sldId="331"/>
            <ac:spMk id="2" creationId="{3CBBEA6B-3DD7-C6A7-4EB3-8CCA8F63921C}"/>
          </ac:spMkLst>
        </pc:spChg>
        <pc:spChg chg="mod">
          <ac:chgData name="Liz Bentley withKudos" userId="7ad3b7df917eeceb" providerId="LiveId" clId="{1B57204F-758B-47CE-8691-38C48D0A9372}" dt="2023-06-04T22:27:19.120" v="2807" actId="164"/>
          <ac:spMkLst>
            <pc:docMk/>
            <pc:sldMk cId="2300975840" sldId="331"/>
            <ac:spMk id="2" creationId="{F0DFB1FB-B194-1231-64BF-62D04E28D8DA}"/>
          </ac:spMkLst>
        </pc:spChg>
        <pc:spChg chg="mod">
          <ac:chgData name="Liz Bentley withKudos" userId="7ad3b7df917eeceb" providerId="LiveId" clId="{1B57204F-758B-47CE-8691-38C48D0A9372}" dt="2023-06-04T22:27:19.120" v="2807" actId="164"/>
          <ac:spMkLst>
            <pc:docMk/>
            <pc:sldMk cId="2300975840" sldId="331"/>
            <ac:spMk id="3" creationId="{3FD37F45-7D26-05C5-2B5E-2E440387C2D5}"/>
          </ac:spMkLst>
        </pc:spChg>
        <pc:spChg chg="mod">
          <ac:chgData name="Liz Bentley withKudos" userId="7ad3b7df917eeceb" providerId="LiveId" clId="{1B57204F-758B-47CE-8691-38C48D0A9372}" dt="2023-06-04T22:27:19.120" v="2807" actId="164"/>
          <ac:spMkLst>
            <pc:docMk/>
            <pc:sldMk cId="2300975840" sldId="331"/>
            <ac:spMk id="4" creationId="{3D4F6B5D-D327-0F05-4AA4-1DCA9C77F4EE}"/>
          </ac:spMkLst>
        </pc:spChg>
        <pc:spChg chg="add del">
          <ac:chgData name="Liz Bentley withKudos" userId="7ad3b7df917eeceb" providerId="LiveId" clId="{1B57204F-758B-47CE-8691-38C48D0A9372}" dt="2023-06-06T05:37:37.422" v="4590" actId="478"/>
          <ac:spMkLst>
            <pc:docMk/>
            <pc:sldMk cId="2300975840" sldId="331"/>
            <ac:spMk id="6" creationId="{E99F697A-50C2-30C7-2954-2A1463FCB7CC}"/>
          </ac:spMkLst>
        </pc:spChg>
        <pc:spChg chg="add del mod">
          <ac:chgData name="Liz Bentley withKudos" userId="7ad3b7df917eeceb" providerId="LiveId" clId="{1B57204F-758B-47CE-8691-38C48D0A9372}" dt="2023-06-06T23:25:38.672" v="5582" actId="478"/>
          <ac:spMkLst>
            <pc:docMk/>
            <pc:sldMk cId="2300975840" sldId="331"/>
            <ac:spMk id="7" creationId="{0FFB1ACA-725D-8038-A819-6AEC299C571D}"/>
          </ac:spMkLst>
        </pc:spChg>
        <pc:spChg chg="add mod">
          <ac:chgData name="Liz Bentley withKudos" userId="7ad3b7df917eeceb" providerId="LiveId" clId="{1B57204F-758B-47CE-8691-38C48D0A9372}" dt="2023-06-07T07:08:35.172" v="7335" actId="207"/>
          <ac:spMkLst>
            <pc:docMk/>
            <pc:sldMk cId="2300975840" sldId="331"/>
            <ac:spMk id="8" creationId="{2C6A4D00-E818-ABE3-7CC7-5763C26617C8}"/>
          </ac:spMkLst>
        </pc:spChg>
        <pc:spChg chg="add mod">
          <ac:chgData name="Liz Bentley withKudos" userId="7ad3b7df917eeceb" providerId="LiveId" clId="{1B57204F-758B-47CE-8691-38C48D0A9372}" dt="2023-06-07T07:08:35.172" v="7335" actId="207"/>
          <ac:spMkLst>
            <pc:docMk/>
            <pc:sldMk cId="2300975840" sldId="331"/>
            <ac:spMk id="9" creationId="{37EC94CC-E95E-58F8-E8B3-E6BB822535F3}"/>
          </ac:spMkLst>
        </pc:spChg>
        <pc:spChg chg="add mod">
          <ac:chgData name="Liz Bentley withKudos" userId="7ad3b7df917eeceb" providerId="LiveId" clId="{1B57204F-758B-47CE-8691-38C48D0A9372}" dt="2023-06-07T07:08:35.172" v="7335" actId="207"/>
          <ac:spMkLst>
            <pc:docMk/>
            <pc:sldMk cId="2300975840" sldId="331"/>
            <ac:spMk id="10" creationId="{6B41649D-D9AF-D282-46F2-A5A9A4E3A40A}"/>
          </ac:spMkLst>
        </pc:spChg>
        <pc:spChg chg="add mod">
          <ac:chgData name="Liz Bentley withKudos" userId="7ad3b7df917eeceb" providerId="LiveId" clId="{1B57204F-758B-47CE-8691-38C48D0A9372}" dt="2023-06-07T07:08:35.172" v="7335" actId="207"/>
          <ac:spMkLst>
            <pc:docMk/>
            <pc:sldMk cId="2300975840" sldId="331"/>
            <ac:spMk id="11" creationId="{488560F7-0DA8-0E64-9C63-F6C2EDBD077F}"/>
          </ac:spMkLst>
        </pc:spChg>
        <pc:spChg chg="add mod">
          <ac:chgData name="Liz Bentley withKudos" userId="7ad3b7df917eeceb" providerId="LiveId" clId="{1B57204F-758B-47CE-8691-38C48D0A9372}" dt="2023-06-07T07:08:35.172" v="7335" actId="207"/>
          <ac:spMkLst>
            <pc:docMk/>
            <pc:sldMk cId="2300975840" sldId="331"/>
            <ac:spMk id="12" creationId="{EC02B445-1696-521F-43FE-3CB4644B049D}"/>
          </ac:spMkLst>
        </pc:spChg>
        <pc:spChg chg="add mod">
          <ac:chgData name="Liz Bentley withKudos" userId="7ad3b7df917eeceb" providerId="LiveId" clId="{1B57204F-758B-47CE-8691-38C48D0A9372}" dt="2023-06-07T07:08:35.172" v="7335" actId="207"/>
          <ac:spMkLst>
            <pc:docMk/>
            <pc:sldMk cId="2300975840" sldId="331"/>
            <ac:spMk id="13" creationId="{0F53EF19-89F0-3F04-8D91-204BD2906723}"/>
          </ac:spMkLst>
        </pc:spChg>
        <pc:spChg chg="add mod">
          <ac:chgData name="Liz Bentley withKudos" userId="7ad3b7df917eeceb" providerId="LiveId" clId="{1B57204F-758B-47CE-8691-38C48D0A9372}" dt="2023-06-07T07:08:35.172" v="7335" actId="207"/>
          <ac:spMkLst>
            <pc:docMk/>
            <pc:sldMk cId="2300975840" sldId="331"/>
            <ac:spMk id="14" creationId="{14662291-416C-571F-9B9E-F04D8D261ADE}"/>
          </ac:spMkLst>
        </pc:spChg>
        <pc:spChg chg="mod">
          <ac:chgData name="Liz Bentley withKudos" userId="7ad3b7df917eeceb" providerId="LiveId" clId="{1B57204F-758B-47CE-8691-38C48D0A9372}" dt="2023-06-07T04:50:22.800" v="7100" actId="207"/>
          <ac:spMkLst>
            <pc:docMk/>
            <pc:sldMk cId="2300975840" sldId="331"/>
            <ac:spMk id="18" creationId="{F298722E-4275-BC15-4223-3FF9BCA11464}"/>
          </ac:spMkLst>
        </pc:spChg>
        <pc:spChg chg="mod">
          <ac:chgData name="Liz Bentley withKudos" userId="7ad3b7df917eeceb" providerId="LiveId" clId="{1B57204F-758B-47CE-8691-38C48D0A9372}" dt="2023-06-04T22:27:11.084" v="2806"/>
          <ac:spMkLst>
            <pc:docMk/>
            <pc:sldMk cId="2300975840" sldId="331"/>
            <ac:spMk id="19" creationId="{5792B21C-9551-9648-5431-09BAD16D2C4D}"/>
          </ac:spMkLst>
        </pc:spChg>
        <pc:grpChg chg="add mod">
          <ac:chgData name="Liz Bentley withKudos" userId="7ad3b7df917eeceb" providerId="LiveId" clId="{1B57204F-758B-47CE-8691-38C48D0A9372}" dt="2023-06-07T07:17:02.147" v="7415" actId="962"/>
          <ac:grpSpMkLst>
            <pc:docMk/>
            <pc:sldMk cId="2300975840" sldId="331"/>
            <ac:grpSpMk id="3" creationId="{C02F0698-4315-C408-3043-6DC4E53FAE0D}"/>
          </ac:grpSpMkLst>
        </pc:grpChg>
        <pc:grpChg chg="add del mod">
          <ac:chgData name="Liz Bentley withKudos" userId="7ad3b7df917eeceb" providerId="LiveId" clId="{1B57204F-758B-47CE-8691-38C48D0A9372}" dt="2023-06-04T22:33:29.050" v="2896" actId="478"/>
          <ac:grpSpMkLst>
            <pc:docMk/>
            <pc:sldMk cId="2300975840" sldId="331"/>
            <ac:grpSpMk id="5" creationId="{9BF427B2-49EC-0A36-5024-1B9B03BF85CF}"/>
          </ac:grpSpMkLst>
        </pc:grpChg>
        <pc:cxnChg chg="mod">
          <ac:chgData name="Liz Bentley withKudos" userId="7ad3b7df917eeceb" providerId="LiveId" clId="{1B57204F-758B-47CE-8691-38C48D0A9372}" dt="2023-06-07T00:11:24.595" v="6170" actId="13244"/>
          <ac:cxnSpMkLst>
            <pc:docMk/>
            <pc:sldMk cId="2300975840" sldId="331"/>
            <ac:cxnSpMk id="20" creationId="{580AE5FD-C4F4-20B5-3EE9-D1BE150A3EFB}"/>
          </ac:cxnSpMkLst>
        </pc:cxnChg>
      </pc:sldChg>
      <pc:sldChg chg="add del">
        <pc:chgData name="Liz Bentley withKudos" userId="7ad3b7df917eeceb" providerId="LiveId" clId="{1B57204F-758B-47CE-8691-38C48D0A9372}" dt="2023-06-04T22:36:35.882" v="2936" actId="2696"/>
        <pc:sldMkLst>
          <pc:docMk/>
          <pc:sldMk cId="2317242460" sldId="332"/>
        </pc:sldMkLst>
      </pc:sldChg>
      <pc:sldChg chg="addSp delSp modSp add mod modClrScheme chgLayout">
        <pc:chgData name="Liz Bentley withKudos" userId="7ad3b7df917eeceb" providerId="LiveId" clId="{1B57204F-758B-47CE-8691-38C48D0A9372}" dt="2023-06-07T07:17:02.821" v="7416" actId="962"/>
        <pc:sldMkLst>
          <pc:docMk/>
          <pc:sldMk cId="3588868521" sldId="332"/>
        </pc:sldMkLst>
        <pc:spChg chg="add del mod ord">
          <ac:chgData name="Liz Bentley withKudos" userId="7ad3b7df917eeceb" providerId="LiveId" clId="{1B57204F-758B-47CE-8691-38C48D0A9372}" dt="2023-06-04T22:38:04.032" v="2945" actId="478"/>
          <ac:spMkLst>
            <pc:docMk/>
            <pc:sldMk cId="3588868521" sldId="332"/>
            <ac:spMk id="2" creationId="{35B84C34-3FB3-3390-5537-31CEECFD3D76}"/>
          </ac:spMkLst>
        </pc:spChg>
        <pc:spChg chg="add mod">
          <ac:chgData name="Liz Bentley withKudos" userId="7ad3b7df917eeceb" providerId="LiveId" clId="{1B57204F-758B-47CE-8691-38C48D0A9372}" dt="2023-06-06T05:37:43.404" v="4593"/>
          <ac:spMkLst>
            <pc:docMk/>
            <pc:sldMk cId="3588868521" sldId="332"/>
            <ac:spMk id="2" creationId="{95422C0D-DDCC-851F-2C8C-EF200CCDC816}"/>
          </ac:spMkLst>
        </pc:spChg>
        <pc:spChg chg="add del mod ord">
          <ac:chgData name="Liz Bentley withKudos" userId="7ad3b7df917eeceb" providerId="LiveId" clId="{1B57204F-758B-47CE-8691-38C48D0A9372}" dt="2023-06-04T22:38:04.032" v="2945" actId="478"/>
          <ac:spMkLst>
            <pc:docMk/>
            <pc:sldMk cId="3588868521" sldId="332"/>
            <ac:spMk id="3" creationId="{BCA46D42-3D2A-551F-1FAA-7FCA587E6186}"/>
          </ac:spMkLst>
        </pc:spChg>
        <pc:spChg chg="add del mod ord">
          <ac:chgData name="Liz Bentley withKudos" userId="7ad3b7df917eeceb" providerId="LiveId" clId="{1B57204F-758B-47CE-8691-38C48D0A9372}" dt="2023-06-04T22:38:04.032" v="2945" actId="478"/>
          <ac:spMkLst>
            <pc:docMk/>
            <pc:sldMk cId="3588868521" sldId="332"/>
            <ac:spMk id="4" creationId="{D9E02F67-270C-C5D5-3493-10B709D6A757}"/>
          </ac:spMkLst>
        </pc:spChg>
        <pc:spChg chg="add mod">
          <ac:chgData name="Liz Bentley withKudos" userId="7ad3b7df917eeceb" providerId="LiveId" clId="{1B57204F-758B-47CE-8691-38C48D0A9372}" dt="2023-06-07T04:50:25.924" v="7101" actId="207"/>
          <ac:spMkLst>
            <pc:docMk/>
            <pc:sldMk cId="3588868521" sldId="332"/>
            <ac:spMk id="5" creationId="{6DF1BD2D-3499-6060-EE87-490BBCEDEDA0}"/>
          </ac:spMkLst>
        </pc:spChg>
        <pc:spChg chg="add mod">
          <ac:chgData name="Liz Bentley withKudos" userId="7ad3b7df917eeceb" providerId="LiveId" clId="{1B57204F-758B-47CE-8691-38C48D0A9372}" dt="2023-06-04T22:40:49.966" v="2984" actId="14100"/>
          <ac:spMkLst>
            <pc:docMk/>
            <pc:sldMk cId="3588868521" sldId="332"/>
            <ac:spMk id="6" creationId="{D20A83CA-A0B2-4FE6-F3E6-6EA06B4FB671}"/>
          </ac:spMkLst>
        </pc:spChg>
        <pc:spChg chg="del mod topLvl">
          <ac:chgData name="Liz Bentley withKudos" userId="7ad3b7df917eeceb" providerId="LiveId" clId="{1B57204F-758B-47CE-8691-38C48D0A9372}" dt="2023-06-04T22:39:09.049" v="2960" actId="478"/>
          <ac:spMkLst>
            <pc:docMk/>
            <pc:sldMk cId="3588868521" sldId="332"/>
            <ac:spMk id="8" creationId="{EAEBEFFE-CC1B-B166-003F-6650CC0EB444}"/>
          </ac:spMkLst>
        </pc:spChg>
        <pc:spChg chg="del mod topLvl">
          <ac:chgData name="Liz Bentley withKudos" userId="7ad3b7df917eeceb" providerId="LiveId" clId="{1B57204F-758B-47CE-8691-38C48D0A9372}" dt="2023-06-04T22:39:28.354" v="2965" actId="478"/>
          <ac:spMkLst>
            <pc:docMk/>
            <pc:sldMk cId="3588868521" sldId="332"/>
            <ac:spMk id="9" creationId="{E9D55D2D-AE5D-A1D8-5886-E7DF6A4A5B8F}"/>
          </ac:spMkLst>
        </pc:spChg>
        <pc:spChg chg="del mod topLvl">
          <ac:chgData name="Liz Bentley withKudos" userId="7ad3b7df917eeceb" providerId="LiveId" clId="{1B57204F-758B-47CE-8691-38C48D0A9372}" dt="2023-06-04T22:39:09.049" v="2960" actId="478"/>
          <ac:spMkLst>
            <pc:docMk/>
            <pc:sldMk cId="3588868521" sldId="332"/>
            <ac:spMk id="10" creationId="{EB28D784-A442-EE3E-F610-F520051ED4CE}"/>
          </ac:spMkLst>
        </pc:spChg>
        <pc:spChg chg="add del mod">
          <ac:chgData name="Liz Bentley withKudos" userId="7ad3b7df917eeceb" providerId="LiveId" clId="{1B57204F-758B-47CE-8691-38C48D0A9372}" dt="2023-06-04T22:39:54.835" v="2972" actId="21"/>
          <ac:spMkLst>
            <pc:docMk/>
            <pc:sldMk cId="3588868521" sldId="332"/>
            <ac:spMk id="11" creationId="{D655BBB9-A8F2-6F4F-2540-320C2B601B62}"/>
          </ac:spMkLst>
        </pc:spChg>
        <pc:spChg chg="add mod">
          <ac:chgData name="Liz Bentley withKudos" userId="7ad3b7df917eeceb" providerId="LiveId" clId="{1B57204F-758B-47CE-8691-38C48D0A9372}" dt="2023-06-07T07:09:18.149" v="7345" actId="207"/>
          <ac:spMkLst>
            <pc:docMk/>
            <pc:sldMk cId="3588868521" sldId="332"/>
            <ac:spMk id="12" creationId="{07DF1235-79F1-E269-365F-5111080DF805}"/>
          </ac:spMkLst>
        </pc:spChg>
        <pc:spChg chg="add del mod">
          <ac:chgData name="Liz Bentley withKudos" userId="7ad3b7df917eeceb" providerId="LiveId" clId="{1B57204F-758B-47CE-8691-38C48D0A9372}" dt="2023-06-06T05:37:42.976" v="4592" actId="478"/>
          <ac:spMkLst>
            <pc:docMk/>
            <pc:sldMk cId="3588868521" sldId="332"/>
            <ac:spMk id="13" creationId="{41991128-623D-5FE5-A467-EDE8F4B08211}"/>
          </ac:spMkLst>
        </pc:spChg>
        <pc:spChg chg="add mod">
          <ac:chgData name="Liz Bentley withKudos" userId="7ad3b7df917eeceb" providerId="LiveId" clId="{1B57204F-758B-47CE-8691-38C48D0A9372}" dt="2023-06-07T07:09:18.149" v="7345" actId="207"/>
          <ac:spMkLst>
            <pc:docMk/>
            <pc:sldMk cId="3588868521" sldId="332"/>
            <ac:spMk id="14" creationId="{D59BCA06-17B5-5CF4-80A1-DDA6FEE28178}"/>
          </ac:spMkLst>
        </pc:spChg>
        <pc:spChg chg="del">
          <ac:chgData name="Liz Bentley withKudos" userId="7ad3b7df917eeceb" providerId="LiveId" clId="{1B57204F-758B-47CE-8691-38C48D0A9372}" dt="2023-06-04T22:37:58.344" v="2943" actId="21"/>
          <ac:spMkLst>
            <pc:docMk/>
            <pc:sldMk cId="3588868521" sldId="332"/>
            <ac:spMk id="19" creationId="{1C7FC0F1-92E3-04CB-43D9-5FCD11279B1A}"/>
          </ac:spMkLst>
        </pc:spChg>
        <pc:spChg chg="del">
          <ac:chgData name="Liz Bentley withKudos" userId="7ad3b7df917eeceb" providerId="LiveId" clId="{1B57204F-758B-47CE-8691-38C48D0A9372}" dt="2023-06-04T22:37:58.344" v="2943" actId="21"/>
          <ac:spMkLst>
            <pc:docMk/>
            <pc:sldMk cId="3588868521" sldId="332"/>
            <ac:spMk id="20" creationId="{5A1AF6F2-78DE-1C07-B517-2F9E846D9149}"/>
          </ac:spMkLst>
        </pc:spChg>
        <pc:spChg chg="del">
          <ac:chgData name="Liz Bentley withKudos" userId="7ad3b7df917eeceb" providerId="LiveId" clId="{1B57204F-758B-47CE-8691-38C48D0A9372}" dt="2023-06-04T22:38:04.032" v="2945" actId="478"/>
          <ac:spMkLst>
            <pc:docMk/>
            <pc:sldMk cId="3588868521" sldId="332"/>
            <ac:spMk id="27" creationId="{2C2443CB-3CBE-62E5-6CC9-F5D9963106E9}"/>
          </ac:spMkLst>
        </pc:spChg>
        <pc:grpChg chg="add mod">
          <ac:chgData name="Liz Bentley withKudos" userId="7ad3b7df917eeceb" providerId="LiveId" clId="{1B57204F-758B-47CE-8691-38C48D0A9372}" dt="2023-06-07T07:17:02.821" v="7416" actId="962"/>
          <ac:grpSpMkLst>
            <pc:docMk/>
            <pc:sldMk cId="3588868521" sldId="332"/>
            <ac:grpSpMk id="3" creationId="{CEE3AD80-4F15-41D1-A887-6D71875D104C}"/>
          </ac:grpSpMkLst>
        </pc:grpChg>
        <pc:grpChg chg="add del mod">
          <ac:chgData name="Liz Bentley withKudos" userId="7ad3b7df917eeceb" providerId="LiveId" clId="{1B57204F-758B-47CE-8691-38C48D0A9372}" dt="2023-06-04T22:39:05.464" v="2959" actId="165"/>
          <ac:grpSpMkLst>
            <pc:docMk/>
            <pc:sldMk cId="3588868521" sldId="332"/>
            <ac:grpSpMk id="7" creationId="{5E536704-D7DB-7B57-50D0-641761747C80}"/>
          </ac:grpSpMkLst>
        </pc:grpChg>
        <pc:grpChg chg="del">
          <ac:chgData name="Liz Bentley withKudos" userId="7ad3b7df917eeceb" providerId="LiveId" clId="{1B57204F-758B-47CE-8691-38C48D0A9372}" dt="2023-06-04T22:37:58.344" v="2943" actId="21"/>
          <ac:grpSpMkLst>
            <pc:docMk/>
            <pc:sldMk cId="3588868521" sldId="332"/>
            <ac:grpSpMk id="21" creationId="{859CAA73-18EC-E251-03C8-2D4A1959F000}"/>
          </ac:grpSpMkLst>
        </pc:grpChg>
      </pc:sldChg>
      <pc:sldChg chg="addSp delSp modSp add mod modClrScheme chgLayout">
        <pc:chgData name="Liz Bentley withKudos" userId="7ad3b7df917eeceb" providerId="LiveId" clId="{1B57204F-758B-47CE-8691-38C48D0A9372}" dt="2023-06-07T07:17:03.449" v="7417" actId="962"/>
        <pc:sldMkLst>
          <pc:docMk/>
          <pc:sldMk cId="2069672074" sldId="333"/>
        </pc:sldMkLst>
        <pc:spChg chg="add del mod ord">
          <ac:chgData name="Liz Bentley withKudos" userId="7ad3b7df917eeceb" providerId="LiveId" clId="{1B57204F-758B-47CE-8691-38C48D0A9372}" dt="2023-06-04T22:43:29.649" v="3006" actId="478"/>
          <ac:spMkLst>
            <pc:docMk/>
            <pc:sldMk cId="2069672074" sldId="333"/>
            <ac:spMk id="2" creationId="{6FDB57D6-C7E3-70BC-3284-E51EFFEEA387}"/>
          </ac:spMkLst>
        </pc:spChg>
        <pc:spChg chg="add mod">
          <ac:chgData name="Liz Bentley withKudos" userId="7ad3b7df917eeceb" providerId="LiveId" clId="{1B57204F-758B-47CE-8691-38C48D0A9372}" dt="2023-06-06T05:37:54.381" v="4597"/>
          <ac:spMkLst>
            <pc:docMk/>
            <pc:sldMk cId="2069672074" sldId="333"/>
            <ac:spMk id="2" creationId="{9BA879DC-A8C3-85DA-7CEA-A4DDA7737F3F}"/>
          </ac:spMkLst>
        </pc:spChg>
        <pc:spChg chg="add del mod ord">
          <ac:chgData name="Liz Bentley withKudos" userId="7ad3b7df917eeceb" providerId="LiveId" clId="{1B57204F-758B-47CE-8691-38C48D0A9372}" dt="2023-06-04T22:43:29.649" v="3006" actId="478"/>
          <ac:spMkLst>
            <pc:docMk/>
            <pc:sldMk cId="2069672074" sldId="333"/>
            <ac:spMk id="3" creationId="{558FDFDE-1365-5125-1BA3-F5DD58B3C43E}"/>
          </ac:spMkLst>
        </pc:spChg>
        <pc:spChg chg="add del mod ord">
          <ac:chgData name="Liz Bentley withKudos" userId="7ad3b7df917eeceb" providerId="LiveId" clId="{1B57204F-758B-47CE-8691-38C48D0A9372}" dt="2023-06-04T22:43:32.777" v="3007" actId="478"/>
          <ac:spMkLst>
            <pc:docMk/>
            <pc:sldMk cId="2069672074" sldId="333"/>
            <ac:spMk id="4" creationId="{ADC22203-952B-70B0-08B7-834A6509E933}"/>
          </ac:spMkLst>
        </pc:spChg>
        <pc:spChg chg="del">
          <ac:chgData name="Liz Bentley withKudos" userId="7ad3b7df917eeceb" providerId="LiveId" clId="{1B57204F-758B-47CE-8691-38C48D0A9372}" dt="2023-06-04T22:43:14.687" v="3003" actId="21"/>
          <ac:spMkLst>
            <pc:docMk/>
            <pc:sldMk cId="2069672074" sldId="333"/>
            <ac:spMk id="5" creationId="{6DF1BD2D-3499-6060-EE87-490BBCEDEDA0}"/>
          </ac:spMkLst>
        </pc:spChg>
        <pc:spChg chg="del">
          <ac:chgData name="Liz Bentley withKudos" userId="7ad3b7df917eeceb" providerId="LiveId" clId="{1B57204F-758B-47CE-8691-38C48D0A9372}" dt="2023-06-04T22:43:14.687" v="3003" actId="21"/>
          <ac:spMkLst>
            <pc:docMk/>
            <pc:sldMk cId="2069672074" sldId="333"/>
            <ac:spMk id="6" creationId="{D20A83CA-A0B2-4FE6-F3E6-6EA06B4FB671}"/>
          </ac:spMkLst>
        </pc:spChg>
        <pc:spChg chg="add mod">
          <ac:chgData name="Liz Bentley withKudos" userId="7ad3b7df917eeceb" providerId="LiveId" clId="{1B57204F-758B-47CE-8691-38C48D0A9372}" dt="2023-06-07T04:50:28.889" v="7102" actId="207"/>
          <ac:spMkLst>
            <pc:docMk/>
            <pc:sldMk cId="2069672074" sldId="333"/>
            <ac:spMk id="7" creationId="{65A79524-2B09-834A-C8F1-F1F8ADF2E599}"/>
          </ac:spMkLst>
        </pc:spChg>
        <pc:spChg chg="add mod">
          <ac:chgData name="Liz Bentley withKudos" userId="7ad3b7df917eeceb" providerId="LiveId" clId="{1B57204F-758B-47CE-8691-38C48D0A9372}" dt="2023-06-04T22:44:20.617" v="3017" actId="14100"/>
          <ac:spMkLst>
            <pc:docMk/>
            <pc:sldMk cId="2069672074" sldId="333"/>
            <ac:spMk id="8" creationId="{C21CF04F-B5B0-6DF8-C6C5-1775384F4307}"/>
          </ac:spMkLst>
        </pc:spChg>
        <pc:spChg chg="add del mod">
          <ac:chgData name="Liz Bentley withKudos" userId="7ad3b7df917eeceb" providerId="LiveId" clId="{1B57204F-758B-47CE-8691-38C48D0A9372}" dt="2023-06-04T22:44:59.665" v="3025" actId="478"/>
          <ac:spMkLst>
            <pc:docMk/>
            <pc:sldMk cId="2069672074" sldId="333"/>
            <ac:spMk id="9" creationId="{D56CA14C-BD36-7A0F-262C-FDAC8212CA2E}"/>
          </ac:spMkLst>
        </pc:spChg>
        <pc:spChg chg="add mod topLvl">
          <ac:chgData name="Liz Bentley withKudos" userId="7ad3b7df917eeceb" providerId="LiveId" clId="{1B57204F-758B-47CE-8691-38C48D0A9372}" dt="2023-06-07T07:09:24.347" v="7347" actId="164"/>
          <ac:spMkLst>
            <pc:docMk/>
            <pc:sldMk cId="2069672074" sldId="333"/>
            <ac:spMk id="10" creationId="{C9ADCF31-DBE9-43E8-6802-4122C8DB505F}"/>
          </ac:spMkLst>
        </pc:spChg>
        <pc:spChg chg="add mod topLvl">
          <ac:chgData name="Liz Bentley withKudos" userId="7ad3b7df917eeceb" providerId="LiveId" clId="{1B57204F-758B-47CE-8691-38C48D0A9372}" dt="2023-06-07T07:09:24.347" v="7347" actId="164"/>
          <ac:spMkLst>
            <pc:docMk/>
            <pc:sldMk cId="2069672074" sldId="333"/>
            <ac:spMk id="11" creationId="{BE9BF7BD-BA0C-CF6B-7C33-D44D90D80E5B}"/>
          </ac:spMkLst>
        </pc:spChg>
        <pc:spChg chg="del">
          <ac:chgData name="Liz Bentley withKudos" userId="7ad3b7df917eeceb" providerId="LiveId" clId="{1B57204F-758B-47CE-8691-38C48D0A9372}" dt="2023-06-04T22:43:14.687" v="3003" actId="21"/>
          <ac:spMkLst>
            <pc:docMk/>
            <pc:sldMk cId="2069672074" sldId="333"/>
            <ac:spMk id="12" creationId="{07DF1235-79F1-E269-365F-5111080DF805}"/>
          </ac:spMkLst>
        </pc:spChg>
        <pc:spChg chg="del">
          <ac:chgData name="Liz Bentley withKudos" userId="7ad3b7df917eeceb" providerId="LiveId" clId="{1B57204F-758B-47CE-8691-38C48D0A9372}" dt="2023-06-06T05:37:53.919" v="4596" actId="478"/>
          <ac:spMkLst>
            <pc:docMk/>
            <pc:sldMk cId="2069672074" sldId="333"/>
            <ac:spMk id="13" creationId="{41991128-623D-5FE5-A467-EDE8F4B08211}"/>
          </ac:spMkLst>
        </pc:spChg>
        <pc:spChg chg="del">
          <ac:chgData name="Liz Bentley withKudos" userId="7ad3b7df917eeceb" providerId="LiveId" clId="{1B57204F-758B-47CE-8691-38C48D0A9372}" dt="2023-06-04T22:43:16.216" v="3004" actId="478"/>
          <ac:spMkLst>
            <pc:docMk/>
            <pc:sldMk cId="2069672074" sldId="333"/>
            <ac:spMk id="14" creationId="{D59BCA06-17B5-5CF4-80A1-DDA6FEE28178}"/>
          </ac:spMkLst>
        </pc:spChg>
        <pc:spChg chg="add mod topLvl">
          <ac:chgData name="Liz Bentley withKudos" userId="7ad3b7df917eeceb" providerId="LiveId" clId="{1B57204F-758B-47CE-8691-38C48D0A9372}" dt="2023-06-07T07:09:24.347" v="7347" actId="164"/>
          <ac:spMkLst>
            <pc:docMk/>
            <pc:sldMk cId="2069672074" sldId="333"/>
            <ac:spMk id="15" creationId="{C60124BA-A1DE-72F8-D06B-424BD1C3FF61}"/>
          </ac:spMkLst>
        </pc:spChg>
        <pc:spChg chg="add mod topLvl">
          <ac:chgData name="Liz Bentley withKudos" userId="7ad3b7df917eeceb" providerId="LiveId" clId="{1B57204F-758B-47CE-8691-38C48D0A9372}" dt="2023-06-07T07:09:24.347" v="7347" actId="164"/>
          <ac:spMkLst>
            <pc:docMk/>
            <pc:sldMk cId="2069672074" sldId="333"/>
            <ac:spMk id="16" creationId="{ED6F9F36-4929-B6CC-470E-484280853F99}"/>
          </ac:spMkLst>
        </pc:spChg>
        <pc:spChg chg="add mod topLvl">
          <ac:chgData name="Liz Bentley withKudos" userId="7ad3b7df917eeceb" providerId="LiveId" clId="{1B57204F-758B-47CE-8691-38C48D0A9372}" dt="2023-06-07T07:09:24.347" v="7347" actId="164"/>
          <ac:spMkLst>
            <pc:docMk/>
            <pc:sldMk cId="2069672074" sldId="333"/>
            <ac:spMk id="17" creationId="{E0283A08-6B4B-E4C2-F404-19A51DC99A65}"/>
          </ac:spMkLst>
        </pc:spChg>
        <pc:grpChg chg="add mod">
          <ac:chgData name="Liz Bentley withKudos" userId="7ad3b7df917eeceb" providerId="LiveId" clId="{1B57204F-758B-47CE-8691-38C48D0A9372}" dt="2023-06-07T07:17:03.449" v="7417" actId="962"/>
          <ac:grpSpMkLst>
            <pc:docMk/>
            <pc:sldMk cId="2069672074" sldId="333"/>
            <ac:grpSpMk id="3" creationId="{2E01056E-8A1B-D714-7561-854C96307A8B}"/>
          </ac:grpSpMkLst>
        </pc:grpChg>
        <pc:grpChg chg="add del mod">
          <ac:chgData name="Liz Bentley withKudos" userId="7ad3b7df917eeceb" providerId="LiveId" clId="{1B57204F-758B-47CE-8691-38C48D0A9372}" dt="2023-06-04T22:44:52.303" v="3022" actId="165"/>
          <ac:grpSpMkLst>
            <pc:docMk/>
            <pc:sldMk cId="2069672074" sldId="333"/>
            <ac:grpSpMk id="18" creationId="{EB0B5269-B464-4577-EA15-A0557C00B466}"/>
          </ac:grpSpMkLst>
        </pc:grpChg>
        <pc:grpChg chg="add mod">
          <ac:chgData name="Liz Bentley withKudos" userId="7ad3b7df917eeceb" providerId="LiveId" clId="{1B57204F-758B-47CE-8691-38C48D0A9372}" dt="2023-06-04T22:46:13.503" v="3036" actId="164"/>
          <ac:grpSpMkLst>
            <pc:docMk/>
            <pc:sldMk cId="2069672074" sldId="333"/>
            <ac:grpSpMk id="19" creationId="{A95A5FA6-6FD7-963B-7D34-3B44053391FC}"/>
          </ac:grpSpMkLst>
        </pc:grpChg>
        <pc:grpChg chg="add del mod">
          <ac:chgData name="Liz Bentley withKudos" userId="7ad3b7df917eeceb" providerId="LiveId" clId="{1B57204F-758B-47CE-8691-38C48D0A9372}" dt="2023-06-06T23:26:11.026" v="5619" actId="165"/>
          <ac:grpSpMkLst>
            <pc:docMk/>
            <pc:sldMk cId="2069672074" sldId="333"/>
            <ac:grpSpMk id="20" creationId="{A7D6E3F3-74DB-D7F0-C659-7CA59C94048F}"/>
          </ac:grpSpMkLst>
        </pc:grpChg>
        <pc:grpChg chg="add del mod">
          <ac:chgData name="Liz Bentley withKudos" userId="7ad3b7df917eeceb" providerId="LiveId" clId="{1B57204F-758B-47CE-8691-38C48D0A9372}" dt="2023-06-04T22:47:11.187" v="3046" actId="165"/>
          <ac:grpSpMkLst>
            <pc:docMk/>
            <pc:sldMk cId="2069672074" sldId="333"/>
            <ac:grpSpMk id="21" creationId="{4DDACFC6-2D73-2017-4750-E339677276DA}"/>
          </ac:grpSpMkLst>
        </pc:grpChg>
      </pc:sldChg>
      <pc:sldChg chg="addSp delSp modSp add mod chgLayout">
        <pc:chgData name="Liz Bentley withKudos" userId="7ad3b7df917eeceb" providerId="LiveId" clId="{1B57204F-758B-47CE-8691-38C48D0A9372}" dt="2023-06-07T07:17:04.093" v="7418" actId="962"/>
        <pc:sldMkLst>
          <pc:docMk/>
          <pc:sldMk cId="4052582054" sldId="334"/>
        </pc:sldMkLst>
        <pc:spChg chg="add mod">
          <ac:chgData name="Liz Bentley withKudos" userId="7ad3b7df917eeceb" providerId="LiveId" clId="{1B57204F-758B-47CE-8691-38C48D0A9372}" dt="2023-06-06T05:37:59.293" v="4599"/>
          <ac:spMkLst>
            <pc:docMk/>
            <pc:sldMk cId="4052582054" sldId="334"/>
            <ac:spMk id="2" creationId="{51C41645-9D7A-23B6-E59A-DCAF64EF0214}"/>
          </ac:spMkLst>
        </pc:spChg>
        <pc:spChg chg="del mod topLvl">
          <ac:chgData name="Liz Bentley withKudos" userId="7ad3b7df917eeceb" providerId="LiveId" clId="{1B57204F-758B-47CE-8691-38C48D0A9372}" dt="2023-06-04T22:57:47.823" v="3075" actId="21"/>
          <ac:spMkLst>
            <pc:docMk/>
            <pc:sldMk cId="4052582054" sldId="334"/>
            <ac:spMk id="3" creationId="{C9AE0728-1F9F-9843-A499-7C2B765C3D42}"/>
          </ac:spMkLst>
        </pc:spChg>
        <pc:spChg chg="del mod topLvl">
          <ac:chgData name="Liz Bentley withKudos" userId="7ad3b7df917eeceb" providerId="LiveId" clId="{1B57204F-758B-47CE-8691-38C48D0A9372}" dt="2023-06-04T22:57:47.823" v="3075" actId="21"/>
          <ac:spMkLst>
            <pc:docMk/>
            <pc:sldMk cId="4052582054" sldId="334"/>
            <ac:spMk id="4" creationId="{097C0FC7-AA13-8232-00C2-7A3E4BEC1200}"/>
          </ac:spMkLst>
        </pc:spChg>
        <pc:spChg chg="del mod topLvl">
          <ac:chgData name="Liz Bentley withKudos" userId="7ad3b7df917eeceb" providerId="LiveId" clId="{1B57204F-758B-47CE-8691-38C48D0A9372}" dt="2023-06-04T22:57:47.823" v="3075" actId="21"/>
          <ac:spMkLst>
            <pc:docMk/>
            <pc:sldMk cId="4052582054" sldId="334"/>
            <ac:spMk id="5" creationId="{3A10CF34-D8B5-6CE7-1F84-5657E60BF350}"/>
          </ac:spMkLst>
        </pc:spChg>
        <pc:spChg chg="del mod topLvl">
          <ac:chgData name="Liz Bentley withKudos" userId="7ad3b7df917eeceb" providerId="LiveId" clId="{1B57204F-758B-47CE-8691-38C48D0A9372}" dt="2023-06-04T22:57:47.823" v="3075" actId="21"/>
          <ac:spMkLst>
            <pc:docMk/>
            <pc:sldMk cId="4052582054" sldId="334"/>
            <ac:spMk id="6" creationId="{E7785952-FD27-846F-26E1-EDA5E0968FBA}"/>
          </ac:spMkLst>
        </pc:spChg>
        <pc:spChg chg="del mod">
          <ac:chgData name="Liz Bentley withKudos" userId="7ad3b7df917eeceb" providerId="LiveId" clId="{1B57204F-758B-47CE-8691-38C48D0A9372}" dt="2023-06-04T22:57:47.823" v="3075" actId="21"/>
          <ac:spMkLst>
            <pc:docMk/>
            <pc:sldMk cId="4052582054" sldId="334"/>
            <ac:spMk id="7" creationId="{65A79524-2B09-834A-C8F1-F1F8ADF2E599}"/>
          </ac:spMkLst>
        </pc:spChg>
        <pc:spChg chg="del mod">
          <ac:chgData name="Liz Bentley withKudos" userId="7ad3b7df917eeceb" providerId="LiveId" clId="{1B57204F-758B-47CE-8691-38C48D0A9372}" dt="2023-06-04T22:57:47.823" v="3075" actId="21"/>
          <ac:spMkLst>
            <pc:docMk/>
            <pc:sldMk cId="4052582054" sldId="334"/>
            <ac:spMk id="8" creationId="{C21CF04F-B5B0-6DF8-C6C5-1775384F4307}"/>
          </ac:spMkLst>
        </pc:spChg>
        <pc:spChg chg="del mod topLvl">
          <ac:chgData name="Liz Bentley withKudos" userId="7ad3b7df917eeceb" providerId="LiveId" clId="{1B57204F-758B-47CE-8691-38C48D0A9372}" dt="2023-06-04T22:57:47.823" v="3075" actId="21"/>
          <ac:spMkLst>
            <pc:docMk/>
            <pc:sldMk cId="4052582054" sldId="334"/>
            <ac:spMk id="9" creationId="{FFA7F5E7-BB23-5671-160F-653D56ACB764}"/>
          </ac:spMkLst>
        </pc:spChg>
        <pc:spChg chg="del">
          <ac:chgData name="Liz Bentley withKudos" userId="7ad3b7df917eeceb" providerId="LiveId" clId="{1B57204F-758B-47CE-8691-38C48D0A9372}" dt="2023-06-04T22:48:13.393" v="3060" actId="478"/>
          <ac:spMkLst>
            <pc:docMk/>
            <pc:sldMk cId="4052582054" sldId="334"/>
            <ac:spMk id="10" creationId="{C9ADCF31-DBE9-43E8-6802-4122C8DB505F}"/>
          </ac:spMkLst>
        </pc:spChg>
        <pc:spChg chg="del mod topLvl">
          <ac:chgData name="Liz Bentley withKudos" userId="7ad3b7df917eeceb" providerId="LiveId" clId="{1B57204F-758B-47CE-8691-38C48D0A9372}" dt="2023-06-04T22:48:13.393" v="3060" actId="478"/>
          <ac:spMkLst>
            <pc:docMk/>
            <pc:sldMk cId="4052582054" sldId="334"/>
            <ac:spMk id="11" creationId="{BE9BF7BD-BA0C-CF6B-7C33-D44D90D80E5B}"/>
          </ac:spMkLst>
        </pc:spChg>
        <pc:spChg chg="add del mod">
          <ac:chgData name="Liz Bentley withKudos" userId="7ad3b7df917eeceb" providerId="LiveId" clId="{1B57204F-758B-47CE-8691-38C48D0A9372}" dt="2023-06-04T22:57:57.848" v="3077" actId="478"/>
          <ac:spMkLst>
            <pc:docMk/>
            <pc:sldMk cId="4052582054" sldId="334"/>
            <ac:spMk id="12" creationId="{5039B059-E146-D835-5131-C8A94B726A3C}"/>
          </ac:spMkLst>
        </pc:spChg>
        <pc:spChg chg="del">
          <ac:chgData name="Liz Bentley withKudos" userId="7ad3b7df917eeceb" providerId="LiveId" clId="{1B57204F-758B-47CE-8691-38C48D0A9372}" dt="2023-06-04T22:57:47.823" v="3075" actId="21"/>
          <ac:spMkLst>
            <pc:docMk/>
            <pc:sldMk cId="4052582054" sldId="334"/>
            <ac:spMk id="13" creationId="{41991128-623D-5FE5-A467-EDE8F4B08211}"/>
          </ac:spMkLst>
        </pc:spChg>
        <pc:spChg chg="add del mod">
          <ac:chgData name="Liz Bentley withKudos" userId="7ad3b7df917eeceb" providerId="LiveId" clId="{1B57204F-758B-47CE-8691-38C48D0A9372}" dt="2023-06-04T22:57:57.848" v="3077" actId="478"/>
          <ac:spMkLst>
            <pc:docMk/>
            <pc:sldMk cId="4052582054" sldId="334"/>
            <ac:spMk id="14" creationId="{7C498C0B-B906-B76D-1C7B-D978CEF93A1C}"/>
          </ac:spMkLst>
        </pc:spChg>
        <pc:spChg chg="del">
          <ac:chgData name="Liz Bentley withKudos" userId="7ad3b7df917eeceb" providerId="LiveId" clId="{1B57204F-758B-47CE-8691-38C48D0A9372}" dt="2023-06-04T22:48:13.393" v="3060" actId="478"/>
          <ac:spMkLst>
            <pc:docMk/>
            <pc:sldMk cId="4052582054" sldId="334"/>
            <ac:spMk id="15" creationId="{C60124BA-A1DE-72F8-D06B-424BD1C3FF61}"/>
          </ac:spMkLst>
        </pc:spChg>
        <pc:spChg chg="del">
          <ac:chgData name="Liz Bentley withKudos" userId="7ad3b7df917eeceb" providerId="LiveId" clId="{1B57204F-758B-47CE-8691-38C48D0A9372}" dt="2023-06-04T22:48:13.393" v="3060" actId="478"/>
          <ac:spMkLst>
            <pc:docMk/>
            <pc:sldMk cId="4052582054" sldId="334"/>
            <ac:spMk id="16" creationId="{ED6F9F36-4929-B6CC-470E-484280853F99}"/>
          </ac:spMkLst>
        </pc:spChg>
        <pc:spChg chg="del mod topLvl">
          <ac:chgData name="Liz Bentley withKudos" userId="7ad3b7df917eeceb" providerId="LiveId" clId="{1B57204F-758B-47CE-8691-38C48D0A9372}" dt="2023-06-04T22:48:50.425" v="3069" actId="478"/>
          <ac:spMkLst>
            <pc:docMk/>
            <pc:sldMk cId="4052582054" sldId="334"/>
            <ac:spMk id="17" creationId="{E0283A08-6B4B-E4C2-F404-19A51DC99A65}"/>
          </ac:spMkLst>
        </pc:spChg>
        <pc:spChg chg="add del mod">
          <ac:chgData name="Liz Bentley withKudos" userId="7ad3b7df917eeceb" providerId="LiveId" clId="{1B57204F-758B-47CE-8691-38C48D0A9372}" dt="2023-06-04T22:57:57.848" v="3077" actId="478"/>
          <ac:spMkLst>
            <pc:docMk/>
            <pc:sldMk cId="4052582054" sldId="334"/>
            <ac:spMk id="18" creationId="{6E6C4FA0-D171-9142-84FF-445BD55E0C6A}"/>
          </ac:spMkLst>
        </pc:spChg>
        <pc:spChg chg="add del mod">
          <ac:chgData name="Liz Bentley withKudos" userId="7ad3b7df917eeceb" providerId="LiveId" clId="{1B57204F-758B-47CE-8691-38C48D0A9372}" dt="2023-06-06T05:37:58.864" v="4598" actId="478"/>
          <ac:spMkLst>
            <pc:docMk/>
            <pc:sldMk cId="4052582054" sldId="334"/>
            <ac:spMk id="19" creationId="{F14EC229-F5BD-ADDB-34EC-621CAF51C991}"/>
          </ac:spMkLst>
        </pc:spChg>
        <pc:spChg chg="add mod">
          <ac:chgData name="Liz Bentley withKudos" userId="7ad3b7df917eeceb" providerId="LiveId" clId="{1B57204F-758B-47CE-8691-38C48D0A9372}" dt="2023-06-07T04:50:31.838" v="7103" actId="207"/>
          <ac:spMkLst>
            <pc:docMk/>
            <pc:sldMk cId="4052582054" sldId="334"/>
            <ac:spMk id="21" creationId="{0C711FE7-2CC6-DD21-6975-93CDB5F9CA17}"/>
          </ac:spMkLst>
        </pc:spChg>
        <pc:spChg chg="add mod">
          <ac:chgData name="Liz Bentley withKudos" userId="7ad3b7df917eeceb" providerId="LiveId" clId="{1B57204F-758B-47CE-8691-38C48D0A9372}" dt="2023-06-04T22:57:58.398" v="3078"/>
          <ac:spMkLst>
            <pc:docMk/>
            <pc:sldMk cId="4052582054" sldId="334"/>
            <ac:spMk id="22" creationId="{2252B49D-849D-088D-2295-64BC8933A1CF}"/>
          </ac:spMkLst>
        </pc:spChg>
        <pc:spChg chg="add mod">
          <ac:chgData name="Liz Bentley withKudos" userId="7ad3b7df917eeceb" providerId="LiveId" clId="{1B57204F-758B-47CE-8691-38C48D0A9372}" dt="2023-06-07T07:09:30.502" v="7349" actId="207"/>
          <ac:spMkLst>
            <pc:docMk/>
            <pc:sldMk cId="4052582054" sldId="334"/>
            <ac:spMk id="23" creationId="{AE0E26F9-6A42-AA95-8043-A82BA95E9B8A}"/>
          </ac:spMkLst>
        </pc:spChg>
        <pc:spChg chg="add mod topLvl">
          <ac:chgData name="Liz Bentley withKudos" userId="7ad3b7df917eeceb" providerId="LiveId" clId="{1B57204F-758B-47CE-8691-38C48D0A9372}" dt="2023-06-07T07:09:30.502" v="7349" actId="207"/>
          <ac:spMkLst>
            <pc:docMk/>
            <pc:sldMk cId="4052582054" sldId="334"/>
            <ac:spMk id="24" creationId="{C43CA666-8A53-B96B-0E9F-B3B6AC231A4F}"/>
          </ac:spMkLst>
        </pc:spChg>
        <pc:spChg chg="add mod">
          <ac:chgData name="Liz Bentley withKudos" userId="7ad3b7df917eeceb" providerId="LiveId" clId="{1B57204F-758B-47CE-8691-38C48D0A9372}" dt="2023-06-07T07:09:30.502" v="7349" actId="207"/>
          <ac:spMkLst>
            <pc:docMk/>
            <pc:sldMk cId="4052582054" sldId="334"/>
            <ac:spMk id="25" creationId="{D461AFAA-D71E-E99C-ED8C-17B217DD99A3}"/>
          </ac:spMkLst>
        </pc:spChg>
        <pc:spChg chg="add mod">
          <ac:chgData name="Liz Bentley withKudos" userId="7ad3b7df917eeceb" providerId="LiveId" clId="{1B57204F-758B-47CE-8691-38C48D0A9372}" dt="2023-06-07T07:09:30.502" v="7349" actId="207"/>
          <ac:spMkLst>
            <pc:docMk/>
            <pc:sldMk cId="4052582054" sldId="334"/>
            <ac:spMk id="26" creationId="{CAEE30E5-1596-BDCB-B69D-BCC1D877D15E}"/>
          </ac:spMkLst>
        </pc:spChg>
        <pc:spChg chg="add mod topLvl">
          <ac:chgData name="Liz Bentley withKudos" userId="7ad3b7df917eeceb" providerId="LiveId" clId="{1B57204F-758B-47CE-8691-38C48D0A9372}" dt="2023-06-07T07:09:30.502" v="7349" actId="207"/>
          <ac:spMkLst>
            <pc:docMk/>
            <pc:sldMk cId="4052582054" sldId="334"/>
            <ac:spMk id="27" creationId="{D8EB3701-5D89-40D5-E1D2-0583B314A20B}"/>
          </ac:spMkLst>
        </pc:spChg>
        <pc:grpChg chg="add del mod">
          <ac:chgData name="Liz Bentley withKudos" userId="7ad3b7df917eeceb" providerId="LiveId" clId="{1B57204F-758B-47CE-8691-38C48D0A9372}" dt="2023-06-04T22:48:46.846" v="3067" actId="165"/>
          <ac:grpSpMkLst>
            <pc:docMk/>
            <pc:sldMk cId="4052582054" sldId="334"/>
            <ac:grpSpMk id="2" creationId="{64ED696B-3BF1-94BD-5FCC-9831CAAA7965}"/>
          </ac:grpSpMkLst>
        </pc:grpChg>
        <pc:grpChg chg="add mod">
          <ac:chgData name="Liz Bentley withKudos" userId="7ad3b7df917eeceb" providerId="LiveId" clId="{1B57204F-758B-47CE-8691-38C48D0A9372}" dt="2023-06-07T07:17:04.093" v="7418" actId="962"/>
          <ac:grpSpMkLst>
            <pc:docMk/>
            <pc:sldMk cId="4052582054" sldId="334"/>
            <ac:grpSpMk id="3" creationId="{59E6C3F7-9ED1-C936-4D20-44D943DA22FC}"/>
          </ac:grpSpMkLst>
        </pc:grpChg>
        <pc:grpChg chg="del">
          <ac:chgData name="Liz Bentley withKudos" userId="7ad3b7df917eeceb" providerId="LiveId" clId="{1B57204F-758B-47CE-8691-38C48D0A9372}" dt="2023-06-04T22:48:07.443" v="3058" actId="165"/>
          <ac:grpSpMkLst>
            <pc:docMk/>
            <pc:sldMk cId="4052582054" sldId="334"/>
            <ac:grpSpMk id="20" creationId="{A7D6E3F3-74DB-D7F0-C659-7CA59C94048F}"/>
          </ac:grpSpMkLst>
        </pc:grpChg>
        <pc:grpChg chg="add del mod">
          <ac:chgData name="Liz Bentley withKudos" userId="7ad3b7df917eeceb" providerId="LiveId" clId="{1B57204F-758B-47CE-8691-38C48D0A9372}" dt="2023-06-06T23:26:18.265" v="5620" actId="165"/>
          <ac:grpSpMkLst>
            <pc:docMk/>
            <pc:sldMk cId="4052582054" sldId="334"/>
            <ac:grpSpMk id="28" creationId="{2E0374B7-62CD-9FA2-7AE8-AAA6F98EB98D}"/>
          </ac:grpSpMkLst>
        </pc:grpChg>
      </pc:sldChg>
      <pc:sldChg chg="addSp delSp modSp new del mod">
        <pc:chgData name="Liz Bentley withKudos" userId="7ad3b7df917eeceb" providerId="LiveId" clId="{1B57204F-758B-47CE-8691-38C48D0A9372}" dt="2023-06-04T23:17:16.572" v="3222" actId="47"/>
        <pc:sldMkLst>
          <pc:docMk/>
          <pc:sldMk cId="614667690" sldId="335"/>
        </pc:sldMkLst>
        <pc:spChg chg="del">
          <ac:chgData name="Liz Bentley withKudos" userId="7ad3b7df917eeceb" providerId="LiveId" clId="{1B57204F-758B-47CE-8691-38C48D0A9372}" dt="2023-06-04T23:11:08.047" v="3195" actId="478"/>
          <ac:spMkLst>
            <pc:docMk/>
            <pc:sldMk cId="614667690" sldId="335"/>
            <ac:spMk id="2" creationId="{BC6A74EE-97CF-A173-E727-2F1CE954F26E}"/>
          </ac:spMkLst>
        </pc:spChg>
        <pc:spChg chg="del">
          <ac:chgData name="Liz Bentley withKudos" userId="7ad3b7df917eeceb" providerId="LiveId" clId="{1B57204F-758B-47CE-8691-38C48D0A9372}" dt="2023-06-04T23:11:06.368" v="3194" actId="478"/>
          <ac:spMkLst>
            <pc:docMk/>
            <pc:sldMk cId="614667690" sldId="335"/>
            <ac:spMk id="3" creationId="{17568B52-A207-FBE0-98A9-24C303F49E99}"/>
          </ac:spMkLst>
        </pc:spChg>
        <pc:spChg chg="del">
          <ac:chgData name="Liz Bentley withKudos" userId="7ad3b7df917eeceb" providerId="LiveId" clId="{1B57204F-758B-47CE-8691-38C48D0A9372}" dt="2023-06-04T23:16:47.544" v="3217" actId="478"/>
          <ac:spMkLst>
            <pc:docMk/>
            <pc:sldMk cId="614667690" sldId="335"/>
            <ac:spMk id="4" creationId="{CB3CD9F6-49DE-6B60-56B5-7D47FC610064}"/>
          </ac:spMkLst>
        </pc:spChg>
        <pc:spChg chg="add del mod">
          <ac:chgData name="Liz Bentley withKudos" userId="7ad3b7df917eeceb" providerId="LiveId" clId="{1B57204F-758B-47CE-8691-38C48D0A9372}" dt="2023-06-04T23:16:55.496" v="3220" actId="21"/>
          <ac:spMkLst>
            <pc:docMk/>
            <pc:sldMk cId="614667690" sldId="335"/>
            <ac:spMk id="6" creationId="{D6A457E3-8D6D-2025-F7B9-DC8E0152AEB6}"/>
          </ac:spMkLst>
        </pc:spChg>
        <pc:spChg chg="add del mod">
          <ac:chgData name="Liz Bentley withKudos" userId="7ad3b7df917eeceb" providerId="LiveId" clId="{1B57204F-758B-47CE-8691-38C48D0A9372}" dt="2023-06-04T23:16:55.496" v="3220" actId="21"/>
          <ac:spMkLst>
            <pc:docMk/>
            <pc:sldMk cId="614667690" sldId="335"/>
            <ac:spMk id="7" creationId="{CD78FFC6-C21B-38F9-2855-1BB89E338DCC}"/>
          </ac:spMkLst>
        </pc:spChg>
        <pc:spChg chg="add del mod">
          <ac:chgData name="Liz Bentley withKudos" userId="7ad3b7df917eeceb" providerId="LiveId" clId="{1B57204F-758B-47CE-8691-38C48D0A9372}" dt="2023-06-04T23:16:55.496" v="3220" actId="21"/>
          <ac:spMkLst>
            <pc:docMk/>
            <pc:sldMk cId="614667690" sldId="335"/>
            <ac:spMk id="8" creationId="{96CF4436-ADFD-19E2-EF63-7273B55ACE80}"/>
          </ac:spMkLst>
        </pc:spChg>
        <pc:spChg chg="add del mod">
          <ac:chgData name="Liz Bentley withKudos" userId="7ad3b7df917eeceb" providerId="LiveId" clId="{1B57204F-758B-47CE-8691-38C48D0A9372}" dt="2023-06-04T23:16:55.496" v="3220" actId="21"/>
          <ac:spMkLst>
            <pc:docMk/>
            <pc:sldMk cId="614667690" sldId="335"/>
            <ac:spMk id="9" creationId="{959D5DB3-02E2-F5F4-2FC1-FF858838E8A1}"/>
          </ac:spMkLst>
        </pc:spChg>
        <pc:spChg chg="add del mod">
          <ac:chgData name="Liz Bentley withKudos" userId="7ad3b7df917eeceb" providerId="LiveId" clId="{1B57204F-758B-47CE-8691-38C48D0A9372}" dt="2023-06-04T23:16:55.496" v="3220" actId="21"/>
          <ac:spMkLst>
            <pc:docMk/>
            <pc:sldMk cId="614667690" sldId="335"/>
            <ac:spMk id="10" creationId="{35E413B2-A342-96AA-8D68-6E372B64964D}"/>
          </ac:spMkLst>
        </pc:spChg>
        <pc:spChg chg="add del mod">
          <ac:chgData name="Liz Bentley withKudos" userId="7ad3b7df917eeceb" providerId="LiveId" clId="{1B57204F-758B-47CE-8691-38C48D0A9372}" dt="2023-06-04T23:16:49.536" v="3218" actId="478"/>
          <ac:spMkLst>
            <pc:docMk/>
            <pc:sldMk cId="614667690" sldId="335"/>
            <ac:spMk id="11" creationId="{CC91822D-8D72-2A17-1FB1-652B957E7B21}"/>
          </ac:spMkLst>
        </pc:spChg>
      </pc:sldChg>
      <pc:sldChg chg="addSp delSp modSp add mod modClrScheme chgLayout">
        <pc:chgData name="Liz Bentley withKudos" userId="7ad3b7df917eeceb" providerId="LiveId" clId="{1B57204F-758B-47CE-8691-38C48D0A9372}" dt="2023-06-07T07:17:11.005" v="7421" actId="962"/>
        <pc:sldMkLst>
          <pc:docMk/>
          <pc:sldMk cId="3649276370" sldId="336"/>
        </pc:sldMkLst>
        <pc:spChg chg="add mod">
          <ac:chgData name="Liz Bentley withKudos" userId="7ad3b7df917eeceb" providerId="LiveId" clId="{1B57204F-758B-47CE-8691-38C48D0A9372}" dt="2023-06-06T05:38:13.730" v="4605"/>
          <ac:spMkLst>
            <pc:docMk/>
            <pc:sldMk cId="3649276370" sldId="336"/>
            <ac:spMk id="2" creationId="{869E36CF-D14D-698C-1A55-4C1CB583E2B1}"/>
          </ac:spMkLst>
        </pc:spChg>
        <pc:spChg chg="del mod">
          <ac:chgData name="Liz Bentley withKudos" userId="7ad3b7df917eeceb" providerId="LiveId" clId="{1B57204F-758B-47CE-8691-38C48D0A9372}" dt="2023-06-04T23:35:20.385" v="3403" actId="478"/>
          <ac:spMkLst>
            <pc:docMk/>
            <pc:sldMk cId="3649276370" sldId="336"/>
            <ac:spMk id="2" creationId="{87F99952-FE94-E379-2F61-FCBE70752B78}"/>
          </ac:spMkLst>
        </pc:spChg>
        <pc:spChg chg="add del mod">
          <ac:chgData name="Liz Bentley withKudos" userId="7ad3b7df917eeceb" providerId="LiveId" clId="{1B57204F-758B-47CE-8691-38C48D0A9372}" dt="2023-06-04T23:35:25.615" v="3404" actId="478"/>
          <ac:spMkLst>
            <pc:docMk/>
            <pc:sldMk cId="3649276370" sldId="336"/>
            <ac:spMk id="4" creationId="{B2ABB08C-6F19-C13F-9BB8-3DA3D143343A}"/>
          </ac:spMkLst>
        </pc:spChg>
        <pc:spChg chg="add del mod">
          <ac:chgData name="Liz Bentley withKudos" userId="7ad3b7df917eeceb" providerId="LiveId" clId="{1B57204F-758B-47CE-8691-38C48D0A9372}" dt="2023-06-04T23:35:29.635" v="3406" actId="21"/>
          <ac:spMkLst>
            <pc:docMk/>
            <pc:sldMk cId="3649276370" sldId="336"/>
            <ac:spMk id="5" creationId="{0FEAA16E-B5AB-1745-925E-08C1F1565B8E}"/>
          </ac:spMkLst>
        </pc:spChg>
        <pc:spChg chg="add del mod ord">
          <ac:chgData name="Liz Bentley withKudos" userId="7ad3b7df917eeceb" providerId="LiveId" clId="{1B57204F-758B-47CE-8691-38C48D0A9372}" dt="2023-06-04T23:35:34.686" v="3407" actId="700"/>
          <ac:spMkLst>
            <pc:docMk/>
            <pc:sldMk cId="3649276370" sldId="336"/>
            <ac:spMk id="7" creationId="{4F3A4A8D-060D-9D18-47BB-3B23C01D9685}"/>
          </ac:spMkLst>
        </pc:spChg>
        <pc:spChg chg="add del mod ord">
          <ac:chgData name="Liz Bentley withKudos" userId="7ad3b7df917eeceb" providerId="LiveId" clId="{1B57204F-758B-47CE-8691-38C48D0A9372}" dt="2023-06-04T23:35:34.686" v="3407" actId="700"/>
          <ac:spMkLst>
            <pc:docMk/>
            <pc:sldMk cId="3649276370" sldId="336"/>
            <ac:spMk id="9" creationId="{B496D92B-A459-1F72-BE28-E95A92B5BD11}"/>
          </ac:spMkLst>
        </pc:spChg>
        <pc:spChg chg="add del mod ord">
          <ac:chgData name="Liz Bentley withKudos" userId="7ad3b7df917eeceb" providerId="LiveId" clId="{1B57204F-758B-47CE-8691-38C48D0A9372}" dt="2023-06-04T23:35:34.686" v="3407" actId="700"/>
          <ac:spMkLst>
            <pc:docMk/>
            <pc:sldMk cId="3649276370" sldId="336"/>
            <ac:spMk id="11" creationId="{1812F8DA-DC8C-1C53-5C0E-4DF027E8B731}"/>
          </ac:spMkLst>
        </pc:spChg>
        <pc:spChg chg="add del mod ord">
          <ac:chgData name="Liz Bentley withKudos" userId="7ad3b7df917eeceb" providerId="LiveId" clId="{1B57204F-758B-47CE-8691-38C48D0A9372}" dt="2023-06-04T23:35:37.478" v="3408" actId="478"/>
          <ac:spMkLst>
            <pc:docMk/>
            <pc:sldMk cId="3649276370" sldId="336"/>
            <ac:spMk id="12" creationId="{A0D7B6AF-FBE8-315B-89FE-813C6CD90775}"/>
          </ac:spMkLst>
        </pc:spChg>
        <pc:spChg chg="add del mod ord">
          <ac:chgData name="Liz Bentley withKudos" userId="7ad3b7df917eeceb" providerId="LiveId" clId="{1B57204F-758B-47CE-8691-38C48D0A9372}" dt="2023-06-04T23:35:37.478" v="3408" actId="478"/>
          <ac:spMkLst>
            <pc:docMk/>
            <pc:sldMk cId="3649276370" sldId="336"/>
            <ac:spMk id="13" creationId="{B2F4AF74-7A2F-F53C-8DEC-11D3EA4ADABE}"/>
          </ac:spMkLst>
        </pc:spChg>
        <pc:spChg chg="add del mod ord">
          <ac:chgData name="Liz Bentley withKudos" userId="7ad3b7df917eeceb" providerId="LiveId" clId="{1B57204F-758B-47CE-8691-38C48D0A9372}" dt="2023-06-04T23:35:37.478" v="3408" actId="478"/>
          <ac:spMkLst>
            <pc:docMk/>
            <pc:sldMk cId="3649276370" sldId="336"/>
            <ac:spMk id="14" creationId="{54EFA16F-8223-2DCB-941F-3F9516B942E9}"/>
          </ac:spMkLst>
        </pc:spChg>
        <pc:spChg chg="add del mod">
          <ac:chgData name="Liz Bentley withKudos" userId="7ad3b7df917eeceb" providerId="LiveId" clId="{1B57204F-758B-47CE-8691-38C48D0A9372}" dt="2023-06-04T23:37:26.219" v="3423" actId="478"/>
          <ac:spMkLst>
            <pc:docMk/>
            <pc:sldMk cId="3649276370" sldId="336"/>
            <ac:spMk id="15" creationId="{968E2262-D23E-49FB-7B55-AEC64860212C}"/>
          </ac:spMkLst>
        </pc:spChg>
        <pc:spChg chg="add del mod">
          <ac:chgData name="Liz Bentley withKudos" userId="7ad3b7df917eeceb" providerId="LiveId" clId="{1B57204F-758B-47CE-8691-38C48D0A9372}" dt="2023-06-04T23:37:26.219" v="3423" actId="478"/>
          <ac:spMkLst>
            <pc:docMk/>
            <pc:sldMk cId="3649276370" sldId="336"/>
            <ac:spMk id="16" creationId="{3BC2F3E1-64DB-7097-5AD3-32D823E49C60}"/>
          </ac:spMkLst>
        </pc:spChg>
        <pc:spChg chg="add mod">
          <ac:chgData name="Liz Bentley withKudos" userId="7ad3b7df917eeceb" providerId="LiveId" clId="{1B57204F-758B-47CE-8691-38C48D0A9372}" dt="2023-06-07T04:50:45.328" v="7105" actId="207"/>
          <ac:spMkLst>
            <pc:docMk/>
            <pc:sldMk cId="3649276370" sldId="336"/>
            <ac:spMk id="17" creationId="{7B74521B-1A07-ACAB-200F-868C11CC4F4E}"/>
          </ac:spMkLst>
        </pc:spChg>
        <pc:spChg chg="add del mod">
          <ac:chgData name="Liz Bentley withKudos" userId="7ad3b7df917eeceb" providerId="LiveId" clId="{1B57204F-758B-47CE-8691-38C48D0A9372}" dt="2023-06-04T23:37:29.606" v="3424" actId="478"/>
          <ac:spMkLst>
            <pc:docMk/>
            <pc:sldMk cId="3649276370" sldId="336"/>
            <ac:spMk id="19" creationId="{45A3DB5B-33CC-E783-E874-194F3F4CA8A4}"/>
          </ac:spMkLst>
        </pc:spChg>
        <pc:spChg chg="add mod">
          <ac:chgData name="Liz Bentley withKudos" userId="7ad3b7df917eeceb" providerId="LiveId" clId="{1B57204F-758B-47CE-8691-38C48D0A9372}" dt="2023-06-07T00:13:52.245" v="6186" actId="13244"/>
          <ac:spMkLst>
            <pc:docMk/>
            <pc:sldMk cId="3649276370" sldId="336"/>
            <ac:spMk id="20" creationId="{5A41537F-9042-9643-A389-D79CE9A88973}"/>
          </ac:spMkLst>
        </pc:spChg>
        <pc:spChg chg="add mod">
          <ac:chgData name="Liz Bentley withKudos" userId="7ad3b7df917eeceb" providerId="LiveId" clId="{1B57204F-758B-47CE-8691-38C48D0A9372}" dt="2023-06-04T23:38:57.354" v="3433" actId="255"/>
          <ac:spMkLst>
            <pc:docMk/>
            <pc:sldMk cId="3649276370" sldId="336"/>
            <ac:spMk id="21" creationId="{FDB0CA86-30EB-9569-9614-1E9112B4F270}"/>
          </ac:spMkLst>
        </pc:spChg>
        <pc:spChg chg="add mod topLvl">
          <ac:chgData name="Liz Bentley withKudos" userId="7ad3b7df917eeceb" providerId="LiveId" clId="{1B57204F-758B-47CE-8691-38C48D0A9372}" dt="2023-06-07T07:10:20.294" v="7361" actId="207"/>
          <ac:spMkLst>
            <pc:docMk/>
            <pc:sldMk cId="3649276370" sldId="336"/>
            <ac:spMk id="22" creationId="{63977909-1165-1445-5BEC-93E973200C22}"/>
          </ac:spMkLst>
        </pc:spChg>
        <pc:spChg chg="add mod topLvl">
          <ac:chgData name="Liz Bentley withKudos" userId="7ad3b7df917eeceb" providerId="LiveId" clId="{1B57204F-758B-47CE-8691-38C48D0A9372}" dt="2023-06-07T07:10:20.294" v="7361" actId="207"/>
          <ac:spMkLst>
            <pc:docMk/>
            <pc:sldMk cId="3649276370" sldId="336"/>
            <ac:spMk id="23" creationId="{B010CCF6-D741-A557-D12B-B3C2A5913774}"/>
          </ac:spMkLst>
        </pc:spChg>
        <pc:spChg chg="add del mod">
          <ac:chgData name="Liz Bentley withKudos" userId="7ad3b7df917eeceb" providerId="LiveId" clId="{1B57204F-758B-47CE-8691-38C48D0A9372}" dt="2023-06-06T05:38:13.272" v="4604" actId="478"/>
          <ac:spMkLst>
            <pc:docMk/>
            <pc:sldMk cId="3649276370" sldId="336"/>
            <ac:spMk id="24" creationId="{F0E4C01A-3C76-F0EB-2ECB-CF7FB4B616D2}"/>
          </ac:spMkLst>
        </pc:spChg>
        <pc:spChg chg="add mod">
          <ac:chgData name="Liz Bentley withKudos" userId="7ad3b7df917eeceb" providerId="LiveId" clId="{1B57204F-758B-47CE-8691-38C48D0A9372}" dt="2023-06-04T23:52:55.570" v="3581" actId="571"/>
          <ac:spMkLst>
            <pc:docMk/>
            <pc:sldMk cId="3649276370" sldId="336"/>
            <ac:spMk id="26" creationId="{895BE345-D921-8689-DE3F-1CDC4EB51DE7}"/>
          </ac:spMkLst>
        </pc:spChg>
        <pc:spChg chg="del mod ord">
          <ac:chgData name="Liz Bentley withKudos" userId="7ad3b7df917eeceb" providerId="LiveId" clId="{1B57204F-758B-47CE-8691-38C48D0A9372}" dt="2023-06-04T23:35:37.478" v="3408" actId="478"/>
          <ac:spMkLst>
            <pc:docMk/>
            <pc:sldMk cId="3649276370" sldId="336"/>
            <ac:spMk id="1229" creationId="{00000000-0000-0000-0000-000000000000}"/>
          </ac:spMkLst>
        </pc:spChg>
        <pc:spChg chg="del mod">
          <ac:chgData name="Liz Bentley withKudos" userId="7ad3b7df917eeceb" providerId="LiveId" clId="{1B57204F-758B-47CE-8691-38C48D0A9372}" dt="2023-06-04T23:35:29.635" v="3406" actId="21"/>
          <ac:spMkLst>
            <pc:docMk/>
            <pc:sldMk cId="3649276370" sldId="336"/>
            <ac:spMk id="1231" creationId="{00000000-0000-0000-0000-000000000000}"/>
          </ac:spMkLst>
        </pc:spChg>
        <pc:spChg chg="del">
          <ac:chgData name="Liz Bentley withKudos" userId="7ad3b7df917eeceb" providerId="LiveId" clId="{1B57204F-758B-47CE-8691-38C48D0A9372}" dt="2023-06-04T23:35:29.635" v="3406" actId="21"/>
          <ac:spMkLst>
            <pc:docMk/>
            <pc:sldMk cId="3649276370" sldId="336"/>
            <ac:spMk id="1233" creationId="{00000000-0000-0000-0000-000000000000}"/>
          </ac:spMkLst>
        </pc:spChg>
        <pc:grpChg chg="add mod">
          <ac:chgData name="Liz Bentley withKudos" userId="7ad3b7df917eeceb" providerId="LiveId" clId="{1B57204F-758B-47CE-8691-38C48D0A9372}" dt="2023-06-07T07:17:11.005" v="7421" actId="962"/>
          <ac:grpSpMkLst>
            <pc:docMk/>
            <pc:sldMk cId="3649276370" sldId="336"/>
            <ac:grpSpMk id="3" creationId="{6EB814E2-4A9C-7B61-2735-A72FFF73716E}"/>
          </ac:grpSpMkLst>
        </pc:grpChg>
        <pc:grpChg chg="add del mod">
          <ac:chgData name="Liz Bentley withKudos" userId="7ad3b7df917eeceb" providerId="LiveId" clId="{1B57204F-758B-47CE-8691-38C48D0A9372}" dt="2023-06-04T23:43:12.461" v="3492" actId="165"/>
          <ac:grpSpMkLst>
            <pc:docMk/>
            <pc:sldMk cId="3649276370" sldId="336"/>
            <ac:grpSpMk id="25" creationId="{1A132D66-37B5-9441-25B1-DD01D8B31171}"/>
          </ac:grpSpMkLst>
        </pc:grpChg>
      </pc:sldChg>
      <pc:sldChg chg="addSp delSp modSp add mod">
        <pc:chgData name="Liz Bentley withKudos" userId="7ad3b7df917eeceb" providerId="LiveId" clId="{1B57204F-758B-47CE-8691-38C48D0A9372}" dt="2023-06-07T07:17:08.006" v="7420" actId="962"/>
        <pc:sldMkLst>
          <pc:docMk/>
          <pc:sldMk cId="750240430" sldId="337"/>
        </pc:sldMkLst>
        <pc:spChg chg="add mod">
          <ac:chgData name="Liz Bentley withKudos" userId="7ad3b7df917eeceb" providerId="LiveId" clId="{1B57204F-758B-47CE-8691-38C48D0A9372}" dt="2023-06-06T05:38:09.790" v="4603"/>
          <ac:spMkLst>
            <pc:docMk/>
            <pc:sldMk cId="750240430" sldId="337"/>
            <ac:spMk id="2" creationId="{625F1208-9AC0-DF2A-B1E7-62555141C7B2}"/>
          </ac:spMkLst>
        </pc:spChg>
        <pc:spChg chg="add del mod">
          <ac:chgData name="Liz Bentley withKudos" userId="7ad3b7df917eeceb" providerId="LiveId" clId="{1B57204F-758B-47CE-8691-38C48D0A9372}" dt="2023-06-04T23:30:46.615" v="3340"/>
          <ac:spMkLst>
            <pc:docMk/>
            <pc:sldMk cId="750240430" sldId="337"/>
            <ac:spMk id="2" creationId="{FE44FFA2-6062-B75A-F6C0-6B51346F6969}"/>
          </ac:spMkLst>
        </pc:spChg>
        <pc:spChg chg="add del mod">
          <ac:chgData name="Liz Bentley withKudos" userId="7ad3b7df917eeceb" providerId="LiveId" clId="{1B57204F-758B-47CE-8691-38C48D0A9372}" dt="2023-06-04T23:33:40.671" v="3380" actId="478"/>
          <ac:spMkLst>
            <pc:docMk/>
            <pc:sldMk cId="750240430" sldId="337"/>
            <ac:spMk id="3" creationId="{66C5C6AA-489D-E370-6EFD-9A023ACFA7BF}"/>
          </ac:spMkLst>
        </pc:spChg>
        <pc:spChg chg="del">
          <ac:chgData name="Liz Bentley withKudos" userId="7ad3b7df917eeceb" providerId="LiveId" clId="{1B57204F-758B-47CE-8691-38C48D0A9372}" dt="2023-06-04T23:32:30.823" v="3361" actId="478"/>
          <ac:spMkLst>
            <pc:docMk/>
            <pc:sldMk cId="750240430" sldId="337"/>
            <ac:spMk id="4" creationId="{ACEE529A-2626-A91D-4810-20056CE409F3}"/>
          </ac:spMkLst>
        </pc:spChg>
        <pc:spChg chg="add mod">
          <ac:chgData name="Liz Bentley withKudos" userId="7ad3b7df917eeceb" providerId="LiveId" clId="{1B57204F-758B-47CE-8691-38C48D0A9372}" dt="2023-06-07T07:10:02.148" v="7357" actId="948"/>
          <ac:spMkLst>
            <pc:docMk/>
            <pc:sldMk cId="750240430" sldId="337"/>
            <ac:spMk id="5" creationId="{E6E8EC9A-E4EA-39FC-4DBF-71D82E9962D1}"/>
          </ac:spMkLst>
        </pc:spChg>
        <pc:spChg chg="add del mod">
          <ac:chgData name="Liz Bentley withKudos" userId="7ad3b7df917eeceb" providerId="LiveId" clId="{1B57204F-758B-47CE-8691-38C48D0A9372}" dt="2023-06-07T07:10:02.148" v="7357" actId="948"/>
          <ac:spMkLst>
            <pc:docMk/>
            <pc:sldMk cId="750240430" sldId="337"/>
            <ac:spMk id="6" creationId="{46E4C471-E2BE-AB7C-9284-54514D252BCE}"/>
          </ac:spMkLst>
        </pc:spChg>
        <pc:spChg chg="del">
          <ac:chgData name="Liz Bentley withKudos" userId="7ad3b7df917eeceb" providerId="LiveId" clId="{1B57204F-758B-47CE-8691-38C48D0A9372}" dt="2023-06-04T23:32:32.439" v="3362" actId="478"/>
          <ac:spMkLst>
            <pc:docMk/>
            <pc:sldMk cId="750240430" sldId="337"/>
            <ac:spMk id="7" creationId="{780379DF-9CE4-2459-B4B4-1F3353CB6BEA}"/>
          </ac:spMkLst>
        </pc:spChg>
        <pc:spChg chg="del mod">
          <ac:chgData name="Liz Bentley withKudos" userId="7ad3b7df917eeceb" providerId="LiveId" clId="{1B57204F-758B-47CE-8691-38C48D0A9372}" dt="2023-06-04T23:33:11.271" v="3368" actId="478"/>
          <ac:spMkLst>
            <pc:docMk/>
            <pc:sldMk cId="750240430" sldId="337"/>
            <ac:spMk id="8" creationId="{C8A751FF-F965-0A36-58D6-BF35D77EE180}"/>
          </ac:spMkLst>
        </pc:spChg>
        <pc:spChg chg="add mod">
          <ac:chgData name="Liz Bentley withKudos" userId="7ad3b7df917eeceb" providerId="LiveId" clId="{1B57204F-758B-47CE-8691-38C48D0A9372}" dt="2023-06-07T07:10:02.148" v="7357" actId="948"/>
          <ac:spMkLst>
            <pc:docMk/>
            <pc:sldMk cId="750240430" sldId="337"/>
            <ac:spMk id="9" creationId="{84A955D7-232B-BE2D-CBF2-DFB3314438C2}"/>
          </ac:spMkLst>
        </pc:spChg>
        <pc:spChg chg="add del mod">
          <ac:chgData name="Liz Bentley withKudos" userId="7ad3b7df917eeceb" providerId="LiveId" clId="{1B57204F-758B-47CE-8691-38C48D0A9372}" dt="2023-06-04T23:35:16.927" v="3402" actId="21"/>
          <ac:spMkLst>
            <pc:docMk/>
            <pc:sldMk cId="750240430" sldId="337"/>
            <ac:spMk id="11" creationId="{5F6585D8-31F1-32EF-4954-92B0AE627CA8}"/>
          </ac:spMkLst>
        </pc:spChg>
        <pc:spChg chg="add del mod">
          <ac:chgData name="Liz Bentley withKudos" userId="7ad3b7df917eeceb" providerId="LiveId" clId="{1B57204F-758B-47CE-8691-38C48D0A9372}" dt="2023-06-04T23:40:14.057" v="3450"/>
          <ac:spMkLst>
            <pc:docMk/>
            <pc:sldMk cId="750240430" sldId="337"/>
            <ac:spMk id="12" creationId="{F95DE9A1-44DA-3F81-44AE-5A5D13DE91F8}"/>
          </ac:spMkLst>
        </pc:spChg>
        <pc:spChg chg="add mod">
          <ac:chgData name="Liz Bentley withKudos" userId="7ad3b7df917eeceb" providerId="LiveId" clId="{1B57204F-758B-47CE-8691-38C48D0A9372}" dt="2023-06-04T23:42:04.965" v="3477" actId="164"/>
          <ac:spMkLst>
            <pc:docMk/>
            <pc:sldMk cId="750240430" sldId="337"/>
            <ac:spMk id="13" creationId="{C7B06B2F-5627-9D94-C547-C168626CC14C}"/>
          </ac:spMkLst>
        </pc:spChg>
        <pc:spChg chg="add mod">
          <ac:chgData name="Liz Bentley withKudos" userId="7ad3b7df917eeceb" providerId="LiveId" clId="{1B57204F-758B-47CE-8691-38C48D0A9372}" dt="2023-06-04T23:42:04.965" v="3477" actId="164"/>
          <ac:spMkLst>
            <pc:docMk/>
            <pc:sldMk cId="750240430" sldId="337"/>
            <ac:spMk id="14" creationId="{FE8B9C28-1BFF-B3D1-BD2C-C8144C194EC3}"/>
          </ac:spMkLst>
        </pc:spChg>
        <pc:spChg chg="add del mod">
          <ac:chgData name="Liz Bentley withKudos" userId="7ad3b7df917eeceb" providerId="LiveId" clId="{1B57204F-758B-47CE-8691-38C48D0A9372}" dt="2023-06-06T05:38:09.392" v="4602" actId="478"/>
          <ac:spMkLst>
            <pc:docMk/>
            <pc:sldMk cId="750240430" sldId="337"/>
            <ac:spMk id="16" creationId="{1F81DC9C-984E-33D5-5113-708AAA336FA9}"/>
          </ac:spMkLst>
        </pc:spChg>
        <pc:spChg chg="del mod">
          <ac:chgData name="Liz Bentley withKudos" userId="7ad3b7df917eeceb" providerId="LiveId" clId="{1B57204F-758B-47CE-8691-38C48D0A9372}" dt="2023-06-04T23:29:41.663" v="3310" actId="478"/>
          <ac:spMkLst>
            <pc:docMk/>
            <pc:sldMk cId="750240430" sldId="337"/>
            <ac:spMk id="19" creationId="{A76345A5-5598-E69F-3A11-776ACFC31013}"/>
          </ac:spMkLst>
        </pc:spChg>
        <pc:spChg chg="add del mod">
          <ac:chgData name="Liz Bentley withKudos" userId="7ad3b7df917eeceb" providerId="LiveId" clId="{1B57204F-758B-47CE-8691-38C48D0A9372}" dt="2023-06-07T04:50:41.233" v="7104" actId="207"/>
          <ac:spMkLst>
            <pc:docMk/>
            <pc:sldMk cId="750240430" sldId="337"/>
            <ac:spMk id="23" creationId="{98DD0F91-78B5-C318-AF6C-148C66023632}"/>
          </ac:spMkLst>
        </pc:spChg>
        <pc:spChg chg="mod">
          <ac:chgData name="Liz Bentley withKudos" userId="7ad3b7df917eeceb" providerId="LiveId" clId="{1B57204F-758B-47CE-8691-38C48D0A9372}" dt="2023-06-04T23:57:38.300" v="3639" actId="14100"/>
          <ac:spMkLst>
            <pc:docMk/>
            <pc:sldMk cId="750240430" sldId="337"/>
            <ac:spMk id="24" creationId="{07F475D8-5861-47F2-C31B-414CA7495573}"/>
          </ac:spMkLst>
        </pc:spChg>
        <pc:spChg chg="del mod">
          <ac:chgData name="Liz Bentley withKudos" userId="7ad3b7df917eeceb" providerId="LiveId" clId="{1B57204F-758B-47CE-8691-38C48D0A9372}" dt="2023-06-04T23:32:28.862" v="3360" actId="478"/>
          <ac:spMkLst>
            <pc:docMk/>
            <pc:sldMk cId="750240430" sldId="337"/>
            <ac:spMk id="27" creationId="{C3198863-EF76-C826-2AF3-D1B784FB734B}"/>
          </ac:spMkLst>
        </pc:spChg>
        <pc:spChg chg="add del">
          <ac:chgData name="Liz Bentley withKudos" userId="7ad3b7df917eeceb" providerId="LiveId" clId="{1B57204F-758B-47CE-8691-38C48D0A9372}" dt="2023-06-04T23:33:42.005" v="3381" actId="478"/>
          <ac:spMkLst>
            <pc:docMk/>
            <pc:sldMk cId="750240430" sldId="337"/>
            <ac:spMk id="28" creationId="{B5A0B929-62C4-4DE8-CABD-43DE6181307B}"/>
          </ac:spMkLst>
        </pc:spChg>
        <pc:spChg chg="add del">
          <ac:chgData name="Liz Bentley withKudos" userId="7ad3b7df917eeceb" providerId="LiveId" clId="{1B57204F-758B-47CE-8691-38C48D0A9372}" dt="2023-06-04T23:33:42.005" v="3381" actId="478"/>
          <ac:spMkLst>
            <pc:docMk/>
            <pc:sldMk cId="750240430" sldId="337"/>
            <ac:spMk id="1229" creationId="{00000000-0000-0000-0000-000000000000}"/>
          </ac:spMkLst>
        </pc:spChg>
        <pc:grpChg chg="add mod">
          <ac:chgData name="Liz Bentley withKudos" userId="7ad3b7df917eeceb" providerId="LiveId" clId="{1B57204F-758B-47CE-8691-38C48D0A9372}" dt="2023-06-07T07:17:08.006" v="7420" actId="962"/>
          <ac:grpSpMkLst>
            <pc:docMk/>
            <pc:sldMk cId="750240430" sldId="337"/>
            <ac:grpSpMk id="3" creationId="{DA872D91-A9C7-5C52-0E59-F926FD9B3F30}"/>
          </ac:grpSpMkLst>
        </pc:grpChg>
        <pc:grpChg chg="add del mod">
          <ac:chgData name="Liz Bentley withKudos" userId="7ad3b7df917eeceb" providerId="LiveId" clId="{1B57204F-758B-47CE-8691-38C48D0A9372}" dt="2023-06-04T23:42:10.886" v="3479" actId="478"/>
          <ac:grpSpMkLst>
            <pc:docMk/>
            <pc:sldMk cId="750240430" sldId="337"/>
            <ac:grpSpMk id="15" creationId="{3F4EA34A-0BE0-57EB-13A7-6C083EFCDBFA}"/>
          </ac:grpSpMkLst>
        </pc:grpChg>
      </pc:sldChg>
      <pc:sldChg chg="add del">
        <pc:chgData name="Liz Bentley withKudos" userId="7ad3b7df917eeceb" providerId="LiveId" clId="{1B57204F-758B-47CE-8691-38C48D0A9372}" dt="2023-06-04T23:28:53.770" v="3300" actId="2890"/>
        <pc:sldMkLst>
          <pc:docMk/>
          <pc:sldMk cId="1998384173" sldId="337"/>
        </pc:sldMkLst>
      </pc:sldChg>
      <pc:sldChg chg="modSp add del mod">
        <pc:chgData name="Liz Bentley withKudos" userId="7ad3b7df917eeceb" providerId="LiveId" clId="{1B57204F-758B-47CE-8691-38C48D0A9372}" dt="2023-06-04T23:52:43.233" v="3579" actId="47"/>
        <pc:sldMkLst>
          <pc:docMk/>
          <pc:sldMk cId="2470830374" sldId="338"/>
        </pc:sldMkLst>
        <pc:spChg chg="mod">
          <ac:chgData name="Liz Bentley withKudos" userId="7ad3b7df917eeceb" providerId="LiveId" clId="{1B57204F-758B-47CE-8691-38C48D0A9372}" dt="2023-06-04T23:51:43.542" v="3570" actId="6549"/>
          <ac:spMkLst>
            <pc:docMk/>
            <pc:sldMk cId="2470830374" sldId="338"/>
            <ac:spMk id="23" creationId="{98DD0F91-78B5-C318-AF6C-148C66023632}"/>
          </ac:spMkLst>
        </pc:spChg>
      </pc:sldChg>
      <pc:sldChg chg="addSp delSp modSp add mod ord">
        <pc:chgData name="Liz Bentley withKudos" userId="7ad3b7df917eeceb" providerId="LiveId" clId="{1B57204F-758B-47CE-8691-38C48D0A9372}" dt="2023-06-07T07:17:13.330" v="7422" actId="962"/>
        <pc:sldMkLst>
          <pc:docMk/>
          <pc:sldMk cId="1460662051" sldId="339"/>
        </pc:sldMkLst>
        <pc:spChg chg="add mod topLvl">
          <ac:chgData name="Liz Bentley withKudos" userId="7ad3b7df917eeceb" providerId="LiveId" clId="{1B57204F-758B-47CE-8691-38C48D0A9372}" dt="2023-06-07T07:10:52.011" v="7366" actId="948"/>
          <ac:spMkLst>
            <pc:docMk/>
            <pc:sldMk cId="1460662051" sldId="339"/>
            <ac:spMk id="2" creationId="{D64D619D-2FD8-C90D-412E-C2C4A83019BD}"/>
          </ac:spMkLst>
        </pc:spChg>
        <pc:spChg chg="add mod">
          <ac:chgData name="Liz Bentley withKudos" userId="7ad3b7df917eeceb" providerId="LiveId" clId="{1B57204F-758B-47CE-8691-38C48D0A9372}" dt="2023-06-07T07:10:52.011" v="7366" actId="948"/>
          <ac:spMkLst>
            <pc:docMk/>
            <pc:sldMk cId="1460662051" sldId="339"/>
            <ac:spMk id="3" creationId="{7461F68E-7C3B-93D1-EF52-22546DF70B78}"/>
          </ac:spMkLst>
        </pc:spChg>
        <pc:spChg chg="add mod">
          <ac:chgData name="Liz Bentley withKudos" userId="7ad3b7df917eeceb" providerId="LiveId" clId="{1B57204F-758B-47CE-8691-38C48D0A9372}" dt="2023-06-07T07:10:52.011" v="7366" actId="948"/>
          <ac:spMkLst>
            <pc:docMk/>
            <pc:sldMk cId="1460662051" sldId="339"/>
            <ac:spMk id="4" creationId="{A870CD82-E48B-6C4D-8D1E-078A7E647B7A}"/>
          </ac:spMkLst>
        </pc:spChg>
        <pc:spChg chg="add mod topLvl">
          <ac:chgData name="Liz Bentley withKudos" userId="7ad3b7df917eeceb" providerId="LiveId" clId="{1B57204F-758B-47CE-8691-38C48D0A9372}" dt="2023-06-07T07:10:52.011" v="7366" actId="948"/>
          <ac:spMkLst>
            <pc:docMk/>
            <pc:sldMk cId="1460662051" sldId="339"/>
            <ac:spMk id="5" creationId="{091E86FA-2B0B-67DE-32EC-73AA3DA8CD2C}"/>
          </ac:spMkLst>
        </pc:spChg>
        <pc:spChg chg="add mod">
          <ac:chgData name="Liz Bentley withKudos" userId="7ad3b7df917eeceb" providerId="LiveId" clId="{1B57204F-758B-47CE-8691-38C48D0A9372}" dt="2023-06-06T05:38:20.865" v="4607"/>
          <ac:spMkLst>
            <pc:docMk/>
            <pc:sldMk cId="1460662051" sldId="339"/>
            <ac:spMk id="7" creationId="{0360735D-0913-FE55-5E2F-96BF4E03C290}"/>
          </ac:spMkLst>
        </pc:spChg>
        <pc:spChg chg="del">
          <ac:chgData name="Liz Bentley withKudos" userId="7ad3b7df917eeceb" providerId="LiveId" clId="{1B57204F-758B-47CE-8691-38C48D0A9372}" dt="2023-06-04T23:58:43.766" v="3648" actId="478"/>
          <ac:spMkLst>
            <pc:docMk/>
            <pc:sldMk cId="1460662051" sldId="339"/>
            <ac:spMk id="7" creationId="{780379DF-9CE4-2459-B4B4-1F3353CB6BEA}"/>
          </ac:spMkLst>
        </pc:spChg>
        <pc:spChg chg="add del mod">
          <ac:chgData name="Liz Bentley withKudos" userId="7ad3b7df917eeceb" providerId="LiveId" clId="{1B57204F-758B-47CE-8691-38C48D0A9372}" dt="2023-06-05T00:05:32.122" v="3734" actId="21"/>
          <ac:spMkLst>
            <pc:docMk/>
            <pc:sldMk cId="1460662051" sldId="339"/>
            <ac:spMk id="8" creationId="{86D67644-764F-6A72-58C5-C12A8C59CCBC}"/>
          </ac:spMkLst>
        </pc:spChg>
        <pc:spChg chg="mod">
          <ac:chgData name="Liz Bentley withKudos" userId="7ad3b7df917eeceb" providerId="LiveId" clId="{1B57204F-758B-47CE-8691-38C48D0A9372}" dt="2023-06-07T04:50:53.904" v="7106" actId="207"/>
          <ac:spMkLst>
            <pc:docMk/>
            <pc:sldMk cId="1460662051" sldId="339"/>
            <ac:spMk id="23" creationId="{98DD0F91-78B5-C318-AF6C-148C66023632}"/>
          </ac:spMkLst>
        </pc:spChg>
        <pc:spChg chg="mod">
          <ac:chgData name="Liz Bentley withKudos" userId="7ad3b7df917eeceb" providerId="LiveId" clId="{1B57204F-758B-47CE-8691-38C48D0A9372}" dt="2023-06-07T00:14:25.655" v="6191" actId="13244"/>
          <ac:spMkLst>
            <pc:docMk/>
            <pc:sldMk cId="1460662051" sldId="339"/>
            <ac:spMk id="24" creationId="{07F475D8-5861-47F2-C31B-414CA7495573}"/>
          </ac:spMkLst>
        </pc:spChg>
        <pc:spChg chg="del mod">
          <ac:chgData name="Liz Bentley withKudos" userId="7ad3b7df917eeceb" providerId="LiveId" clId="{1B57204F-758B-47CE-8691-38C48D0A9372}" dt="2023-06-04T23:59:17.888" v="3662" actId="21"/>
          <ac:spMkLst>
            <pc:docMk/>
            <pc:sldMk cId="1460662051" sldId="339"/>
            <ac:spMk id="27" creationId="{C3198863-EF76-C826-2AF3-D1B784FB734B}"/>
          </ac:spMkLst>
        </pc:spChg>
        <pc:spChg chg="del">
          <ac:chgData name="Liz Bentley withKudos" userId="7ad3b7df917eeceb" providerId="LiveId" clId="{1B57204F-758B-47CE-8691-38C48D0A9372}" dt="2023-06-06T05:38:20.457" v="4606" actId="478"/>
          <ac:spMkLst>
            <pc:docMk/>
            <pc:sldMk cId="1460662051" sldId="339"/>
            <ac:spMk id="29" creationId="{BE69CB3C-251A-83C5-2172-58FD992AEC1A}"/>
          </ac:spMkLst>
        </pc:spChg>
        <pc:grpChg chg="add mod">
          <ac:chgData name="Liz Bentley withKudos" userId="7ad3b7df917eeceb" providerId="LiveId" clId="{1B57204F-758B-47CE-8691-38C48D0A9372}" dt="2023-06-07T07:17:13.330" v="7422" actId="962"/>
          <ac:grpSpMkLst>
            <pc:docMk/>
            <pc:sldMk cId="1460662051" sldId="339"/>
            <ac:grpSpMk id="6" creationId="{26E34BB9-0FC4-7AB0-EBEB-908CB357DBA7}"/>
          </ac:grpSpMkLst>
        </pc:grpChg>
        <pc:grpChg chg="add del mod">
          <ac:chgData name="Liz Bentley withKudos" userId="7ad3b7df917eeceb" providerId="LiveId" clId="{1B57204F-758B-47CE-8691-38C48D0A9372}" dt="2023-06-06T23:26:29.425" v="5621" actId="165"/>
          <ac:grpSpMkLst>
            <pc:docMk/>
            <pc:sldMk cId="1460662051" sldId="339"/>
            <ac:grpSpMk id="6" creationId="{D9BB7EE0-9B9D-1FC0-12FF-E717CAD0A9E8}"/>
          </ac:grpSpMkLst>
        </pc:grpChg>
      </pc:sldChg>
      <pc:sldChg chg="addSp delSp modSp add mod ord">
        <pc:chgData name="Liz Bentley withKudos" userId="7ad3b7df917eeceb" providerId="LiveId" clId="{1B57204F-758B-47CE-8691-38C48D0A9372}" dt="2023-06-07T07:17:15.249" v="7423" actId="962"/>
        <pc:sldMkLst>
          <pc:docMk/>
          <pc:sldMk cId="257196779" sldId="340"/>
        </pc:sldMkLst>
        <pc:spChg chg="add mod">
          <ac:chgData name="Liz Bentley withKudos" userId="7ad3b7df917eeceb" providerId="LiveId" clId="{1B57204F-758B-47CE-8691-38C48D0A9372}" dt="2023-06-07T07:11:03.650" v="7369" actId="164"/>
          <ac:spMkLst>
            <pc:docMk/>
            <pc:sldMk cId="257196779" sldId="340"/>
            <ac:spMk id="2" creationId="{E6C8A5B8-2F24-3CF0-23B3-CD53D0B0B8EC}"/>
          </ac:spMkLst>
        </pc:spChg>
        <pc:spChg chg="add mod">
          <ac:chgData name="Liz Bentley withKudos" userId="7ad3b7df917eeceb" providerId="LiveId" clId="{1B57204F-758B-47CE-8691-38C48D0A9372}" dt="2023-06-07T07:11:03.650" v="7369" actId="164"/>
          <ac:spMkLst>
            <pc:docMk/>
            <pc:sldMk cId="257196779" sldId="340"/>
            <ac:spMk id="3" creationId="{458BCA2C-93C5-694E-3F64-2B5610FDBCCB}"/>
          </ac:spMkLst>
        </pc:spChg>
        <pc:spChg chg="add del mod">
          <ac:chgData name="Liz Bentley withKudos" userId="7ad3b7df917eeceb" providerId="LiveId" clId="{1B57204F-758B-47CE-8691-38C48D0A9372}" dt="2023-06-05T00:05:20.622" v="3730" actId="21"/>
          <ac:spMkLst>
            <pc:docMk/>
            <pc:sldMk cId="257196779" sldId="340"/>
            <ac:spMk id="4" creationId="{1622A414-0EFE-1046-80F8-DB988AB0B092}"/>
          </ac:spMkLst>
        </pc:spChg>
        <pc:spChg chg="add mod">
          <ac:chgData name="Liz Bentley withKudos" userId="7ad3b7df917eeceb" providerId="LiveId" clId="{1B57204F-758B-47CE-8691-38C48D0A9372}" dt="2023-06-06T05:38:25.955" v="4609"/>
          <ac:spMkLst>
            <pc:docMk/>
            <pc:sldMk cId="257196779" sldId="340"/>
            <ac:spMk id="4" creationId="{BE9C5728-8285-04FF-2F81-F811DF5FE847}"/>
          </ac:spMkLst>
        </pc:spChg>
        <pc:spChg chg="del">
          <ac:chgData name="Liz Bentley withKudos" userId="7ad3b7df917eeceb" providerId="LiveId" clId="{1B57204F-758B-47CE-8691-38C48D0A9372}" dt="2023-06-05T00:02:54.661" v="3704" actId="478"/>
          <ac:spMkLst>
            <pc:docMk/>
            <pc:sldMk cId="257196779" sldId="340"/>
            <ac:spMk id="5" creationId="{E6E8EC9A-E4EA-39FC-4DBF-71D82E9962D1}"/>
          </ac:spMkLst>
        </pc:spChg>
        <pc:spChg chg="del">
          <ac:chgData name="Liz Bentley withKudos" userId="7ad3b7df917eeceb" providerId="LiveId" clId="{1B57204F-758B-47CE-8691-38C48D0A9372}" dt="2023-06-05T00:02:54.661" v="3704" actId="478"/>
          <ac:spMkLst>
            <pc:docMk/>
            <pc:sldMk cId="257196779" sldId="340"/>
            <ac:spMk id="6" creationId="{46E4C471-E2BE-AB7C-9284-54514D252BCE}"/>
          </ac:spMkLst>
        </pc:spChg>
        <pc:spChg chg="add del mod">
          <ac:chgData name="Liz Bentley withKudos" userId="7ad3b7df917eeceb" providerId="LiveId" clId="{1B57204F-758B-47CE-8691-38C48D0A9372}" dt="2023-06-05T00:04:42.940" v="3722" actId="478"/>
          <ac:spMkLst>
            <pc:docMk/>
            <pc:sldMk cId="257196779" sldId="340"/>
            <ac:spMk id="7" creationId="{E2BC8D5E-211A-B73F-7CC8-A8664E2CDFC0}"/>
          </ac:spMkLst>
        </pc:spChg>
        <pc:spChg chg="add mod">
          <ac:chgData name="Liz Bentley withKudos" userId="7ad3b7df917eeceb" providerId="LiveId" clId="{1B57204F-758B-47CE-8691-38C48D0A9372}" dt="2023-06-05T00:05:09.379" v="3726" actId="164"/>
          <ac:spMkLst>
            <pc:docMk/>
            <pc:sldMk cId="257196779" sldId="340"/>
            <ac:spMk id="8" creationId="{0836299D-5350-7CD1-0A82-A9255F5BA6D0}"/>
          </ac:spMkLst>
        </pc:spChg>
        <pc:spChg chg="del">
          <ac:chgData name="Liz Bentley withKudos" userId="7ad3b7df917eeceb" providerId="LiveId" clId="{1B57204F-758B-47CE-8691-38C48D0A9372}" dt="2023-06-05T00:02:54.661" v="3704" actId="478"/>
          <ac:spMkLst>
            <pc:docMk/>
            <pc:sldMk cId="257196779" sldId="340"/>
            <ac:spMk id="9" creationId="{84A955D7-232B-BE2D-CBF2-DFB3314438C2}"/>
          </ac:spMkLst>
        </pc:spChg>
        <pc:spChg chg="add mod">
          <ac:chgData name="Liz Bentley withKudos" userId="7ad3b7df917eeceb" providerId="LiveId" clId="{1B57204F-758B-47CE-8691-38C48D0A9372}" dt="2023-06-05T00:05:09.379" v="3726" actId="164"/>
          <ac:spMkLst>
            <pc:docMk/>
            <pc:sldMk cId="257196779" sldId="340"/>
            <ac:spMk id="10" creationId="{E370CFFB-E50F-6A59-0D3B-B714EB73EAEF}"/>
          </ac:spMkLst>
        </pc:spChg>
        <pc:spChg chg="add mod">
          <ac:chgData name="Liz Bentley withKudos" userId="7ad3b7df917eeceb" providerId="LiveId" clId="{1B57204F-758B-47CE-8691-38C48D0A9372}" dt="2023-06-07T07:11:03.650" v="7369" actId="164"/>
          <ac:spMkLst>
            <pc:docMk/>
            <pc:sldMk cId="257196779" sldId="340"/>
            <ac:spMk id="12" creationId="{237CC310-BCE7-FBC5-7E8C-70EFCB7201DE}"/>
          </ac:spMkLst>
        </pc:spChg>
        <pc:spChg chg="del">
          <ac:chgData name="Liz Bentley withKudos" userId="7ad3b7df917eeceb" providerId="LiveId" clId="{1B57204F-758B-47CE-8691-38C48D0A9372}" dt="2023-06-06T05:38:25.528" v="4608" actId="478"/>
          <ac:spMkLst>
            <pc:docMk/>
            <pc:sldMk cId="257196779" sldId="340"/>
            <ac:spMk id="16" creationId="{1F81DC9C-984E-33D5-5113-708AAA336FA9}"/>
          </ac:spMkLst>
        </pc:spChg>
        <pc:spChg chg="mod">
          <ac:chgData name="Liz Bentley withKudos" userId="7ad3b7df917eeceb" providerId="LiveId" clId="{1B57204F-758B-47CE-8691-38C48D0A9372}" dt="2023-06-07T04:50:57.527" v="7107" actId="207"/>
          <ac:spMkLst>
            <pc:docMk/>
            <pc:sldMk cId="257196779" sldId="340"/>
            <ac:spMk id="23" creationId="{98DD0F91-78B5-C318-AF6C-148C66023632}"/>
          </ac:spMkLst>
        </pc:spChg>
        <pc:spChg chg="mod">
          <ac:chgData name="Liz Bentley withKudos" userId="7ad3b7df917eeceb" providerId="LiveId" clId="{1B57204F-758B-47CE-8691-38C48D0A9372}" dt="2023-06-07T00:14:51.242" v="6194" actId="13244"/>
          <ac:spMkLst>
            <pc:docMk/>
            <pc:sldMk cId="257196779" sldId="340"/>
            <ac:spMk id="24" creationId="{07F475D8-5861-47F2-C31B-414CA7495573}"/>
          </ac:spMkLst>
        </pc:spChg>
        <pc:grpChg chg="add mod">
          <ac:chgData name="Liz Bentley withKudos" userId="7ad3b7df917eeceb" providerId="LiveId" clId="{1B57204F-758B-47CE-8691-38C48D0A9372}" dt="2023-06-07T07:17:15.249" v="7423" actId="962"/>
          <ac:grpSpMkLst>
            <pc:docMk/>
            <pc:sldMk cId="257196779" sldId="340"/>
            <ac:grpSpMk id="5" creationId="{18CCAB6A-E11D-A403-5181-C43FCA35B2BF}"/>
          </ac:grpSpMkLst>
        </pc:grpChg>
        <pc:grpChg chg="add del mod">
          <ac:chgData name="Liz Bentley withKudos" userId="7ad3b7df917eeceb" providerId="LiveId" clId="{1B57204F-758B-47CE-8691-38C48D0A9372}" dt="2023-06-05T00:05:16.501" v="3728" actId="478"/>
          <ac:grpSpMkLst>
            <pc:docMk/>
            <pc:sldMk cId="257196779" sldId="340"/>
            <ac:grpSpMk id="11" creationId="{A7CFF03F-B214-8DF4-134A-D934FCF8BAB7}"/>
          </ac:grpSpMkLst>
        </pc:grpChg>
      </pc:sldChg>
      <pc:sldChg chg="addSp delSp modSp add del mod ord">
        <pc:chgData name="Liz Bentley withKudos" userId="7ad3b7df917eeceb" providerId="LiveId" clId="{1B57204F-758B-47CE-8691-38C48D0A9372}" dt="2023-06-04T23:54:11.200" v="3593" actId="47"/>
        <pc:sldMkLst>
          <pc:docMk/>
          <pc:sldMk cId="1853354636" sldId="340"/>
        </pc:sldMkLst>
        <pc:spChg chg="add mod">
          <ac:chgData name="Liz Bentley withKudos" userId="7ad3b7df917eeceb" providerId="LiveId" clId="{1B57204F-758B-47CE-8691-38C48D0A9372}" dt="2023-06-04T23:53:48.945" v="3590" actId="478"/>
          <ac:spMkLst>
            <pc:docMk/>
            <pc:sldMk cId="1853354636" sldId="340"/>
            <ac:spMk id="3" creationId="{E3F105F9-B089-EF17-9805-2E0715BB43E1}"/>
          </ac:spMkLst>
        </pc:spChg>
        <pc:spChg chg="add del mod">
          <ac:chgData name="Liz Bentley withKudos" userId="7ad3b7df917eeceb" providerId="LiveId" clId="{1B57204F-758B-47CE-8691-38C48D0A9372}" dt="2023-06-04T23:54:06.872" v="3592" actId="478"/>
          <ac:spMkLst>
            <pc:docMk/>
            <pc:sldMk cId="1853354636" sldId="340"/>
            <ac:spMk id="4" creationId="{79607B47-6A51-8768-DDCD-21C85685530A}"/>
          </ac:spMkLst>
        </pc:spChg>
        <pc:spChg chg="del">
          <ac:chgData name="Liz Bentley withKudos" userId="7ad3b7df917eeceb" providerId="LiveId" clId="{1B57204F-758B-47CE-8691-38C48D0A9372}" dt="2023-06-04T23:53:48.945" v="3590" actId="478"/>
          <ac:spMkLst>
            <pc:docMk/>
            <pc:sldMk cId="1853354636" sldId="340"/>
            <ac:spMk id="23" creationId="{98DD0F91-78B5-C318-AF6C-148C66023632}"/>
          </ac:spMkLst>
        </pc:spChg>
      </pc:sldChg>
      <pc:sldChg chg="addSp delSp modSp add mod ord">
        <pc:chgData name="Liz Bentley withKudos" userId="7ad3b7df917eeceb" providerId="LiveId" clId="{1B57204F-758B-47CE-8691-38C48D0A9372}" dt="2023-06-07T07:11:17.724" v="7371" actId="207"/>
        <pc:sldMkLst>
          <pc:docMk/>
          <pc:sldMk cId="3018306138" sldId="341"/>
        </pc:sldMkLst>
        <pc:spChg chg="add mod">
          <ac:chgData name="Liz Bentley withKudos" userId="7ad3b7df917eeceb" providerId="LiveId" clId="{1B57204F-758B-47CE-8691-38C48D0A9372}" dt="2023-06-06T05:38:32.116" v="4611"/>
          <ac:spMkLst>
            <pc:docMk/>
            <pc:sldMk cId="3018306138" sldId="341"/>
            <ac:spMk id="2" creationId="{B12F7D45-A15B-88AF-01E6-15C07C0F5633}"/>
          </ac:spMkLst>
        </pc:spChg>
        <pc:spChg chg="add del mod">
          <ac:chgData name="Liz Bentley withKudos" userId="7ad3b7df917eeceb" providerId="LiveId" clId="{1B57204F-758B-47CE-8691-38C48D0A9372}" dt="2023-06-04T23:56:43.869" v="3635" actId="478"/>
          <ac:spMkLst>
            <pc:docMk/>
            <pc:sldMk cId="3018306138" sldId="341"/>
            <ac:spMk id="3" creationId="{C702F23C-5E8C-D3F8-BA06-1A33BE4E3B68}"/>
          </ac:spMkLst>
        </pc:spChg>
        <pc:spChg chg="add del mod">
          <ac:chgData name="Liz Bentley withKudos" userId="7ad3b7df917eeceb" providerId="LiveId" clId="{1B57204F-758B-47CE-8691-38C48D0A9372}" dt="2023-06-04T23:56:41.056" v="3634" actId="21"/>
          <ac:spMkLst>
            <pc:docMk/>
            <pc:sldMk cId="3018306138" sldId="341"/>
            <ac:spMk id="4" creationId="{AE34855D-6D0B-9023-B5B0-7B29CB092943}"/>
          </ac:spMkLst>
        </pc:spChg>
        <pc:spChg chg="add mod">
          <ac:chgData name="Liz Bentley withKudos" userId="7ad3b7df917eeceb" providerId="LiveId" clId="{1B57204F-758B-47CE-8691-38C48D0A9372}" dt="2023-06-07T04:51:00.527" v="7108" actId="207"/>
          <ac:spMkLst>
            <pc:docMk/>
            <pc:sldMk cId="3018306138" sldId="341"/>
            <ac:spMk id="5" creationId="{F58FB422-5B8D-2C01-BFBD-1E31D08943C0}"/>
          </ac:spMkLst>
        </pc:spChg>
        <pc:spChg chg="add mod">
          <ac:chgData name="Liz Bentley withKudos" userId="7ad3b7df917eeceb" providerId="LiveId" clId="{1B57204F-758B-47CE-8691-38C48D0A9372}" dt="2023-06-07T07:11:17.724" v="7371" actId="207"/>
          <ac:spMkLst>
            <pc:docMk/>
            <pc:sldMk cId="3018306138" sldId="341"/>
            <ac:spMk id="6" creationId="{52DE6DA7-9C72-7904-D83C-77AEFEF4AEBF}"/>
          </ac:spMkLst>
        </pc:spChg>
        <pc:spChg chg="del">
          <ac:chgData name="Liz Bentley withKudos" userId="7ad3b7df917eeceb" providerId="LiveId" clId="{1B57204F-758B-47CE-8691-38C48D0A9372}" dt="2023-06-04T23:56:36.242" v="3632" actId="478"/>
          <ac:spMkLst>
            <pc:docMk/>
            <pc:sldMk cId="3018306138" sldId="341"/>
            <ac:spMk id="17" creationId="{7B74521B-1A07-ACAB-200F-868C11CC4F4E}"/>
          </ac:spMkLst>
        </pc:spChg>
        <pc:spChg chg="mod">
          <ac:chgData name="Liz Bentley withKudos" userId="7ad3b7df917eeceb" providerId="LiveId" clId="{1B57204F-758B-47CE-8691-38C48D0A9372}" dt="2023-06-07T00:15:11.711" v="6197" actId="13244"/>
          <ac:spMkLst>
            <pc:docMk/>
            <pc:sldMk cId="3018306138" sldId="341"/>
            <ac:spMk id="20" creationId="{5A41537F-9042-9643-A389-D79CE9A88973}"/>
          </ac:spMkLst>
        </pc:spChg>
        <pc:spChg chg="mod">
          <ac:chgData name="Liz Bentley withKudos" userId="7ad3b7df917eeceb" providerId="LiveId" clId="{1B57204F-758B-47CE-8691-38C48D0A9372}" dt="2023-06-05T00:00:10.216" v="3674"/>
          <ac:spMkLst>
            <pc:docMk/>
            <pc:sldMk cId="3018306138" sldId="341"/>
            <ac:spMk id="21" creationId="{FDB0CA86-30EB-9569-9614-1E9112B4F270}"/>
          </ac:spMkLst>
        </pc:spChg>
        <pc:spChg chg="del">
          <ac:chgData name="Liz Bentley withKudos" userId="7ad3b7df917eeceb" providerId="LiveId" clId="{1B57204F-758B-47CE-8691-38C48D0A9372}" dt="2023-06-05T00:06:08.844" v="3743" actId="478"/>
          <ac:spMkLst>
            <pc:docMk/>
            <pc:sldMk cId="3018306138" sldId="341"/>
            <ac:spMk id="22" creationId="{63977909-1165-1445-5BEC-93E973200C22}"/>
          </ac:spMkLst>
        </pc:spChg>
        <pc:spChg chg="del">
          <ac:chgData name="Liz Bentley withKudos" userId="7ad3b7df917eeceb" providerId="LiveId" clId="{1B57204F-758B-47CE-8691-38C48D0A9372}" dt="2023-06-05T00:06:08.844" v="3743" actId="478"/>
          <ac:spMkLst>
            <pc:docMk/>
            <pc:sldMk cId="3018306138" sldId="341"/>
            <ac:spMk id="23" creationId="{B010CCF6-D741-A557-D12B-B3C2A5913774}"/>
          </ac:spMkLst>
        </pc:spChg>
        <pc:spChg chg="del">
          <ac:chgData name="Liz Bentley withKudos" userId="7ad3b7df917eeceb" providerId="LiveId" clId="{1B57204F-758B-47CE-8691-38C48D0A9372}" dt="2023-06-06T05:38:31.657" v="4610" actId="478"/>
          <ac:spMkLst>
            <pc:docMk/>
            <pc:sldMk cId="3018306138" sldId="341"/>
            <ac:spMk id="24" creationId="{F0E4C01A-3C76-F0EB-2ECB-CF7FB4B616D2}"/>
          </ac:spMkLst>
        </pc:spChg>
      </pc:sldChg>
      <pc:sldChg chg="addSp delSp modSp new del mod">
        <pc:chgData name="Liz Bentley withKudos" userId="7ad3b7df917eeceb" providerId="LiveId" clId="{1B57204F-758B-47CE-8691-38C48D0A9372}" dt="2023-06-05T00:23:46.891" v="3994" actId="47"/>
        <pc:sldMkLst>
          <pc:docMk/>
          <pc:sldMk cId="811806827" sldId="342"/>
        </pc:sldMkLst>
        <pc:spChg chg="del">
          <ac:chgData name="Liz Bentley withKudos" userId="7ad3b7df917eeceb" providerId="LiveId" clId="{1B57204F-758B-47CE-8691-38C48D0A9372}" dt="2023-06-05T00:14:44.069" v="3811" actId="478"/>
          <ac:spMkLst>
            <pc:docMk/>
            <pc:sldMk cId="811806827" sldId="342"/>
            <ac:spMk id="2" creationId="{BB1A0245-FDCA-7834-4DBF-CAF53A8E623C}"/>
          </ac:spMkLst>
        </pc:spChg>
        <pc:spChg chg="del">
          <ac:chgData name="Liz Bentley withKudos" userId="7ad3b7df917eeceb" providerId="LiveId" clId="{1B57204F-758B-47CE-8691-38C48D0A9372}" dt="2023-06-05T00:14:44.069" v="3811" actId="478"/>
          <ac:spMkLst>
            <pc:docMk/>
            <pc:sldMk cId="811806827" sldId="342"/>
            <ac:spMk id="3" creationId="{81870A5B-C3E0-544F-B745-E6121D0FE553}"/>
          </ac:spMkLst>
        </pc:spChg>
        <pc:spChg chg="del">
          <ac:chgData name="Liz Bentley withKudos" userId="7ad3b7df917eeceb" providerId="LiveId" clId="{1B57204F-758B-47CE-8691-38C48D0A9372}" dt="2023-06-05T00:14:44.069" v="3811" actId="478"/>
          <ac:spMkLst>
            <pc:docMk/>
            <pc:sldMk cId="811806827" sldId="342"/>
            <ac:spMk id="4" creationId="{623C8ED2-47ED-7FC8-9934-2EC85355DC6E}"/>
          </ac:spMkLst>
        </pc:spChg>
        <pc:spChg chg="del">
          <ac:chgData name="Liz Bentley withKudos" userId="7ad3b7df917eeceb" providerId="LiveId" clId="{1B57204F-758B-47CE-8691-38C48D0A9372}" dt="2023-06-05T00:14:44.069" v="3811" actId="478"/>
          <ac:spMkLst>
            <pc:docMk/>
            <pc:sldMk cId="811806827" sldId="342"/>
            <ac:spMk id="5" creationId="{77ADA130-BC0C-868D-2DFF-7DD4DAA39B00}"/>
          </ac:spMkLst>
        </pc:spChg>
        <pc:spChg chg="add del mod">
          <ac:chgData name="Liz Bentley withKudos" userId="7ad3b7df917eeceb" providerId="LiveId" clId="{1B57204F-758B-47CE-8691-38C48D0A9372}" dt="2023-06-05T00:15:52.659" v="3820" actId="21"/>
          <ac:spMkLst>
            <pc:docMk/>
            <pc:sldMk cId="811806827" sldId="342"/>
            <ac:spMk id="6" creationId="{E5EB168B-ECE7-CD9C-D862-03D2B46A87E0}"/>
          </ac:spMkLst>
        </pc:spChg>
        <pc:spChg chg="add del mod">
          <ac:chgData name="Liz Bentley withKudos" userId="7ad3b7df917eeceb" providerId="LiveId" clId="{1B57204F-758B-47CE-8691-38C48D0A9372}" dt="2023-06-05T00:15:52.659" v="3820" actId="21"/>
          <ac:spMkLst>
            <pc:docMk/>
            <pc:sldMk cId="811806827" sldId="342"/>
            <ac:spMk id="7" creationId="{B2472F9E-6C9E-0525-A964-6B50FF8AD10E}"/>
          </ac:spMkLst>
        </pc:spChg>
        <pc:spChg chg="add del mod">
          <ac:chgData name="Liz Bentley withKudos" userId="7ad3b7df917eeceb" providerId="LiveId" clId="{1B57204F-758B-47CE-8691-38C48D0A9372}" dt="2023-06-05T00:15:52.659" v="3820" actId="21"/>
          <ac:spMkLst>
            <pc:docMk/>
            <pc:sldMk cId="811806827" sldId="342"/>
            <ac:spMk id="8" creationId="{E936C31D-C95C-321B-AE4B-ABA2A7161D74}"/>
          </ac:spMkLst>
        </pc:spChg>
        <pc:spChg chg="add del mod">
          <ac:chgData name="Liz Bentley withKudos" userId="7ad3b7df917eeceb" providerId="LiveId" clId="{1B57204F-758B-47CE-8691-38C48D0A9372}" dt="2023-06-05T00:15:52.659" v="3820" actId="21"/>
          <ac:spMkLst>
            <pc:docMk/>
            <pc:sldMk cId="811806827" sldId="342"/>
            <ac:spMk id="9" creationId="{10A41E63-B3E4-E1E0-AE7D-2FE1D448AD60}"/>
          </ac:spMkLst>
        </pc:spChg>
        <pc:spChg chg="add del mod">
          <ac:chgData name="Liz Bentley withKudos" userId="7ad3b7df917eeceb" providerId="LiveId" clId="{1B57204F-758B-47CE-8691-38C48D0A9372}" dt="2023-06-05T00:15:52.659" v="3820" actId="21"/>
          <ac:spMkLst>
            <pc:docMk/>
            <pc:sldMk cId="811806827" sldId="342"/>
            <ac:spMk id="10" creationId="{65FB0560-784B-BD1A-1B88-28460F13FCD9}"/>
          </ac:spMkLst>
        </pc:spChg>
        <pc:spChg chg="add del mod">
          <ac:chgData name="Liz Bentley withKudos" userId="7ad3b7df917eeceb" providerId="LiveId" clId="{1B57204F-758B-47CE-8691-38C48D0A9372}" dt="2023-06-05T00:15:52.659" v="3820" actId="21"/>
          <ac:spMkLst>
            <pc:docMk/>
            <pc:sldMk cId="811806827" sldId="342"/>
            <ac:spMk id="11" creationId="{1427EB01-B50D-2428-FD25-9561FDC85D86}"/>
          </ac:spMkLst>
        </pc:spChg>
        <pc:spChg chg="add del mod">
          <ac:chgData name="Liz Bentley withKudos" userId="7ad3b7df917eeceb" providerId="LiveId" clId="{1B57204F-758B-47CE-8691-38C48D0A9372}" dt="2023-06-05T00:15:52.659" v="3820" actId="21"/>
          <ac:spMkLst>
            <pc:docMk/>
            <pc:sldMk cId="811806827" sldId="342"/>
            <ac:spMk id="12" creationId="{373E00BA-1B79-3AD3-B4BC-DDFF011D6719}"/>
          </ac:spMkLst>
        </pc:spChg>
        <pc:spChg chg="add del mod">
          <ac:chgData name="Liz Bentley withKudos" userId="7ad3b7df917eeceb" providerId="LiveId" clId="{1B57204F-758B-47CE-8691-38C48D0A9372}" dt="2023-06-05T00:15:52.659" v="3820" actId="21"/>
          <ac:spMkLst>
            <pc:docMk/>
            <pc:sldMk cId="811806827" sldId="342"/>
            <ac:spMk id="13" creationId="{7CCF6944-0601-9098-265B-662340C868A6}"/>
          </ac:spMkLst>
        </pc:spChg>
        <pc:spChg chg="add del mod">
          <ac:chgData name="Liz Bentley withKudos" userId="7ad3b7df917eeceb" providerId="LiveId" clId="{1B57204F-758B-47CE-8691-38C48D0A9372}" dt="2023-06-05T00:15:52.659" v="3820" actId="21"/>
          <ac:spMkLst>
            <pc:docMk/>
            <pc:sldMk cId="811806827" sldId="342"/>
            <ac:spMk id="14" creationId="{7B23E410-36AD-5C0D-F46D-D0A29DD2B340}"/>
          </ac:spMkLst>
        </pc:spChg>
        <pc:spChg chg="add del mod">
          <ac:chgData name="Liz Bentley withKudos" userId="7ad3b7df917eeceb" providerId="LiveId" clId="{1B57204F-758B-47CE-8691-38C48D0A9372}" dt="2023-06-05T00:15:52.659" v="3820" actId="21"/>
          <ac:spMkLst>
            <pc:docMk/>
            <pc:sldMk cId="811806827" sldId="342"/>
            <ac:spMk id="15" creationId="{FF29CDFF-EA9D-AFCC-3529-D9811F30DCB5}"/>
          </ac:spMkLst>
        </pc:spChg>
        <pc:spChg chg="add del mod">
          <ac:chgData name="Liz Bentley withKudos" userId="7ad3b7df917eeceb" providerId="LiveId" clId="{1B57204F-758B-47CE-8691-38C48D0A9372}" dt="2023-06-05T00:15:52.659" v="3820" actId="21"/>
          <ac:spMkLst>
            <pc:docMk/>
            <pc:sldMk cId="811806827" sldId="342"/>
            <ac:spMk id="16" creationId="{5C0AA307-AB9F-A657-B331-97CB4E71116A}"/>
          </ac:spMkLst>
        </pc:spChg>
      </pc:sldChg>
      <pc:sldChg chg="addSp delSp modSp add mod ord">
        <pc:chgData name="Liz Bentley withKudos" userId="7ad3b7df917eeceb" providerId="LiveId" clId="{1B57204F-758B-47CE-8691-38C48D0A9372}" dt="2023-06-07T07:17:17.318" v="7424" actId="962"/>
        <pc:sldMkLst>
          <pc:docMk/>
          <pc:sldMk cId="1709672527" sldId="342"/>
        </pc:sldMkLst>
        <pc:spChg chg="add del mod">
          <ac:chgData name="Liz Bentley withKudos" userId="7ad3b7df917eeceb" providerId="LiveId" clId="{1B57204F-758B-47CE-8691-38C48D0A9372}" dt="2023-06-07T00:19:27.478" v="6212" actId="164"/>
          <ac:spMkLst>
            <pc:docMk/>
            <pc:sldMk cId="1709672527" sldId="342"/>
            <ac:spMk id="2" creationId="{0619F4F9-DD6D-15E0-1ED6-A28E1B25EF2E}"/>
          </ac:spMkLst>
        </pc:spChg>
        <pc:spChg chg="add del mod">
          <ac:chgData name="Liz Bentley withKudos" userId="7ad3b7df917eeceb" providerId="LiveId" clId="{1B57204F-758B-47CE-8691-38C48D0A9372}" dt="2023-06-06T04:56:14.271" v="4238" actId="21"/>
          <ac:spMkLst>
            <pc:docMk/>
            <pc:sldMk cId="1709672527" sldId="342"/>
            <ac:spMk id="3" creationId="{0651938F-7E92-27F4-DB12-E94F8AD64BF5}"/>
          </ac:spMkLst>
        </pc:spChg>
        <pc:spChg chg="add del mod">
          <ac:chgData name="Liz Bentley withKudos" userId="7ad3b7df917eeceb" providerId="LiveId" clId="{1B57204F-758B-47CE-8691-38C48D0A9372}" dt="2023-06-05T02:39:07.369" v="4092" actId="478"/>
          <ac:spMkLst>
            <pc:docMk/>
            <pc:sldMk cId="1709672527" sldId="342"/>
            <ac:spMk id="4" creationId="{54CF8806-BB09-81E5-9162-0349C85D5BCF}"/>
          </ac:spMkLst>
        </pc:spChg>
        <pc:spChg chg="mod">
          <ac:chgData name="Liz Bentley withKudos" userId="7ad3b7df917eeceb" providerId="LiveId" clId="{1B57204F-758B-47CE-8691-38C48D0A9372}" dt="2023-06-07T04:51:16.953" v="7111" actId="207"/>
          <ac:spMkLst>
            <pc:docMk/>
            <pc:sldMk cId="1709672527" sldId="342"/>
            <ac:spMk id="5" creationId="{F58FB422-5B8D-2C01-BFBD-1E31D08943C0}"/>
          </ac:spMkLst>
        </pc:spChg>
        <pc:spChg chg="add del mod">
          <ac:chgData name="Liz Bentley withKudos" userId="7ad3b7df917eeceb" providerId="LiveId" clId="{1B57204F-758B-47CE-8691-38C48D0A9372}" dt="2023-06-06T05:03:46.202" v="4305" actId="478"/>
          <ac:spMkLst>
            <pc:docMk/>
            <pc:sldMk cId="1709672527" sldId="342"/>
            <ac:spMk id="6" creationId="{52DE6DA7-9C72-7904-D83C-77AEFEF4AEBF}"/>
          </ac:spMkLst>
        </pc:spChg>
        <pc:spChg chg="add del mod">
          <ac:chgData name="Liz Bentley withKudos" userId="7ad3b7df917eeceb" providerId="LiveId" clId="{1B57204F-758B-47CE-8691-38C48D0A9372}" dt="2023-06-06T05:03:27.967" v="4301" actId="478"/>
          <ac:spMkLst>
            <pc:docMk/>
            <pc:sldMk cId="1709672527" sldId="342"/>
            <ac:spMk id="7" creationId="{11B9C72C-9476-3C5D-3759-F651CEAEAA0F}"/>
          </ac:spMkLst>
        </pc:spChg>
        <pc:spChg chg="add del mod">
          <ac:chgData name="Liz Bentley withKudos" userId="7ad3b7df917eeceb" providerId="LiveId" clId="{1B57204F-758B-47CE-8691-38C48D0A9372}" dt="2023-06-06T05:02:06.201" v="4281" actId="478"/>
          <ac:spMkLst>
            <pc:docMk/>
            <pc:sldMk cId="1709672527" sldId="342"/>
            <ac:spMk id="9" creationId="{2D50DB46-45B7-074A-D5B0-3D82967E0EDE}"/>
          </ac:spMkLst>
        </pc:spChg>
        <pc:spChg chg="add del mod">
          <ac:chgData name="Liz Bentley withKudos" userId="7ad3b7df917eeceb" providerId="LiveId" clId="{1B57204F-758B-47CE-8691-38C48D0A9372}" dt="2023-06-06T04:59:44.730" v="4260" actId="21"/>
          <ac:spMkLst>
            <pc:docMk/>
            <pc:sldMk cId="1709672527" sldId="342"/>
            <ac:spMk id="10" creationId="{8A30EAAF-81C9-A8F3-2496-A68AE3998149}"/>
          </ac:spMkLst>
        </pc:spChg>
        <pc:spChg chg="add del mod">
          <ac:chgData name="Liz Bentley withKudos" userId="7ad3b7df917eeceb" providerId="LiveId" clId="{1B57204F-758B-47CE-8691-38C48D0A9372}" dt="2023-06-06T05:01:40.059" v="4278" actId="478"/>
          <ac:spMkLst>
            <pc:docMk/>
            <pc:sldMk cId="1709672527" sldId="342"/>
            <ac:spMk id="11" creationId="{2135EE6F-7A09-AEEE-F6E3-4904E8053496}"/>
          </ac:spMkLst>
        </pc:spChg>
        <pc:spChg chg="add del mod">
          <ac:chgData name="Liz Bentley withKudos" userId="7ad3b7df917eeceb" providerId="LiveId" clId="{1B57204F-758B-47CE-8691-38C48D0A9372}" dt="2023-06-06T05:25:36.975" v="4456" actId="21"/>
          <ac:spMkLst>
            <pc:docMk/>
            <pc:sldMk cId="1709672527" sldId="342"/>
            <ac:spMk id="12" creationId="{4B8EC3E7-538C-7CA6-CD8F-5EF17CF0671B}"/>
          </ac:spMkLst>
        </pc:spChg>
        <pc:spChg chg="add del mod">
          <ac:chgData name="Liz Bentley withKudos" userId="7ad3b7df917eeceb" providerId="LiveId" clId="{1B57204F-758B-47CE-8691-38C48D0A9372}" dt="2023-06-06T05:04:36.258" v="4316" actId="478"/>
          <ac:spMkLst>
            <pc:docMk/>
            <pc:sldMk cId="1709672527" sldId="342"/>
            <ac:spMk id="13" creationId="{84762918-D1D0-1675-A8AA-45606835B8EF}"/>
          </ac:spMkLst>
        </pc:spChg>
        <pc:spChg chg="add del mod">
          <ac:chgData name="Liz Bentley withKudos" userId="7ad3b7df917eeceb" providerId="LiveId" clId="{1B57204F-758B-47CE-8691-38C48D0A9372}" dt="2023-06-06T05:25:36.975" v="4456" actId="21"/>
          <ac:spMkLst>
            <pc:docMk/>
            <pc:sldMk cId="1709672527" sldId="342"/>
            <ac:spMk id="14" creationId="{4111B9EE-AB5C-033D-6DB7-7508A52C0516}"/>
          </ac:spMkLst>
        </pc:spChg>
        <pc:spChg chg="add del mod">
          <ac:chgData name="Liz Bentley withKudos" userId="7ad3b7df917eeceb" providerId="LiveId" clId="{1B57204F-758B-47CE-8691-38C48D0A9372}" dt="2023-06-06T05:25:36.975" v="4456" actId="21"/>
          <ac:spMkLst>
            <pc:docMk/>
            <pc:sldMk cId="1709672527" sldId="342"/>
            <ac:spMk id="15" creationId="{90D9BB6A-33FF-AA80-49A1-9A1FAEA436B6}"/>
          </ac:spMkLst>
        </pc:spChg>
        <pc:spChg chg="add del mod">
          <ac:chgData name="Liz Bentley withKudos" userId="7ad3b7df917eeceb" providerId="LiveId" clId="{1B57204F-758B-47CE-8691-38C48D0A9372}" dt="2023-06-06T05:52:52.408" v="4752" actId="21"/>
          <ac:spMkLst>
            <pc:docMk/>
            <pc:sldMk cId="1709672527" sldId="342"/>
            <ac:spMk id="16" creationId="{A1716109-E138-481A-1614-80E274F48342}"/>
          </ac:spMkLst>
        </pc:spChg>
        <pc:spChg chg="add mod">
          <ac:chgData name="Liz Bentley withKudos" userId="7ad3b7df917eeceb" providerId="LiveId" clId="{1B57204F-758B-47CE-8691-38C48D0A9372}" dt="2023-06-07T07:11:38.572" v="7373" actId="164"/>
          <ac:spMkLst>
            <pc:docMk/>
            <pc:sldMk cId="1709672527" sldId="342"/>
            <ac:spMk id="17" creationId="{FA304141-98A9-2E70-3C1A-C7C3EDA59A38}"/>
          </ac:spMkLst>
        </pc:spChg>
        <pc:spChg chg="add del mod">
          <ac:chgData name="Liz Bentley withKudos" userId="7ad3b7df917eeceb" providerId="LiveId" clId="{1B57204F-758B-47CE-8691-38C48D0A9372}" dt="2023-06-06T05:52:52.408" v="4752" actId="21"/>
          <ac:spMkLst>
            <pc:docMk/>
            <pc:sldMk cId="1709672527" sldId="342"/>
            <ac:spMk id="18" creationId="{194BA7F4-22F1-63B9-3BD3-6465FDB0D51D}"/>
          </ac:spMkLst>
        </pc:spChg>
        <pc:spChg chg="add mod">
          <ac:chgData name="Liz Bentley withKudos" userId="7ad3b7df917eeceb" providerId="LiveId" clId="{1B57204F-758B-47CE-8691-38C48D0A9372}" dt="2023-06-07T07:11:38.572" v="7373" actId="164"/>
          <ac:spMkLst>
            <pc:docMk/>
            <pc:sldMk cId="1709672527" sldId="342"/>
            <ac:spMk id="19" creationId="{40D24DF7-F9AB-B865-37FC-57FD94AE6825}"/>
          </ac:spMkLst>
        </pc:spChg>
        <pc:spChg chg="del">
          <ac:chgData name="Liz Bentley withKudos" userId="7ad3b7df917eeceb" providerId="LiveId" clId="{1B57204F-758B-47CE-8691-38C48D0A9372}" dt="2023-06-05T02:35:16.754" v="4059" actId="478"/>
          <ac:spMkLst>
            <pc:docMk/>
            <pc:sldMk cId="1709672527" sldId="342"/>
            <ac:spMk id="20" creationId="{5A41537F-9042-9643-A389-D79CE9A88973}"/>
          </ac:spMkLst>
        </pc:spChg>
        <pc:spChg chg="del">
          <ac:chgData name="Liz Bentley withKudos" userId="7ad3b7df917eeceb" providerId="LiveId" clId="{1B57204F-758B-47CE-8691-38C48D0A9372}" dt="2023-06-05T02:35:16.754" v="4059" actId="478"/>
          <ac:spMkLst>
            <pc:docMk/>
            <pc:sldMk cId="1709672527" sldId="342"/>
            <ac:spMk id="21" creationId="{FDB0CA86-30EB-9569-9614-1E9112B4F270}"/>
          </ac:spMkLst>
        </pc:spChg>
        <pc:spChg chg="add mod">
          <ac:chgData name="Liz Bentley withKudos" userId="7ad3b7df917eeceb" providerId="LiveId" clId="{1B57204F-758B-47CE-8691-38C48D0A9372}" dt="2023-06-06T05:38:49.702" v="4614"/>
          <ac:spMkLst>
            <pc:docMk/>
            <pc:sldMk cId="1709672527" sldId="342"/>
            <ac:spMk id="22" creationId="{E930801F-4B91-601E-C8B0-C71B1FB1DB93}"/>
          </ac:spMkLst>
        </pc:spChg>
        <pc:spChg chg="del">
          <ac:chgData name="Liz Bentley withKudos" userId="7ad3b7df917eeceb" providerId="LiveId" clId="{1B57204F-758B-47CE-8691-38C48D0A9372}" dt="2023-06-06T05:12:58.425" v="4353" actId="478"/>
          <ac:spMkLst>
            <pc:docMk/>
            <pc:sldMk cId="1709672527" sldId="342"/>
            <ac:spMk id="24" creationId="{F0E4C01A-3C76-F0EB-2ECB-CF7FB4B616D2}"/>
          </ac:spMkLst>
        </pc:spChg>
        <pc:grpChg chg="add mod">
          <ac:chgData name="Liz Bentley withKudos" userId="7ad3b7df917eeceb" providerId="LiveId" clId="{1B57204F-758B-47CE-8691-38C48D0A9372}" dt="2023-06-07T07:17:17.318" v="7424" actId="962"/>
          <ac:grpSpMkLst>
            <pc:docMk/>
            <pc:sldMk cId="1709672527" sldId="342"/>
            <ac:grpSpMk id="3" creationId="{4727049F-9C7E-F3A4-EBFA-4A83257135CD}"/>
          </ac:grpSpMkLst>
        </pc:grpChg>
        <pc:grpChg chg="add mod">
          <ac:chgData name="Liz Bentley withKudos" userId="7ad3b7df917eeceb" providerId="LiveId" clId="{1B57204F-758B-47CE-8691-38C48D0A9372}" dt="2023-06-07T00:19:27.478" v="6212" actId="164"/>
          <ac:grpSpMkLst>
            <pc:docMk/>
            <pc:sldMk cId="1709672527" sldId="342"/>
            <ac:grpSpMk id="3" creationId="{78AE67C7-87F7-8BBC-8703-15DD5FE8B229}"/>
          </ac:grpSpMkLst>
        </pc:grpChg>
        <pc:graphicFrameChg chg="add mod modGraphic">
          <ac:chgData name="Liz Bentley withKudos" userId="7ad3b7df917eeceb" providerId="LiveId" clId="{1B57204F-758B-47CE-8691-38C48D0A9372}" dt="2023-06-07T04:57:59.845" v="7141" actId="20577"/>
          <ac:graphicFrameMkLst>
            <pc:docMk/>
            <pc:sldMk cId="1709672527" sldId="342"/>
            <ac:graphicFrameMk id="8" creationId="{8FDA2DA1-55A8-B0D7-9203-35EDF00270DC}"/>
          </ac:graphicFrameMkLst>
        </pc:graphicFrameChg>
      </pc:sldChg>
      <pc:sldChg chg="add del ord">
        <pc:chgData name="Liz Bentley withKudos" userId="7ad3b7df917eeceb" providerId="LiveId" clId="{1B57204F-758B-47CE-8691-38C48D0A9372}" dt="2023-06-05T02:32:06.239" v="4023" actId="47"/>
        <pc:sldMkLst>
          <pc:docMk/>
          <pc:sldMk cId="2839169727" sldId="342"/>
        </pc:sldMkLst>
      </pc:sldChg>
      <pc:sldChg chg="delSp modSp add del mod">
        <pc:chgData name="Liz Bentley withKudos" userId="7ad3b7df917eeceb" providerId="LiveId" clId="{1B57204F-758B-47CE-8691-38C48D0A9372}" dt="2023-06-05T02:29:41.958" v="4007" actId="47"/>
        <pc:sldMkLst>
          <pc:docMk/>
          <pc:sldMk cId="3983997605" sldId="342"/>
        </pc:sldMkLst>
        <pc:spChg chg="mod">
          <ac:chgData name="Liz Bentley withKudos" userId="7ad3b7df917eeceb" providerId="LiveId" clId="{1B57204F-758B-47CE-8691-38C48D0A9372}" dt="2023-06-05T02:29:26.359" v="4003" actId="207"/>
          <ac:spMkLst>
            <pc:docMk/>
            <pc:sldMk cId="3983997605" sldId="342"/>
            <ac:spMk id="5" creationId="{4FB08D29-C74A-4B65-A98C-B3F1D55A2F9A}"/>
          </ac:spMkLst>
        </pc:spChg>
        <pc:spChg chg="mod">
          <ac:chgData name="Liz Bentley withKudos" userId="7ad3b7df917eeceb" providerId="LiveId" clId="{1B57204F-758B-47CE-8691-38C48D0A9372}" dt="2023-06-05T02:29:26.359" v="4003" actId="207"/>
          <ac:spMkLst>
            <pc:docMk/>
            <pc:sldMk cId="3983997605" sldId="342"/>
            <ac:spMk id="6" creationId="{13B788E1-26BB-4E34-B93F-4B39B072D1D0}"/>
          </ac:spMkLst>
        </pc:spChg>
        <pc:spChg chg="mod">
          <ac:chgData name="Liz Bentley withKudos" userId="7ad3b7df917eeceb" providerId="LiveId" clId="{1B57204F-758B-47CE-8691-38C48D0A9372}" dt="2023-06-05T02:29:26.359" v="4003" actId="207"/>
          <ac:spMkLst>
            <pc:docMk/>
            <pc:sldMk cId="3983997605" sldId="342"/>
            <ac:spMk id="7" creationId="{22BDA6A4-0F64-A9EA-37C9-E9D6E7D7E4F8}"/>
          </ac:spMkLst>
        </pc:spChg>
        <pc:spChg chg="mod">
          <ac:chgData name="Liz Bentley withKudos" userId="7ad3b7df917eeceb" providerId="LiveId" clId="{1B57204F-758B-47CE-8691-38C48D0A9372}" dt="2023-06-05T02:29:26.359" v="4003" actId="207"/>
          <ac:spMkLst>
            <pc:docMk/>
            <pc:sldMk cId="3983997605" sldId="342"/>
            <ac:spMk id="8" creationId="{0C019C81-DE55-5BB5-25A8-5C52A122D590}"/>
          </ac:spMkLst>
        </pc:spChg>
        <pc:spChg chg="mod">
          <ac:chgData name="Liz Bentley withKudos" userId="7ad3b7df917eeceb" providerId="LiveId" clId="{1B57204F-758B-47CE-8691-38C48D0A9372}" dt="2023-06-05T02:29:34.898" v="4006" actId="207"/>
          <ac:spMkLst>
            <pc:docMk/>
            <pc:sldMk cId="3983997605" sldId="342"/>
            <ac:spMk id="37" creationId="{55FEE570-D0BF-07CB-E008-AB3A99B2433C}"/>
          </ac:spMkLst>
        </pc:spChg>
        <pc:spChg chg="mod">
          <ac:chgData name="Liz Bentley withKudos" userId="7ad3b7df917eeceb" providerId="LiveId" clId="{1B57204F-758B-47CE-8691-38C48D0A9372}" dt="2023-06-05T02:29:34.898" v="4006" actId="207"/>
          <ac:spMkLst>
            <pc:docMk/>
            <pc:sldMk cId="3983997605" sldId="342"/>
            <ac:spMk id="1297" creationId="{00000000-0000-0000-0000-000000000000}"/>
          </ac:spMkLst>
        </pc:spChg>
        <pc:spChg chg="mod">
          <ac:chgData name="Liz Bentley withKudos" userId="7ad3b7df917eeceb" providerId="LiveId" clId="{1B57204F-758B-47CE-8691-38C48D0A9372}" dt="2023-06-05T02:29:34.898" v="4006" actId="207"/>
          <ac:spMkLst>
            <pc:docMk/>
            <pc:sldMk cId="3983997605" sldId="342"/>
            <ac:spMk id="1305" creationId="{00000000-0000-0000-0000-000000000000}"/>
          </ac:spMkLst>
        </pc:spChg>
        <pc:spChg chg="mod">
          <ac:chgData name="Liz Bentley withKudos" userId="7ad3b7df917eeceb" providerId="LiveId" clId="{1B57204F-758B-47CE-8691-38C48D0A9372}" dt="2023-06-05T02:29:34.898" v="4006" actId="207"/>
          <ac:spMkLst>
            <pc:docMk/>
            <pc:sldMk cId="3983997605" sldId="342"/>
            <ac:spMk id="1308" creationId="{00000000-0000-0000-0000-000000000000}"/>
          </ac:spMkLst>
        </pc:spChg>
        <pc:grpChg chg="del">
          <ac:chgData name="Liz Bentley withKudos" userId="7ad3b7df917eeceb" providerId="LiveId" clId="{1B57204F-758B-47CE-8691-38C48D0A9372}" dt="2023-06-05T02:28:25.432" v="3999" actId="21"/>
          <ac:grpSpMkLst>
            <pc:docMk/>
            <pc:sldMk cId="3983997605" sldId="342"/>
            <ac:grpSpMk id="40" creationId="{EC55EA4A-9E66-7A18-E0EE-34DEDD3E7173}"/>
          </ac:grpSpMkLst>
        </pc:grpChg>
      </pc:sldChg>
      <pc:sldChg chg="modSp add del mod setBg">
        <pc:chgData name="Liz Bentley withKudos" userId="7ad3b7df917eeceb" providerId="LiveId" clId="{1B57204F-758B-47CE-8691-38C48D0A9372}" dt="2023-06-05T02:33:54.331" v="4047" actId="47"/>
        <pc:sldMkLst>
          <pc:docMk/>
          <pc:sldMk cId="299139521" sldId="343"/>
        </pc:sldMkLst>
        <pc:graphicFrameChg chg="mod modGraphic">
          <ac:chgData name="Liz Bentley withKudos" userId="7ad3b7df917eeceb" providerId="LiveId" clId="{1B57204F-758B-47CE-8691-38C48D0A9372}" dt="2023-06-05T02:33:49.773" v="4046" actId="20577"/>
          <ac:graphicFrameMkLst>
            <pc:docMk/>
            <pc:sldMk cId="299139521" sldId="343"/>
            <ac:graphicFrameMk id="782" creationId="{00000000-0000-0000-0000-000000000000}"/>
          </ac:graphicFrameMkLst>
        </pc:graphicFrameChg>
      </pc:sldChg>
      <pc:sldChg chg="add del">
        <pc:chgData name="Liz Bentley withKudos" userId="7ad3b7df917eeceb" providerId="LiveId" clId="{1B57204F-758B-47CE-8691-38C48D0A9372}" dt="2023-06-05T02:31:47.767" v="4020" actId="2696"/>
        <pc:sldMkLst>
          <pc:docMk/>
          <pc:sldMk cId="2495967934" sldId="343"/>
        </pc:sldMkLst>
      </pc:sldChg>
      <pc:sldChg chg="addSp delSp modSp add mod">
        <pc:chgData name="Liz Bentley withKudos" userId="7ad3b7df917eeceb" providerId="LiveId" clId="{1B57204F-758B-47CE-8691-38C48D0A9372}" dt="2023-06-07T05:00:47.020" v="7155" actId="20577"/>
        <pc:sldMkLst>
          <pc:docMk/>
          <pc:sldMk cId="4146456419" sldId="343"/>
        </pc:sldMkLst>
        <pc:spChg chg="del">
          <ac:chgData name="Liz Bentley withKudos" userId="7ad3b7df917eeceb" providerId="LiveId" clId="{1B57204F-758B-47CE-8691-38C48D0A9372}" dt="2023-06-06T05:13:31.026" v="4354" actId="478"/>
          <ac:spMkLst>
            <pc:docMk/>
            <pc:sldMk cId="4146456419" sldId="343"/>
            <ac:spMk id="2" creationId="{0619F4F9-DD6D-15E0-1ED6-A28E1B25EF2E}"/>
          </ac:spMkLst>
        </pc:spChg>
        <pc:spChg chg="del mod">
          <ac:chgData name="Liz Bentley withKudos" userId="7ad3b7df917eeceb" providerId="LiveId" clId="{1B57204F-758B-47CE-8691-38C48D0A9372}" dt="2023-06-06T04:57:36.578" v="4245" actId="21"/>
          <ac:spMkLst>
            <pc:docMk/>
            <pc:sldMk cId="4146456419" sldId="343"/>
            <ac:spMk id="3" creationId="{0651938F-7E92-27F4-DB12-E94F8AD64BF5}"/>
          </ac:spMkLst>
        </pc:spChg>
        <pc:spChg chg="add del mod">
          <ac:chgData name="Liz Bentley withKudos" userId="7ad3b7df917eeceb" providerId="LiveId" clId="{1B57204F-758B-47CE-8691-38C48D0A9372}" dt="2023-06-06T05:10:42.277" v="4341" actId="21"/>
          <ac:spMkLst>
            <pc:docMk/>
            <pc:sldMk cId="4146456419" sldId="343"/>
            <ac:spMk id="4" creationId="{DDAE1AF4-FE58-8A80-C1E9-888C6EC55D88}"/>
          </ac:spMkLst>
        </pc:spChg>
        <pc:spChg chg="mod">
          <ac:chgData name="Liz Bentley withKudos" userId="7ad3b7df917eeceb" providerId="LiveId" clId="{1B57204F-758B-47CE-8691-38C48D0A9372}" dt="2023-06-07T04:51:19.467" v="7112" actId="207"/>
          <ac:spMkLst>
            <pc:docMk/>
            <pc:sldMk cId="4146456419" sldId="343"/>
            <ac:spMk id="5" creationId="{F58FB422-5B8D-2C01-BFBD-1E31D08943C0}"/>
          </ac:spMkLst>
        </pc:spChg>
        <pc:spChg chg="del">
          <ac:chgData name="Liz Bentley withKudos" userId="7ad3b7df917eeceb" providerId="LiveId" clId="{1B57204F-758B-47CE-8691-38C48D0A9372}" dt="2023-06-06T04:56:22.564" v="4239" actId="478"/>
          <ac:spMkLst>
            <pc:docMk/>
            <pc:sldMk cId="4146456419" sldId="343"/>
            <ac:spMk id="6" creationId="{52DE6DA7-9C72-7904-D83C-77AEFEF4AEBF}"/>
          </ac:spMkLst>
        </pc:spChg>
        <pc:spChg chg="del mod">
          <ac:chgData name="Liz Bentley withKudos" userId="7ad3b7df917eeceb" providerId="LiveId" clId="{1B57204F-758B-47CE-8691-38C48D0A9372}" dt="2023-06-06T23:28:03.552" v="5730" actId="478"/>
          <ac:spMkLst>
            <pc:docMk/>
            <pc:sldMk cId="4146456419" sldId="343"/>
            <ac:spMk id="7" creationId="{11B9C72C-9476-3C5D-3759-F651CEAEAA0F}"/>
          </ac:spMkLst>
        </pc:spChg>
        <pc:spChg chg="add del mod">
          <ac:chgData name="Liz Bentley withKudos" userId="7ad3b7df917eeceb" providerId="LiveId" clId="{1B57204F-758B-47CE-8691-38C48D0A9372}" dt="2023-06-06T05:14:12.639" v="4359" actId="21"/>
          <ac:spMkLst>
            <pc:docMk/>
            <pc:sldMk cId="4146456419" sldId="343"/>
            <ac:spMk id="9" creationId="{679EB99C-FB62-0743-D475-282628545EB0}"/>
          </ac:spMkLst>
        </pc:spChg>
        <pc:spChg chg="add del mod">
          <ac:chgData name="Liz Bentley withKudos" userId="7ad3b7df917eeceb" providerId="LiveId" clId="{1B57204F-758B-47CE-8691-38C48D0A9372}" dt="2023-06-06T05:18:55.506" v="4392" actId="478"/>
          <ac:spMkLst>
            <pc:docMk/>
            <pc:sldMk cId="4146456419" sldId="343"/>
            <ac:spMk id="10" creationId="{52CDD97E-3436-F4CA-B302-506D2F419091}"/>
          </ac:spMkLst>
        </pc:spChg>
        <pc:spChg chg="add mod">
          <ac:chgData name="Liz Bentley withKudos" userId="7ad3b7df917eeceb" providerId="LiveId" clId="{1B57204F-758B-47CE-8691-38C48D0A9372}" dt="2023-06-06T05:55:03.864" v="4764" actId="255"/>
          <ac:spMkLst>
            <pc:docMk/>
            <pc:sldMk cId="4146456419" sldId="343"/>
            <ac:spMk id="11" creationId="{F3731C99-0D77-6774-7E50-587DE547950C}"/>
          </ac:spMkLst>
        </pc:spChg>
        <pc:spChg chg="add mod">
          <ac:chgData name="Liz Bentley withKudos" userId="7ad3b7df917eeceb" providerId="LiveId" clId="{1B57204F-758B-47CE-8691-38C48D0A9372}" dt="2023-06-07T00:15:51.021" v="6200" actId="13244"/>
          <ac:spMkLst>
            <pc:docMk/>
            <pc:sldMk cId="4146456419" sldId="343"/>
            <ac:spMk id="12" creationId="{1A4A7B43-9BB5-6565-F46C-1BE32227A91A}"/>
          </ac:spMkLst>
        </pc:spChg>
        <pc:spChg chg="del">
          <ac:chgData name="Liz Bentley withKudos" userId="7ad3b7df917eeceb" providerId="LiveId" clId="{1B57204F-758B-47CE-8691-38C48D0A9372}" dt="2023-06-06T05:13:43.417" v="4357" actId="478"/>
          <ac:spMkLst>
            <pc:docMk/>
            <pc:sldMk cId="4146456419" sldId="343"/>
            <ac:spMk id="24" creationId="{F0E4C01A-3C76-F0EB-2ECB-CF7FB4B616D2}"/>
          </ac:spMkLst>
        </pc:spChg>
        <pc:graphicFrameChg chg="del mod modGraphic">
          <ac:chgData name="Liz Bentley withKudos" userId="7ad3b7df917eeceb" providerId="LiveId" clId="{1B57204F-758B-47CE-8691-38C48D0A9372}" dt="2023-06-06T06:00:25.033" v="4807" actId="478"/>
          <ac:graphicFrameMkLst>
            <pc:docMk/>
            <pc:sldMk cId="4146456419" sldId="343"/>
            <ac:graphicFrameMk id="8" creationId="{8FDA2DA1-55A8-B0D7-9203-35EDF00270DC}"/>
          </ac:graphicFrameMkLst>
        </pc:graphicFrameChg>
        <pc:graphicFrameChg chg="add mod modGraphic">
          <ac:chgData name="Liz Bentley withKudos" userId="7ad3b7df917eeceb" providerId="LiveId" clId="{1B57204F-758B-47CE-8691-38C48D0A9372}" dt="2023-06-07T05:00:47.020" v="7155" actId="20577"/>
          <ac:graphicFrameMkLst>
            <pc:docMk/>
            <pc:sldMk cId="4146456419" sldId="343"/>
            <ac:graphicFrameMk id="13" creationId="{91A59EAA-0E95-9D28-5E49-68FCF372F9EA}"/>
          </ac:graphicFrameMkLst>
        </pc:graphicFrameChg>
      </pc:sldChg>
      <pc:sldChg chg="addSp delSp modSp add del mod ord">
        <pc:chgData name="Liz Bentley withKudos" userId="7ad3b7df917eeceb" providerId="LiveId" clId="{1B57204F-758B-47CE-8691-38C48D0A9372}" dt="2023-06-06T05:21:00.361" v="4412" actId="47"/>
        <pc:sldMkLst>
          <pc:docMk/>
          <pc:sldMk cId="2978690518" sldId="344"/>
        </pc:sldMkLst>
        <pc:spChg chg="add del mod">
          <ac:chgData name="Liz Bentley withKudos" userId="7ad3b7df917eeceb" providerId="LiveId" clId="{1B57204F-758B-47CE-8691-38C48D0A9372}" dt="2023-06-06T05:20:58.517" v="4411" actId="21"/>
          <ac:spMkLst>
            <pc:docMk/>
            <pc:sldMk cId="2978690518" sldId="344"/>
            <ac:spMk id="3" creationId="{B74A096A-51D9-6C1A-3B6B-AD2F01C09B6A}"/>
          </ac:spMkLst>
        </pc:spChg>
        <pc:spChg chg="del">
          <ac:chgData name="Liz Bentley withKudos" userId="7ad3b7df917eeceb" providerId="LiveId" clId="{1B57204F-758B-47CE-8691-38C48D0A9372}" dt="2023-06-06T05:14:43.770" v="4366" actId="478"/>
          <ac:spMkLst>
            <pc:docMk/>
            <pc:sldMk cId="2978690518" sldId="344"/>
            <ac:spMk id="12" creationId="{4B8EC3E7-538C-7CA6-CD8F-5EF17CF0671B}"/>
          </ac:spMkLst>
        </pc:spChg>
        <pc:spChg chg="del">
          <ac:chgData name="Liz Bentley withKudos" userId="7ad3b7df917eeceb" providerId="LiveId" clId="{1B57204F-758B-47CE-8691-38C48D0A9372}" dt="2023-06-06T05:14:43.770" v="4366" actId="478"/>
          <ac:spMkLst>
            <pc:docMk/>
            <pc:sldMk cId="2978690518" sldId="344"/>
            <ac:spMk id="14" creationId="{4111B9EE-AB5C-033D-6DB7-7508A52C0516}"/>
          </ac:spMkLst>
        </pc:spChg>
        <pc:spChg chg="del">
          <ac:chgData name="Liz Bentley withKudos" userId="7ad3b7df917eeceb" providerId="LiveId" clId="{1B57204F-758B-47CE-8691-38C48D0A9372}" dt="2023-06-06T05:14:43.770" v="4366" actId="478"/>
          <ac:spMkLst>
            <pc:docMk/>
            <pc:sldMk cId="2978690518" sldId="344"/>
            <ac:spMk id="15" creationId="{90D9BB6A-33FF-AA80-49A1-9A1FAEA436B6}"/>
          </ac:spMkLst>
        </pc:spChg>
        <pc:graphicFrameChg chg="modGraphic">
          <ac:chgData name="Liz Bentley withKudos" userId="7ad3b7df917eeceb" providerId="LiveId" clId="{1B57204F-758B-47CE-8691-38C48D0A9372}" dt="2023-06-06T05:15:46.458" v="4374" actId="203"/>
          <ac:graphicFrameMkLst>
            <pc:docMk/>
            <pc:sldMk cId="2978690518" sldId="344"/>
            <ac:graphicFrameMk id="8" creationId="{8FDA2DA1-55A8-B0D7-9203-35EDF00270DC}"/>
          </ac:graphicFrameMkLst>
        </pc:graphicFrameChg>
      </pc:sldChg>
      <pc:sldChg chg="addSp delSp modSp add mod">
        <pc:chgData name="Liz Bentley withKudos" userId="7ad3b7df917eeceb" providerId="LiveId" clId="{1B57204F-758B-47CE-8691-38C48D0A9372}" dt="2023-06-07T07:17:20.078" v="7425" actId="962"/>
        <pc:sldMkLst>
          <pc:docMk/>
          <pc:sldMk cId="1847795731" sldId="345"/>
        </pc:sldMkLst>
        <pc:spChg chg="add del mod">
          <ac:chgData name="Liz Bentley withKudos" userId="7ad3b7df917eeceb" providerId="LiveId" clId="{1B57204F-758B-47CE-8691-38C48D0A9372}" dt="2023-06-06T05:25:52.044" v="4460" actId="21"/>
          <ac:spMkLst>
            <pc:docMk/>
            <pc:sldMk cId="1847795731" sldId="345"/>
            <ac:spMk id="2" creationId="{716BB3A1-E3A7-8464-BA8B-6C5E60F5CDC5}"/>
          </ac:spMkLst>
        </pc:spChg>
        <pc:spChg chg="add mod">
          <ac:chgData name="Liz Bentley withKudos" userId="7ad3b7df917eeceb" providerId="LiveId" clId="{1B57204F-758B-47CE-8691-38C48D0A9372}" dt="2023-06-07T00:16:10.575" v="6202" actId="13244"/>
          <ac:spMkLst>
            <pc:docMk/>
            <pc:sldMk cId="1847795731" sldId="345"/>
            <ac:spMk id="3" creationId="{46B21DFB-DE0C-204B-0C0B-AFEAD6CF4441}"/>
          </ac:spMkLst>
        </pc:spChg>
        <pc:spChg chg="add mod">
          <ac:chgData name="Liz Bentley withKudos" userId="7ad3b7df917eeceb" providerId="LiveId" clId="{1B57204F-758B-47CE-8691-38C48D0A9372}" dt="2023-06-07T07:11:43.944" v="7375" actId="164"/>
          <ac:spMkLst>
            <pc:docMk/>
            <pc:sldMk cId="1847795731" sldId="345"/>
            <ac:spMk id="4" creationId="{C9B3818D-86C0-9D87-7647-42E22E95BB62}"/>
          </ac:spMkLst>
        </pc:spChg>
        <pc:spChg chg="mod">
          <ac:chgData name="Liz Bentley withKudos" userId="7ad3b7df917eeceb" providerId="LiveId" clId="{1B57204F-758B-47CE-8691-38C48D0A9372}" dt="2023-06-07T04:51:22.958" v="7113" actId="207"/>
          <ac:spMkLst>
            <pc:docMk/>
            <pc:sldMk cId="1847795731" sldId="345"/>
            <ac:spMk id="5" creationId="{F58FB422-5B8D-2C01-BFBD-1E31D08943C0}"/>
          </ac:spMkLst>
        </pc:spChg>
        <pc:spChg chg="add mod">
          <ac:chgData name="Liz Bentley withKudos" userId="7ad3b7df917eeceb" providerId="LiveId" clId="{1B57204F-758B-47CE-8691-38C48D0A9372}" dt="2023-06-07T07:11:43.944" v="7375" actId="164"/>
          <ac:spMkLst>
            <pc:docMk/>
            <pc:sldMk cId="1847795731" sldId="345"/>
            <ac:spMk id="6" creationId="{9B9BE8E5-BF3B-564F-6EA9-F49BA26FC6DD}"/>
          </ac:spMkLst>
        </pc:spChg>
        <pc:spChg chg="del">
          <ac:chgData name="Liz Bentley withKudos" userId="7ad3b7df917eeceb" providerId="LiveId" clId="{1B57204F-758B-47CE-8691-38C48D0A9372}" dt="2023-06-06T23:27:54.585" v="5728" actId="478"/>
          <ac:spMkLst>
            <pc:docMk/>
            <pc:sldMk cId="1847795731" sldId="345"/>
            <ac:spMk id="7" creationId="{11B9C72C-9476-3C5D-3759-F651CEAEAA0F}"/>
          </ac:spMkLst>
        </pc:spChg>
        <pc:spChg chg="add mod">
          <ac:chgData name="Liz Bentley withKudos" userId="7ad3b7df917eeceb" providerId="LiveId" clId="{1B57204F-758B-47CE-8691-38C48D0A9372}" dt="2023-06-06T05:55:29.837" v="4771" actId="571"/>
          <ac:spMkLst>
            <pc:docMk/>
            <pc:sldMk cId="1847795731" sldId="345"/>
            <ac:spMk id="9" creationId="{AA0481A5-809B-6AF3-2FDF-A202DB71961C}"/>
          </ac:spMkLst>
        </pc:spChg>
        <pc:spChg chg="add mod">
          <ac:chgData name="Liz Bentley withKudos" userId="7ad3b7df917eeceb" providerId="LiveId" clId="{1B57204F-758B-47CE-8691-38C48D0A9372}" dt="2023-06-06T05:55:29.837" v="4771" actId="571"/>
          <ac:spMkLst>
            <pc:docMk/>
            <pc:sldMk cId="1847795731" sldId="345"/>
            <ac:spMk id="10" creationId="{1B9D0689-EBA2-7F70-0386-3C37618320C4}"/>
          </ac:spMkLst>
        </pc:spChg>
        <pc:spChg chg="mod">
          <ac:chgData name="Liz Bentley withKudos" userId="7ad3b7df917eeceb" providerId="LiveId" clId="{1B57204F-758B-47CE-8691-38C48D0A9372}" dt="2023-06-06T05:56:06.139" v="4774" actId="255"/>
          <ac:spMkLst>
            <pc:docMk/>
            <pc:sldMk cId="1847795731" sldId="345"/>
            <ac:spMk id="11" creationId="{F3731C99-0D77-6774-7E50-587DE547950C}"/>
          </ac:spMkLst>
        </pc:spChg>
        <pc:grpChg chg="add mod">
          <ac:chgData name="Liz Bentley withKudos" userId="7ad3b7df917eeceb" providerId="LiveId" clId="{1B57204F-758B-47CE-8691-38C48D0A9372}" dt="2023-06-07T07:17:20.078" v="7425" actId="962"/>
          <ac:grpSpMkLst>
            <pc:docMk/>
            <pc:sldMk cId="1847795731" sldId="345"/>
            <ac:grpSpMk id="2" creationId="{409FBC3F-4B85-A16E-37E2-EC866CEBF8FD}"/>
          </ac:grpSpMkLst>
        </pc:grpChg>
        <pc:graphicFrameChg chg="del mod modGraphic">
          <ac:chgData name="Liz Bentley withKudos" userId="7ad3b7df917eeceb" providerId="LiveId" clId="{1B57204F-758B-47CE-8691-38C48D0A9372}" dt="2023-06-06T06:01:23.415" v="4814" actId="478"/>
          <ac:graphicFrameMkLst>
            <pc:docMk/>
            <pc:sldMk cId="1847795731" sldId="345"/>
            <ac:graphicFrameMk id="8" creationId="{8FDA2DA1-55A8-B0D7-9203-35EDF00270DC}"/>
          </ac:graphicFrameMkLst>
        </pc:graphicFrameChg>
        <pc:graphicFrameChg chg="add mod modGraphic">
          <ac:chgData name="Liz Bentley withKudos" userId="7ad3b7df917eeceb" providerId="LiveId" clId="{1B57204F-758B-47CE-8691-38C48D0A9372}" dt="2023-06-07T00:16:08.921" v="6201" actId="13244"/>
          <ac:graphicFrameMkLst>
            <pc:docMk/>
            <pc:sldMk cId="1847795731" sldId="345"/>
            <ac:graphicFrameMk id="12" creationId="{ADA17E93-A1DC-5F39-2520-4F3AB1B3D37F}"/>
          </ac:graphicFrameMkLst>
        </pc:graphicFrameChg>
      </pc:sldChg>
      <pc:sldChg chg="addSp delSp modSp add mod">
        <pc:chgData name="Liz Bentley withKudos" userId="7ad3b7df917eeceb" providerId="LiveId" clId="{1B57204F-758B-47CE-8691-38C48D0A9372}" dt="2023-06-07T07:54:16.407" v="7437" actId="207"/>
        <pc:sldMkLst>
          <pc:docMk/>
          <pc:sldMk cId="488421580" sldId="346"/>
        </pc:sldMkLst>
        <pc:spChg chg="add del mod">
          <ac:chgData name="Liz Bentley withKudos" userId="7ad3b7df917eeceb" providerId="LiveId" clId="{1B57204F-758B-47CE-8691-38C48D0A9372}" dt="2023-06-06T23:32:56.699" v="5816" actId="478"/>
          <ac:spMkLst>
            <pc:docMk/>
            <pc:sldMk cId="488421580" sldId="346"/>
            <ac:spMk id="2" creationId="{497D1EFE-4B02-D716-BB62-A34DE6CDDF5A}"/>
          </ac:spMkLst>
        </pc:spChg>
        <pc:spChg chg="mod">
          <ac:chgData name="Liz Bentley withKudos" userId="7ad3b7df917eeceb" providerId="LiveId" clId="{1B57204F-758B-47CE-8691-38C48D0A9372}" dt="2023-06-07T07:54:16.407" v="7437" actId="207"/>
          <ac:spMkLst>
            <pc:docMk/>
            <pc:sldMk cId="488421580" sldId="346"/>
            <ac:spMk id="3" creationId="{FAAA25DF-4A7A-6D7C-FE4F-81E23CC5AFE5}"/>
          </ac:spMkLst>
        </pc:spChg>
        <pc:spChg chg="add mod">
          <ac:chgData name="Liz Bentley withKudos" userId="7ad3b7df917eeceb" providerId="LiveId" clId="{1B57204F-758B-47CE-8691-38C48D0A9372}" dt="2023-06-07T00:28:45.226" v="6286" actId="571"/>
          <ac:spMkLst>
            <pc:docMk/>
            <pc:sldMk cId="488421580" sldId="346"/>
            <ac:spMk id="13" creationId="{61111793-DB02-53B7-74D1-2ADEE99428D5}"/>
          </ac:spMkLst>
        </pc:spChg>
        <pc:spChg chg="add mod">
          <ac:chgData name="Liz Bentley withKudos" userId="7ad3b7df917eeceb" providerId="LiveId" clId="{1B57204F-758B-47CE-8691-38C48D0A9372}" dt="2023-06-07T00:28:45.226" v="6286" actId="571"/>
          <ac:spMkLst>
            <pc:docMk/>
            <pc:sldMk cId="488421580" sldId="346"/>
            <ac:spMk id="14" creationId="{F239F3AD-21C3-27C3-AAB3-6DE65B08072E}"/>
          </ac:spMkLst>
        </pc:spChg>
        <pc:spChg chg="add mod">
          <ac:chgData name="Liz Bentley withKudos" userId="7ad3b7df917eeceb" providerId="LiveId" clId="{1B57204F-758B-47CE-8691-38C48D0A9372}" dt="2023-06-07T00:28:45.226" v="6286" actId="571"/>
          <ac:spMkLst>
            <pc:docMk/>
            <pc:sldMk cId="488421580" sldId="346"/>
            <ac:spMk id="15" creationId="{8993315A-9408-188D-E7DB-27E0E54AD22A}"/>
          </ac:spMkLst>
        </pc:spChg>
        <pc:spChg chg="add mod">
          <ac:chgData name="Liz Bentley withKudos" userId="7ad3b7df917eeceb" providerId="LiveId" clId="{1B57204F-758B-47CE-8691-38C48D0A9372}" dt="2023-06-07T00:28:45.226" v="6286" actId="571"/>
          <ac:spMkLst>
            <pc:docMk/>
            <pc:sldMk cId="488421580" sldId="346"/>
            <ac:spMk id="16" creationId="{6D8FF7E7-66C3-352D-7DFD-B7A5811E118F}"/>
          </ac:spMkLst>
        </pc:spChg>
        <pc:spChg chg="add del mod">
          <ac:chgData name="Liz Bentley withKudos" userId="7ad3b7df917eeceb" providerId="LiveId" clId="{1B57204F-758B-47CE-8691-38C48D0A9372}" dt="2023-06-06T23:32:59.088" v="5817" actId="478"/>
          <ac:spMkLst>
            <pc:docMk/>
            <pc:sldMk cId="488421580" sldId="346"/>
            <ac:spMk id="17" creationId="{798F9321-7677-E3E5-0F48-0C1ADC411B20}"/>
          </ac:spMkLst>
        </pc:spChg>
        <pc:spChg chg="add mod">
          <ac:chgData name="Liz Bentley withKudos" userId="7ad3b7df917eeceb" providerId="LiveId" clId="{1B57204F-758B-47CE-8691-38C48D0A9372}" dt="2023-06-06T06:21:54.686" v="4926" actId="571"/>
          <ac:spMkLst>
            <pc:docMk/>
            <pc:sldMk cId="488421580" sldId="346"/>
            <ac:spMk id="18" creationId="{F311CBB6-733D-3790-447F-103DE309639E}"/>
          </ac:spMkLst>
        </pc:spChg>
        <pc:spChg chg="add mod">
          <ac:chgData name="Liz Bentley withKudos" userId="7ad3b7df917eeceb" providerId="LiveId" clId="{1B57204F-758B-47CE-8691-38C48D0A9372}" dt="2023-06-06T06:22:01.195" v="4928" actId="571"/>
          <ac:spMkLst>
            <pc:docMk/>
            <pc:sldMk cId="488421580" sldId="346"/>
            <ac:spMk id="20" creationId="{2D2DE6C3-6BCF-608B-1E74-A473715BEF3F}"/>
          </ac:spMkLst>
        </pc:spChg>
        <pc:spChg chg="add mod">
          <ac:chgData name="Liz Bentley withKudos" userId="7ad3b7df917eeceb" providerId="LiveId" clId="{1B57204F-758B-47CE-8691-38C48D0A9372}" dt="2023-06-07T00:28:45.226" v="6286" actId="571"/>
          <ac:spMkLst>
            <pc:docMk/>
            <pc:sldMk cId="488421580" sldId="346"/>
            <ac:spMk id="21" creationId="{B52F9E6F-9975-A3F2-2A27-E630810CEEB1}"/>
          </ac:spMkLst>
        </pc:spChg>
        <pc:spChg chg="add mod">
          <ac:chgData name="Liz Bentley withKudos" userId="7ad3b7df917eeceb" providerId="LiveId" clId="{1B57204F-758B-47CE-8691-38C48D0A9372}" dt="2023-06-07T00:28:45.226" v="6286" actId="571"/>
          <ac:spMkLst>
            <pc:docMk/>
            <pc:sldMk cId="488421580" sldId="346"/>
            <ac:spMk id="22" creationId="{E73B19D7-1A0D-7E50-A343-BE83EDA80A5A}"/>
          </ac:spMkLst>
        </pc:spChg>
        <pc:spChg chg="add mod">
          <ac:chgData name="Liz Bentley withKudos" userId="7ad3b7df917eeceb" providerId="LiveId" clId="{1B57204F-758B-47CE-8691-38C48D0A9372}" dt="2023-06-07T00:28:45.226" v="6286" actId="571"/>
          <ac:spMkLst>
            <pc:docMk/>
            <pc:sldMk cId="488421580" sldId="346"/>
            <ac:spMk id="23" creationId="{B0916CB6-4978-641F-A6F7-A54B062FD958}"/>
          </ac:spMkLst>
        </pc:spChg>
        <pc:spChg chg="add mod">
          <ac:chgData name="Liz Bentley withKudos" userId="7ad3b7df917eeceb" providerId="LiveId" clId="{1B57204F-758B-47CE-8691-38C48D0A9372}" dt="2023-06-07T00:29:22.391" v="6292" actId="2711"/>
          <ac:spMkLst>
            <pc:docMk/>
            <pc:sldMk cId="488421580" sldId="346"/>
            <ac:spMk id="24" creationId="{C50779C7-733D-B02C-AEA5-5F42BCC69DEF}"/>
          </ac:spMkLst>
        </pc:spChg>
        <pc:spChg chg="add mod">
          <ac:chgData name="Liz Bentley withKudos" userId="7ad3b7df917eeceb" providerId="LiveId" clId="{1B57204F-758B-47CE-8691-38C48D0A9372}" dt="2023-06-07T00:28:45.226" v="6286" actId="571"/>
          <ac:spMkLst>
            <pc:docMk/>
            <pc:sldMk cId="488421580" sldId="346"/>
            <ac:spMk id="25" creationId="{8A91C60F-89F5-687A-1555-9FA9F51D56E6}"/>
          </ac:spMkLst>
        </pc:spChg>
        <pc:spChg chg="add mod">
          <ac:chgData name="Liz Bentley withKudos" userId="7ad3b7df917eeceb" providerId="LiveId" clId="{1B57204F-758B-47CE-8691-38C48D0A9372}" dt="2023-06-07T00:28:45.226" v="6286" actId="571"/>
          <ac:spMkLst>
            <pc:docMk/>
            <pc:sldMk cId="488421580" sldId="346"/>
            <ac:spMk id="26" creationId="{CBBFAC54-A219-8F07-47EA-36679AF5827C}"/>
          </ac:spMkLst>
        </pc:spChg>
        <pc:spChg chg="add mod">
          <ac:chgData name="Liz Bentley withKudos" userId="7ad3b7df917eeceb" providerId="LiveId" clId="{1B57204F-758B-47CE-8691-38C48D0A9372}" dt="2023-06-07T00:28:45.226" v="6286" actId="571"/>
          <ac:spMkLst>
            <pc:docMk/>
            <pc:sldMk cId="488421580" sldId="346"/>
            <ac:spMk id="27" creationId="{E6B53BC7-3EE3-4690-4076-2317EDCE1532}"/>
          </ac:spMkLst>
        </pc:spChg>
        <pc:spChg chg="add mod">
          <ac:chgData name="Liz Bentley withKudos" userId="7ad3b7df917eeceb" providerId="LiveId" clId="{1B57204F-758B-47CE-8691-38C48D0A9372}" dt="2023-06-07T00:28:45.226" v="6286" actId="571"/>
          <ac:spMkLst>
            <pc:docMk/>
            <pc:sldMk cId="488421580" sldId="346"/>
            <ac:spMk id="28" creationId="{B4D2FB97-8109-80D6-D33A-F77C7C67820B}"/>
          </ac:spMkLst>
        </pc:spChg>
        <pc:spChg chg="add mod">
          <ac:chgData name="Liz Bentley withKudos" userId="7ad3b7df917eeceb" providerId="LiveId" clId="{1B57204F-758B-47CE-8691-38C48D0A9372}" dt="2023-06-07T00:28:45.226" v="6286" actId="571"/>
          <ac:spMkLst>
            <pc:docMk/>
            <pc:sldMk cId="488421580" sldId="346"/>
            <ac:spMk id="29" creationId="{A5B44E30-3863-28C6-C53C-A0FB51866703}"/>
          </ac:spMkLst>
        </pc:spChg>
        <pc:spChg chg="add mod">
          <ac:chgData name="Liz Bentley withKudos" userId="7ad3b7df917eeceb" providerId="LiveId" clId="{1B57204F-758B-47CE-8691-38C48D0A9372}" dt="2023-06-07T00:28:45.226" v="6286" actId="571"/>
          <ac:spMkLst>
            <pc:docMk/>
            <pc:sldMk cId="488421580" sldId="346"/>
            <ac:spMk id="30" creationId="{33DA02CC-F699-974F-1D9E-DABA83F54854}"/>
          </ac:spMkLst>
        </pc:spChg>
        <pc:spChg chg="add del mod">
          <ac:chgData name="Liz Bentley withKudos" userId="7ad3b7df917eeceb" providerId="LiveId" clId="{1B57204F-758B-47CE-8691-38C48D0A9372}" dt="2023-06-07T00:28:47.021" v="6287" actId="21"/>
          <ac:spMkLst>
            <pc:docMk/>
            <pc:sldMk cId="488421580" sldId="346"/>
            <ac:spMk id="36" creationId="{1EB15075-DD64-EC97-2CB1-7E7AEB6048C2}"/>
          </ac:spMkLst>
        </pc:spChg>
        <pc:spChg chg="add mod">
          <ac:chgData name="Liz Bentley withKudos" userId="7ad3b7df917eeceb" providerId="LiveId" clId="{1B57204F-758B-47CE-8691-38C48D0A9372}" dt="2023-06-07T00:51:49.112" v="6581"/>
          <ac:spMkLst>
            <pc:docMk/>
            <pc:sldMk cId="488421580" sldId="346"/>
            <ac:spMk id="37" creationId="{2D17E3F3-9962-54ED-47F8-92AB06F314A5}"/>
          </ac:spMkLst>
        </pc:spChg>
        <pc:spChg chg="add del mod">
          <ac:chgData name="Liz Bentley withKudos" userId="7ad3b7df917eeceb" providerId="LiveId" clId="{1B57204F-758B-47CE-8691-38C48D0A9372}" dt="2023-06-07T00:29:29.941" v="6295"/>
          <ac:spMkLst>
            <pc:docMk/>
            <pc:sldMk cId="488421580" sldId="346"/>
            <ac:spMk id="38" creationId="{F9E76DF8-87C5-66E1-1EA1-3E220573128A}"/>
          </ac:spMkLst>
        </pc:spChg>
        <pc:spChg chg="add del mod">
          <ac:chgData name="Liz Bentley withKudos" userId="7ad3b7df917eeceb" providerId="LiveId" clId="{1B57204F-758B-47CE-8691-38C48D0A9372}" dt="2023-06-07T00:33:10.493" v="6349" actId="478"/>
          <ac:spMkLst>
            <pc:docMk/>
            <pc:sldMk cId="488421580" sldId="346"/>
            <ac:spMk id="39" creationId="{11CF53EA-EE38-CDB0-6C36-E25E4973779A}"/>
          </ac:spMkLst>
        </pc:spChg>
        <pc:spChg chg="add mod">
          <ac:chgData name="Liz Bentley withKudos" userId="7ad3b7df917eeceb" providerId="LiveId" clId="{1B57204F-758B-47CE-8691-38C48D0A9372}" dt="2023-06-07T00:44:27.545" v="6512" actId="164"/>
          <ac:spMkLst>
            <pc:docMk/>
            <pc:sldMk cId="488421580" sldId="346"/>
            <ac:spMk id="47" creationId="{29E09CAF-2464-6520-243E-4D49913CD326}"/>
          </ac:spMkLst>
        </pc:spChg>
        <pc:spChg chg="add mod">
          <ac:chgData name="Liz Bentley withKudos" userId="7ad3b7df917eeceb" providerId="LiveId" clId="{1B57204F-758B-47CE-8691-38C48D0A9372}" dt="2023-06-07T00:44:27.545" v="6512" actId="164"/>
          <ac:spMkLst>
            <pc:docMk/>
            <pc:sldMk cId="488421580" sldId="346"/>
            <ac:spMk id="48" creationId="{83161EB7-D95E-5F63-F9E2-F71FD9C62856}"/>
          </ac:spMkLst>
        </pc:spChg>
        <pc:spChg chg="add mod">
          <ac:chgData name="Liz Bentley withKudos" userId="7ad3b7df917eeceb" providerId="LiveId" clId="{1B57204F-758B-47CE-8691-38C48D0A9372}" dt="2023-06-07T00:51:43.386" v="6580"/>
          <ac:spMkLst>
            <pc:docMk/>
            <pc:sldMk cId="488421580" sldId="346"/>
            <ac:spMk id="49" creationId="{64A4B563-D5B4-5390-A0D1-1D9A8FA99CE9}"/>
          </ac:spMkLst>
        </pc:spChg>
        <pc:spChg chg="add mod">
          <ac:chgData name="Liz Bentley withKudos" userId="7ad3b7df917eeceb" providerId="LiveId" clId="{1B57204F-758B-47CE-8691-38C48D0A9372}" dt="2023-06-07T00:50:09.469" v="6571" actId="208"/>
          <ac:spMkLst>
            <pc:docMk/>
            <pc:sldMk cId="488421580" sldId="346"/>
            <ac:spMk id="51" creationId="{744A4B00-8456-CBF1-C478-EDC3D2FB8DE8}"/>
          </ac:spMkLst>
        </pc:spChg>
        <pc:spChg chg="add del mod">
          <ac:chgData name="Liz Bentley withKudos" userId="7ad3b7df917eeceb" providerId="LiveId" clId="{1B57204F-758B-47CE-8691-38C48D0A9372}" dt="2023-06-07T00:42:57.747" v="6491" actId="478"/>
          <ac:spMkLst>
            <pc:docMk/>
            <pc:sldMk cId="488421580" sldId="346"/>
            <ac:spMk id="52" creationId="{D389D11C-BBAE-A9E2-F891-8CE2BFF01C93}"/>
          </ac:spMkLst>
        </pc:spChg>
        <pc:spChg chg="add del mod">
          <ac:chgData name="Liz Bentley withKudos" userId="7ad3b7df917eeceb" providerId="LiveId" clId="{1B57204F-758B-47CE-8691-38C48D0A9372}" dt="2023-06-07T00:39:27.184" v="6453" actId="21"/>
          <ac:spMkLst>
            <pc:docMk/>
            <pc:sldMk cId="488421580" sldId="346"/>
            <ac:spMk id="53" creationId="{9658ECC2-B055-81ED-C55E-B804883F992C}"/>
          </ac:spMkLst>
        </pc:spChg>
        <pc:spChg chg="add mod">
          <ac:chgData name="Liz Bentley withKudos" userId="7ad3b7df917eeceb" providerId="LiveId" clId="{1B57204F-758B-47CE-8691-38C48D0A9372}" dt="2023-06-07T00:50:09.469" v="6571" actId="208"/>
          <ac:spMkLst>
            <pc:docMk/>
            <pc:sldMk cId="488421580" sldId="346"/>
            <ac:spMk id="54" creationId="{73791AA1-7CA5-A0D1-DEE9-9FF73EDC29EB}"/>
          </ac:spMkLst>
        </pc:spChg>
        <pc:spChg chg="add del mod">
          <ac:chgData name="Liz Bentley withKudos" userId="7ad3b7df917eeceb" providerId="LiveId" clId="{1B57204F-758B-47CE-8691-38C48D0A9372}" dt="2023-06-07T00:41:01.921" v="6472" actId="478"/>
          <ac:spMkLst>
            <pc:docMk/>
            <pc:sldMk cId="488421580" sldId="346"/>
            <ac:spMk id="55" creationId="{5EF1BAB5-D890-8687-DAAA-1BA6B9FEC810}"/>
          </ac:spMkLst>
        </pc:spChg>
        <pc:spChg chg="add mod">
          <ac:chgData name="Liz Bentley withKudos" userId="7ad3b7df917eeceb" providerId="LiveId" clId="{1B57204F-758B-47CE-8691-38C48D0A9372}" dt="2023-06-07T00:50:09.469" v="6571" actId="208"/>
          <ac:spMkLst>
            <pc:docMk/>
            <pc:sldMk cId="488421580" sldId="346"/>
            <ac:spMk id="56" creationId="{019EE7DD-2540-021F-112A-7402BE8E20C2}"/>
          </ac:spMkLst>
        </pc:spChg>
        <pc:spChg chg="add del mod">
          <ac:chgData name="Liz Bentley withKudos" userId="7ad3b7df917eeceb" providerId="LiveId" clId="{1B57204F-758B-47CE-8691-38C48D0A9372}" dt="2023-06-07T00:44:12.522" v="6507" actId="478"/>
          <ac:spMkLst>
            <pc:docMk/>
            <pc:sldMk cId="488421580" sldId="346"/>
            <ac:spMk id="57" creationId="{B66DAFF7-E9E2-052D-D88E-7E5E7E0A4D4F}"/>
          </ac:spMkLst>
        </pc:spChg>
        <pc:spChg chg="add del mod">
          <ac:chgData name="Liz Bentley withKudos" userId="7ad3b7df917eeceb" providerId="LiveId" clId="{1B57204F-758B-47CE-8691-38C48D0A9372}" dt="2023-06-07T00:44:10.603" v="6506" actId="478"/>
          <ac:spMkLst>
            <pc:docMk/>
            <pc:sldMk cId="488421580" sldId="346"/>
            <ac:spMk id="58" creationId="{0FB62E12-2E13-ED7A-6615-F9BB43227337}"/>
          </ac:spMkLst>
        </pc:spChg>
        <pc:spChg chg="add mod">
          <ac:chgData name="Liz Bentley withKudos" userId="7ad3b7df917eeceb" providerId="LiveId" clId="{1B57204F-758B-47CE-8691-38C48D0A9372}" dt="2023-06-07T00:50:09.469" v="6571" actId="208"/>
          <ac:spMkLst>
            <pc:docMk/>
            <pc:sldMk cId="488421580" sldId="346"/>
            <ac:spMk id="59" creationId="{EBBAE3AB-FA51-C9AC-5ED7-B8457320D683}"/>
          </ac:spMkLst>
        </pc:spChg>
        <pc:spChg chg="mod topLvl">
          <ac:chgData name="Liz Bentley withKudos" userId="7ad3b7df917eeceb" providerId="LiveId" clId="{1B57204F-758B-47CE-8691-38C48D0A9372}" dt="2023-06-07T00:52:10.234" v="6584" actId="164"/>
          <ac:spMkLst>
            <pc:docMk/>
            <pc:sldMk cId="488421580" sldId="346"/>
            <ac:spMk id="833" creationId="{83BE7E19-1685-94EB-84BD-8B7A9C58666A}"/>
          </ac:spMkLst>
        </pc:spChg>
        <pc:spChg chg="mod topLvl">
          <ac:chgData name="Liz Bentley withKudos" userId="7ad3b7df917eeceb" providerId="LiveId" clId="{1B57204F-758B-47CE-8691-38C48D0A9372}" dt="2023-06-07T00:52:10.234" v="6584" actId="164"/>
          <ac:spMkLst>
            <pc:docMk/>
            <pc:sldMk cId="488421580" sldId="346"/>
            <ac:spMk id="834" creationId="{DC605126-DC79-C4FE-C6FA-C71C70E2DAA3}"/>
          </ac:spMkLst>
        </pc:spChg>
        <pc:spChg chg="del mod topLvl">
          <ac:chgData name="Liz Bentley withKudos" userId="7ad3b7df917eeceb" providerId="LiveId" clId="{1B57204F-758B-47CE-8691-38C48D0A9372}" dt="2023-06-07T00:47:10.908" v="6546" actId="478"/>
          <ac:spMkLst>
            <pc:docMk/>
            <pc:sldMk cId="488421580" sldId="346"/>
            <ac:spMk id="835" creationId="{40F4068F-8E3D-3EDF-14F7-A8EFBAC67EB1}"/>
          </ac:spMkLst>
        </pc:spChg>
        <pc:spChg chg="del mod topLvl">
          <ac:chgData name="Liz Bentley withKudos" userId="7ad3b7df917eeceb" providerId="LiveId" clId="{1B57204F-758B-47CE-8691-38C48D0A9372}" dt="2023-06-07T00:47:13.826" v="6547" actId="478"/>
          <ac:spMkLst>
            <pc:docMk/>
            <pc:sldMk cId="488421580" sldId="346"/>
            <ac:spMk id="836" creationId="{B9C49FB8-5D93-46EB-B6D3-D0E2856499B1}"/>
          </ac:spMkLst>
        </pc:spChg>
        <pc:spChg chg="mod topLvl">
          <ac:chgData name="Liz Bentley withKudos" userId="7ad3b7df917eeceb" providerId="LiveId" clId="{1B57204F-758B-47CE-8691-38C48D0A9372}" dt="2023-06-07T00:52:10.234" v="6584" actId="164"/>
          <ac:spMkLst>
            <pc:docMk/>
            <pc:sldMk cId="488421580" sldId="346"/>
            <ac:spMk id="837" creationId="{8A54352D-4477-9746-50BD-74728EADD290}"/>
          </ac:spMkLst>
        </pc:spChg>
        <pc:spChg chg="del mod topLvl">
          <ac:chgData name="Liz Bentley withKudos" userId="7ad3b7df917eeceb" providerId="LiveId" clId="{1B57204F-758B-47CE-8691-38C48D0A9372}" dt="2023-06-07T00:47:13.826" v="6547" actId="478"/>
          <ac:spMkLst>
            <pc:docMk/>
            <pc:sldMk cId="488421580" sldId="346"/>
            <ac:spMk id="838" creationId="{3F7B254D-D821-F91B-B961-9AAF4500E860}"/>
          </ac:spMkLst>
        </pc:spChg>
        <pc:spChg chg="del mod topLvl">
          <ac:chgData name="Liz Bentley withKudos" userId="7ad3b7df917eeceb" providerId="LiveId" clId="{1B57204F-758B-47CE-8691-38C48D0A9372}" dt="2023-06-07T00:47:10.908" v="6546" actId="478"/>
          <ac:spMkLst>
            <pc:docMk/>
            <pc:sldMk cId="488421580" sldId="346"/>
            <ac:spMk id="839" creationId="{D9E8E254-792F-8925-368D-C2101DCC11BD}"/>
          </ac:spMkLst>
        </pc:spChg>
        <pc:spChg chg="del mod topLvl">
          <ac:chgData name="Liz Bentley withKudos" userId="7ad3b7df917eeceb" providerId="LiveId" clId="{1B57204F-758B-47CE-8691-38C48D0A9372}" dt="2023-06-07T00:48:07.883" v="6552" actId="478"/>
          <ac:spMkLst>
            <pc:docMk/>
            <pc:sldMk cId="488421580" sldId="346"/>
            <ac:spMk id="840" creationId="{F35EB638-4838-3323-D4B6-19667A43DE77}"/>
          </ac:spMkLst>
        </pc:spChg>
        <pc:spChg chg="add mod">
          <ac:chgData name="Liz Bentley withKudos" userId="7ad3b7df917eeceb" providerId="LiveId" clId="{1B57204F-758B-47CE-8691-38C48D0A9372}" dt="2023-06-07T00:52:10.234" v="6584" actId="164"/>
          <ac:spMkLst>
            <pc:docMk/>
            <pc:sldMk cId="488421580" sldId="346"/>
            <ac:spMk id="841" creationId="{08305D4A-8F4B-481F-8E82-20FA98794964}"/>
          </ac:spMkLst>
        </pc:spChg>
        <pc:spChg chg="mod">
          <ac:chgData name="Liz Bentley withKudos" userId="7ad3b7df917eeceb" providerId="LiveId" clId="{1B57204F-758B-47CE-8691-38C48D0A9372}" dt="2023-06-07T02:00:59.639" v="6919" actId="571"/>
          <ac:spMkLst>
            <pc:docMk/>
            <pc:sldMk cId="488421580" sldId="346"/>
            <ac:spMk id="847" creationId="{B5A8FF73-11FB-A043-AAB6-B3BE52CD3859}"/>
          </ac:spMkLst>
        </pc:spChg>
        <pc:spChg chg="mod">
          <ac:chgData name="Liz Bentley withKudos" userId="7ad3b7df917eeceb" providerId="LiveId" clId="{1B57204F-758B-47CE-8691-38C48D0A9372}" dt="2023-06-07T02:00:59.639" v="6919" actId="571"/>
          <ac:spMkLst>
            <pc:docMk/>
            <pc:sldMk cId="488421580" sldId="346"/>
            <ac:spMk id="848" creationId="{EAD7BF76-9080-25A5-2B55-914124EABEE6}"/>
          </ac:spMkLst>
        </pc:spChg>
        <pc:spChg chg="mod">
          <ac:chgData name="Liz Bentley withKudos" userId="7ad3b7df917eeceb" providerId="LiveId" clId="{1B57204F-758B-47CE-8691-38C48D0A9372}" dt="2023-06-07T02:00:59.639" v="6919" actId="571"/>
          <ac:spMkLst>
            <pc:docMk/>
            <pc:sldMk cId="488421580" sldId="346"/>
            <ac:spMk id="849" creationId="{2D6F1CE9-92FE-B57B-D203-97CC81C5133F}"/>
          </ac:spMkLst>
        </pc:spChg>
        <pc:spChg chg="mod">
          <ac:chgData name="Liz Bentley withKudos" userId="7ad3b7df917eeceb" providerId="LiveId" clId="{1B57204F-758B-47CE-8691-38C48D0A9372}" dt="2023-06-07T02:00:59.639" v="6919" actId="571"/>
          <ac:spMkLst>
            <pc:docMk/>
            <pc:sldMk cId="488421580" sldId="346"/>
            <ac:spMk id="850" creationId="{A98FFD1D-8E6B-F09B-E0EC-5836A43B6293}"/>
          </ac:spMkLst>
        </pc:spChg>
        <pc:spChg chg="mod">
          <ac:chgData name="Liz Bentley withKudos" userId="7ad3b7df917eeceb" providerId="LiveId" clId="{1B57204F-758B-47CE-8691-38C48D0A9372}" dt="2023-06-07T02:05:12.127" v="6955" actId="14100"/>
          <ac:spMkLst>
            <pc:docMk/>
            <pc:sldMk cId="488421580" sldId="346"/>
            <ac:spMk id="851" creationId="{A3202D1C-0247-945E-986C-887AEE50541B}"/>
          </ac:spMkLst>
        </pc:spChg>
        <pc:spChg chg="mod">
          <ac:chgData name="Liz Bentley withKudos" userId="7ad3b7df917eeceb" providerId="LiveId" clId="{1B57204F-758B-47CE-8691-38C48D0A9372}" dt="2023-06-07T02:00:59.639" v="6919" actId="571"/>
          <ac:spMkLst>
            <pc:docMk/>
            <pc:sldMk cId="488421580" sldId="346"/>
            <ac:spMk id="852" creationId="{64B583B7-561F-6968-4F83-5AD997E9DDDA}"/>
          </ac:spMkLst>
        </pc:spChg>
        <pc:spChg chg="mod">
          <ac:chgData name="Liz Bentley withKudos" userId="7ad3b7df917eeceb" providerId="LiveId" clId="{1B57204F-758B-47CE-8691-38C48D0A9372}" dt="2023-06-07T02:00:59.639" v="6919" actId="571"/>
          <ac:spMkLst>
            <pc:docMk/>
            <pc:sldMk cId="488421580" sldId="346"/>
            <ac:spMk id="853" creationId="{66CE5948-B5EF-1DA8-9F25-5B29901C1A9B}"/>
          </ac:spMkLst>
        </pc:spChg>
        <pc:spChg chg="mod">
          <ac:chgData name="Liz Bentley withKudos" userId="7ad3b7df917eeceb" providerId="LiveId" clId="{1B57204F-758B-47CE-8691-38C48D0A9372}" dt="2023-06-07T02:00:59.639" v="6919" actId="571"/>
          <ac:spMkLst>
            <pc:docMk/>
            <pc:sldMk cId="488421580" sldId="346"/>
            <ac:spMk id="854" creationId="{96D28B92-9722-81BB-0E24-6EA459900472}"/>
          </ac:spMkLst>
        </pc:spChg>
        <pc:spChg chg="mod">
          <ac:chgData name="Liz Bentley withKudos" userId="7ad3b7df917eeceb" providerId="LiveId" clId="{1B57204F-758B-47CE-8691-38C48D0A9372}" dt="2023-06-07T02:00:59.639" v="6919" actId="571"/>
          <ac:spMkLst>
            <pc:docMk/>
            <pc:sldMk cId="488421580" sldId="346"/>
            <ac:spMk id="855" creationId="{ABA16760-9B01-50CE-4F24-5ED58FFB099C}"/>
          </ac:spMkLst>
        </pc:spChg>
        <pc:spChg chg="mod">
          <ac:chgData name="Liz Bentley withKudos" userId="7ad3b7df917eeceb" providerId="LiveId" clId="{1B57204F-758B-47CE-8691-38C48D0A9372}" dt="2023-06-07T02:00:59.639" v="6919" actId="571"/>
          <ac:spMkLst>
            <pc:docMk/>
            <pc:sldMk cId="488421580" sldId="346"/>
            <ac:spMk id="856" creationId="{E9B69800-3DB3-CCE3-C4CA-3EDEB09EF12C}"/>
          </ac:spMkLst>
        </pc:spChg>
        <pc:spChg chg="mod">
          <ac:chgData name="Liz Bentley withKudos" userId="7ad3b7df917eeceb" providerId="LiveId" clId="{1B57204F-758B-47CE-8691-38C48D0A9372}" dt="2023-06-07T02:00:59.639" v="6919" actId="571"/>
          <ac:spMkLst>
            <pc:docMk/>
            <pc:sldMk cId="488421580" sldId="346"/>
            <ac:spMk id="857" creationId="{CB9E33E7-F57E-4AE0-1C40-E6D39BBEB586}"/>
          </ac:spMkLst>
        </pc:spChg>
        <pc:spChg chg="ord">
          <ac:chgData name="Liz Bentley withKudos" userId="7ad3b7df917eeceb" providerId="LiveId" clId="{1B57204F-758B-47CE-8691-38C48D0A9372}" dt="2023-06-07T01:04:51.829" v="6691" actId="13244"/>
          <ac:spMkLst>
            <pc:docMk/>
            <pc:sldMk cId="488421580" sldId="346"/>
            <ac:spMk id="858" creationId="{00000000-0000-0000-0000-000000000000}"/>
          </ac:spMkLst>
        </pc:spChg>
        <pc:spChg chg="mod">
          <ac:chgData name="Liz Bentley withKudos" userId="7ad3b7df917eeceb" providerId="LiveId" clId="{1B57204F-758B-47CE-8691-38C48D0A9372}" dt="2023-06-07T02:00:59.639" v="6919" actId="571"/>
          <ac:spMkLst>
            <pc:docMk/>
            <pc:sldMk cId="488421580" sldId="346"/>
            <ac:spMk id="859" creationId="{96C7224C-5943-00E0-963F-5E262CEBF19B}"/>
          </ac:spMkLst>
        </pc:spChg>
        <pc:spChg chg="mod">
          <ac:chgData name="Liz Bentley withKudos" userId="7ad3b7df917eeceb" providerId="LiveId" clId="{1B57204F-758B-47CE-8691-38C48D0A9372}" dt="2023-06-07T02:00:59.639" v="6919" actId="571"/>
          <ac:spMkLst>
            <pc:docMk/>
            <pc:sldMk cId="488421580" sldId="346"/>
            <ac:spMk id="860" creationId="{6D3FEB34-F137-3CD4-8BF0-23133D79F75B}"/>
          </ac:spMkLst>
        </pc:spChg>
        <pc:spChg chg="add del mod">
          <ac:chgData name="Liz Bentley withKudos" userId="7ad3b7df917eeceb" providerId="LiveId" clId="{1B57204F-758B-47CE-8691-38C48D0A9372}" dt="2023-06-07T02:01:07.288" v="6923" actId="21"/>
          <ac:spMkLst>
            <pc:docMk/>
            <pc:sldMk cId="488421580" sldId="346"/>
            <ac:spMk id="861" creationId="{A0867C5D-AC33-F0C6-B3BF-7D6C716A20D9}"/>
          </ac:spMkLst>
        </pc:spChg>
        <pc:spChg chg="mod">
          <ac:chgData name="Liz Bentley withKudos" userId="7ad3b7df917eeceb" providerId="LiveId" clId="{1B57204F-758B-47CE-8691-38C48D0A9372}" dt="2023-06-07T01:05:21.585" v="6696" actId="571"/>
          <ac:spMkLst>
            <pc:docMk/>
            <pc:sldMk cId="488421580" sldId="346"/>
            <ac:spMk id="876" creationId="{67191CA4-CA70-5BC3-AE78-866B898D77DA}"/>
          </ac:spMkLst>
        </pc:spChg>
        <pc:spChg chg="mod">
          <ac:chgData name="Liz Bentley withKudos" userId="7ad3b7df917eeceb" providerId="LiveId" clId="{1B57204F-758B-47CE-8691-38C48D0A9372}" dt="2023-06-07T01:05:21.585" v="6696" actId="571"/>
          <ac:spMkLst>
            <pc:docMk/>
            <pc:sldMk cId="488421580" sldId="346"/>
            <ac:spMk id="877" creationId="{3E2235AF-8F0A-2F81-EF08-414E584DCA96}"/>
          </ac:spMkLst>
        </pc:spChg>
        <pc:spChg chg="mod">
          <ac:chgData name="Liz Bentley withKudos" userId="7ad3b7df917eeceb" providerId="LiveId" clId="{1B57204F-758B-47CE-8691-38C48D0A9372}" dt="2023-06-07T01:05:21.585" v="6696" actId="571"/>
          <ac:spMkLst>
            <pc:docMk/>
            <pc:sldMk cId="488421580" sldId="346"/>
            <ac:spMk id="878" creationId="{84A41C54-9312-BE03-F887-0E6365A04BCC}"/>
          </ac:spMkLst>
        </pc:spChg>
        <pc:spChg chg="mod">
          <ac:chgData name="Liz Bentley withKudos" userId="7ad3b7df917eeceb" providerId="LiveId" clId="{1B57204F-758B-47CE-8691-38C48D0A9372}" dt="2023-06-07T01:05:21.585" v="6696" actId="571"/>
          <ac:spMkLst>
            <pc:docMk/>
            <pc:sldMk cId="488421580" sldId="346"/>
            <ac:spMk id="879" creationId="{3D0C6B85-1A09-AC22-352A-57E9DA00D370}"/>
          </ac:spMkLst>
        </pc:spChg>
        <pc:spChg chg="mod">
          <ac:chgData name="Liz Bentley withKudos" userId="7ad3b7df917eeceb" providerId="LiveId" clId="{1B57204F-758B-47CE-8691-38C48D0A9372}" dt="2023-06-07T01:05:21.585" v="6696" actId="571"/>
          <ac:spMkLst>
            <pc:docMk/>
            <pc:sldMk cId="488421580" sldId="346"/>
            <ac:spMk id="880" creationId="{C165917E-9496-E8E6-EAAA-A0A51E7A1351}"/>
          </ac:spMkLst>
        </pc:spChg>
        <pc:spChg chg="mod">
          <ac:chgData name="Liz Bentley withKudos" userId="7ad3b7df917eeceb" providerId="LiveId" clId="{1B57204F-758B-47CE-8691-38C48D0A9372}" dt="2023-06-07T01:05:21.585" v="6696" actId="571"/>
          <ac:spMkLst>
            <pc:docMk/>
            <pc:sldMk cId="488421580" sldId="346"/>
            <ac:spMk id="881" creationId="{EF698383-34BF-EE41-8538-4E0483FBFEC9}"/>
          </ac:spMkLst>
        </pc:spChg>
        <pc:spChg chg="mod">
          <ac:chgData name="Liz Bentley withKudos" userId="7ad3b7df917eeceb" providerId="LiveId" clId="{1B57204F-758B-47CE-8691-38C48D0A9372}" dt="2023-06-07T01:05:21.585" v="6696" actId="571"/>
          <ac:spMkLst>
            <pc:docMk/>
            <pc:sldMk cId="488421580" sldId="346"/>
            <ac:spMk id="882" creationId="{CD53A829-2FE5-A4D6-D215-2610B092D400}"/>
          </ac:spMkLst>
        </pc:spChg>
        <pc:spChg chg="mod">
          <ac:chgData name="Liz Bentley withKudos" userId="7ad3b7df917eeceb" providerId="LiveId" clId="{1B57204F-758B-47CE-8691-38C48D0A9372}" dt="2023-06-07T01:05:21.585" v="6696" actId="571"/>
          <ac:spMkLst>
            <pc:docMk/>
            <pc:sldMk cId="488421580" sldId="346"/>
            <ac:spMk id="883" creationId="{C223CB66-8493-8647-C2C6-9575FB9330D7}"/>
          </ac:spMkLst>
        </pc:spChg>
        <pc:spChg chg="mod">
          <ac:chgData name="Liz Bentley withKudos" userId="7ad3b7df917eeceb" providerId="LiveId" clId="{1B57204F-758B-47CE-8691-38C48D0A9372}" dt="2023-06-07T01:05:21.585" v="6696" actId="571"/>
          <ac:spMkLst>
            <pc:docMk/>
            <pc:sldMk cId="488421580" sldId="346"/>
            <ac:spMk id="884" creationId="{B5E8DA57-C1BE-EBC0-55D1-BB3F250F8142}"/>
          </ac:spMkLst>
        </pc:spChg>
        <pc:spChg chg="mod">
          <ac:chgData name="Liz Bentley withKudos" userId="7ad3b7df917eeceb" providerId="LiveId" clId="{1B57204F-758B-47CE-8691-38C48D0A9372}" dt="2023-06-07T01:05:21.585" v="6696" actId="571"/>
          <ac:spMkLst>
            <pc:docMk/>
            <pc:sldMk cId="488421580" sldId="346"/>
            <ac:spMk id="885" creationId="{9C8CB785-66E0-FA69-740D-8B5C861DAEA5}"/>
          </ac:spMkLst>
        </pc:spChg>
        <pc:spChg chg="mod">
          <ac:chgData name="Liz Bentley withKudos" userId="7ad3b7df917eeceb" providerId="LiveId" clId="{1B57204F-758B-47CE-8691-38C48D0A9372}" dt="2023-06-07T01:05:21.585" v="6696" actId="571"/>
          <ac:spMkLst>
            <pc:docMk/>
            <pc:sldMk cId="488421580" sldId="346"/>
            <ac:spMk id="886" creationId="{C081C3A4-5B99-9EB7-F407-D24CB0A7A0BF}"/>
          </ac:spMkLst>
        </pc:spChg>
        <pc:spChg chg="mod">
          <ac:chgData name="Liz Bentley withKudos" userId="7ad3b7df917eeceb" providerId="LiveId" clId="{1B57204F-758B-47CE-8691-38C48D0A9372}" dt="2023-06-07T01:05:21.585" v="6696" actId="571"/>
          <ac:spMkLst>
            <pc:docMk/>
            <pc:sldMk cId="488421580" sldId="346"/>
            <ac:spMk id="887" creationId="{D120AFC3-E157-7BBA-E410-5FCE528F319D}"/>
          </ac:spMkLst>
        </pc:spChg>
        <pc:spChg chg="mod">
          <ac:chgData name="Liz Bentley withKudos" userId="7ad3b7df917eeceb" providerId="LiveId" clId="{1B57204F-758B-47CE-8691-38C48D0A9372}" dt="2023-06-07T01:05:21.585" v="6696" actId="571"/>
          <ac:spMkLst>
            <pc:docMk/>
            <pc:sldMk cId="488421580" sldId="346"/>
            <ac:spMk id="888" creationId="{A2E6F423-8AAF-2D74-AE78-4F7F24EFE814}"/>
          </ac:spMkLst>
        </pc:spChg>
        <pc:spChg chg="mod">
          <ac:chgData name="Liz Bentley withKudos" userId="7ad3b7df917eeceb" providerId="LiveId" clId="{1B57204F-758B-47CE-8691-38C48D0A9372}" dt="2023-06-07T01:05:21.585" v="6696" actId="571"/>
          <ac:spMkLst>
            <pc:docMk/>
            <pc:sldMk cId="488421580" sldId="346"/>
            <ac:spMk id="889" creationId="{581D8288-F16B-CD2D-48F5-DF464581628A}"/>
          </ac:spMkLst>
        </pc:spChg>
        <pc:spChg chg="add mod">
          <ac:chgData name="Liz Bentley withKudos" userId="7ad3b7df917eeceb" providerId="LiveId" clId="{1B57204F-758B-47CE-8691-38C48D0A9372}" dt="2023-06-07T02:00:59.639" v="6919" actId="571"/>
          <ac:spMkLst>
            <pc:docMk/>
            <pc:sldMk cId="488421580" sldId="346"/>
            <ac:spMk id="901" creationId="{3A7E67D9-8742-132B-C77D-7B884397758D}"/>
          </ac:spMkLst>
        </pc:spChg>
        <pc:spChg chg="mod">
          <ac:chgData name="Liz Bentley withKudos" userId="7ad3b7df917eeceb" providerId="LiveId" clId="{1B57204F-758B-47CE-8691-38C48D0A9372}" dt="2023-06-07T02:01:01.069" v="6920"/>
          <ac:spMkLst>
            <pc:docMk/>
            <pc:sldMk cId="488421580" sldId="346"/>
            <ac:spMk id="904" creationId="{4D00AD30-ADF2-978C-24F9-005CD714937F}"/>
          </ac:spMkLst>
        </pc:spChg>
        <pc:spChg chg="mod">
          <ac:chgData name="Liz Bentley withKudos" userId="7ad3b7df917eeceb" providerId="LiveId" clId="{1B57204F-758B-47CE-8691-38C48D0A9372}" dt="2023-06-07T02:01:01.069" v="6920"/>
          <ac:spMkLst>
            <pc:docMk/>
            <pc:sldMk cId="488421580" sldId="346"/>
            <ac:spMk id="905" creationId="{F00B04EF-BCA9-31DA-465A-E8CFE67BFD1F}"/>
          </ac:spMkLst>
        </pc:spChg>
        <pc:spChg chg="mod">
          <ac:chgData name="Liz Bentley withKudos" userId="7ad3b7df917eeceb" providerId="LiveId" clId="{1B57204F-758B-47CE-8691-38C48D0A9372}" dt="2023-06-07T02:04:20.563" v="6952" actId="20577"/>
          <ac:spMkLst>
            <pc:docMk/>
            <pc:sldMk cId="488421580" sldId="346"/>
            <ac:spMk id="906" creationId="{6AB39F73-22FD-65C3-CB87-4BCFC2EAC16B}"/>
          </ac:spMkLst>
        </pc:spChg>
        <pc:spChg chg="mod">
          <ac:chgData name="Liz Bentley withKudos" userId="7ad3b7df917eeceb" providerId="LiveId" clId="{1B57204F-758B-47CE-8691-38C48D0A9372}" dt="2023-06-07T02:01:01.069" v="6920"/>
          <ac:spMkLst>
            <pc:docMk/>
            <pc:sldMk cId="488421580" sldId="346"/>
            <ac:spMk id="907" creationId="{646651A1-277E-C0A1-9E29-9BAE406EDE61}"/>
          </ac:spMkLst>
        </pc:spChg>
        <pc:spChg chg="mod">
          <ac:chgData name="Liz Bentley withKudos" userId="7ad3b7df917eeceb" providerId="LiveId" clId="{1B57204F-758B-47CE-8691-38C48D0A9372}" dt="2023-06-07T02:01:01.069" v="6920"/>
          <ac:spMkLst>
            <pc:docMk/>
            <pc:sldMk cId="488421580" sldId="346"/>
            <ac:spMk id="908" creationId="{D102AF2F-D0F8-B847-9ED6-71B20E30DFD5}"/>
          </ac:spMkLst>
        </pc:spChg>
        <pc:spChg chg="mod">
          <ac:chgData name="Liz Bentley withKudos" userId="7ad3b7df917eeceb" providerId="LiveId" clId="{1B57204F-758B-47CE-8691-38C48D0A9372}" dt="2023-06-07T02:01:01.069" v="6920"/>
          <ac:spMkLst>
            <pc:docMk/>
            <pc:sldMk cId="488421580" sldId="346"/>
            <ac:spMk id="909" creationId="{F108A830-31CF-3F11-D6D9-A4F134F37C23}"/>
          </ac:spMkLst>
        </pc:spChg>
        <pc:spChg chg="mod">
          <ac:chgData name="Liz Bentley withKudos" userId="7ad3b7df917eeceb" providerId="LiveId" clId="{1B57204F-758B-47CE-8691-38C48D0A9372}" dt="2023-06-07T02:01:01.069" v="6920"/>
          <ac:spMkLst>
            <pc:docMk/>
            <pc:sldMk cId="488421580" sldId="346"/>
            <ac:spMk id="910" creationId="{94574D2C-726A-1E2C-9042-5E635231387B}"/>
          </ac:spMkLst>
        </pc:spChg>
        <pc:spChg chg="mod">
          <ac:chgData name="Liz Bentley withKudos" userId="7ad3b7df917eeceb" providerId="LiveId" clId="{1B57204F-758B-47CE-8691-38C48D0A9372}" dt="2023-06-07T02:01:01.069" v="6920"/>
          <ac:spMkLst>
            <pc:docMk/>
            <pc:sldMk cId="488421580" sldId="346"/>
            <ac:spMk id="911" creationId="{E9C24949-F688-AE8B-8FAC-6813C6422525}"/>
          </ac:spMkLst>
        </pc:spChg>
        <pc:spChg chg="add mod">
          <ac:chgData name="Liz Bentley withKudos" userId="7ad3b7df917eeceb" providerId="LiveId" clId="{1B57204F-758B-47CE-8691-38C48D0A9372}" dt="2023-06-07T02:01:51.497" v="6946" actId="2711"/>
          <ac:spMkLst>
            <pc:docMk/>
            <pc:sldMk cId="488421580" sldId="346"/>
            <ac:spMk id="912" creationId="{9A66F6E6-B0AC-915C-9496-DBB7D5E687DB}"/>
          </ac:spMkLst>
        </pc:spChg>
        <pc:spChg chg="add mod">
          <ac:chgData name="Liz Bentley withKudos" userId="7ad3b7df917eeceb" providerId="LiveId" clId="{1B57204F-758B-47CE-8691-38C48D0A9372}" dt="2023-06-07T02:02:16.616" v="6950" actId="164"/>
          <ac:spMkLst>
            <pc:docMk/>
            <pc:sldMk cId="488421580" sldId="346"/>
            <ac:spMk id="913" creationId="{E6E48AE2-718B-CB01-408C-C5864891BE7F}"/>
          </ac:spMkLst>
        </pc:spChg>
        <pc:grpChg chg="add del mod">
          <ac:chgData name="Liz Bentley withKudos" userId="7ad3b7df917eeceb" providerId="LiveId" clId="{1B57204F-758B-47CE-8691-38C48D0A9372}" dt="2023-06-07T00:51:55.348" v="6582" actId="21"/>
          <ac:grpSpMkLst>
            <pc:docMk/>
            <pc:sldMk cId="488421580" sldId="346"/>
            <ac:grpSpMk id="18" creationId="{242BED0B-3DF7-91F6-B4F9-C1E09512E03D}"/>
          </ac:grpSpMkLst>
        </pc:grpChg>
        <pc:grpChg chg="add mod">
          <ac:chgData name="Liz Bentley withKudos" userId="7ad3b7df917eeceb" providerId="LiveId" clId="{1B57204F-758B-47CE-8691-38C48D0A9372}" dt="2023-06-07T00:28:45.226" v="6286" actId="571"/>
          <ac:grpSpMkLst>
            <pc:docMk/>
            <pc:sldMk cId="488421580" sldId="346"/>
            <ac:grpSpMk id="31" creationId="{27592182-0ED2-1A92-FB0D-61A4957AB169}"/>
          </ac:grpSpMkLst>
        </pc:grpChg>
        <pc:grpChg chg="add mod">
          <ac:chgData name="Liz Bentley withKudos" userId="7ad3b7df917eeceb" providerId="LiveId" clId="{1B57204F-758B-47CE-8691-38C48D0A9372}" dt="2023-06-07T00:28:45.226" v="6286" actId="571"/>
          <ac:grpSpMkLst>
            <pc:docMk/>
            <pc:sldMk cId="488421580" sldId="346"/>
            <ac:grpSpMk id="32" creationId="{D9C38AA7-66D3-666D-FCCD-9AE2D7AFC888}"/>
          </ac:grpSpMkLst>
        </pc:grpChg>
        <pc:grpChg chg="add mod">
          <ac:chgData name="Liz Bentley withKudos" userId="7ad3b7df917eeceb" providerId="LiveId" clId="{1B57204F-758B-47CE-8691-38C48D0A9372}" dt="2023-06-06T06:25:46.223" v="4988" actId="164"/>
          <ac:grpSpMkLst>
            <pc:docMk/>
            <pc:sldMk cId="488421580" sldId="346"/>
            <ac:grpSpMk id="33" creationId="{4799425E-B022-9F67-B27A-DB61D9E79658}"/>
          </ac:grpSpMkLst>
        </pc:grpChg>
        <pc:grpChg chg="add mod">
          <ac:chgData name="Liz Bentley withKudos" userId="7ad3b7df917eeceb" providerId="LiveId" clId="{1B57204F-758B-47CE-8691-38C48D0A9372}" dt="2023-06-07T00:28:45.226" v="6286" actId="571"/>
          <ac:grpSpMkLst>
            <pc:docMk/>
            <pc:sldMk cId="488421580" sldId="346"/>
            <ac:grpSpMk id="34" creationId="{2983D15A-DBC3-DC9F-1DAA-A2F934E558D0}"/>
          </ac:grpSpMkLst>
        </pc:grpChg>
        <pc:grpChg chg="add mod">
          <ac:chgData name="Liz Bentley withKudos" userId="7ad3b7df917eeceb" providerId="LiveId" clId="{1B57204F-758B-47CE-8691-38C48D0A9372}" dt="2023-06-07T00:44:25.343" v="6511" actId="164"/>
          <ac:grpSpMkLst>
            <pc:docMk/>
            <pc:sldMk cId="488421580" sldId="346"/>
            <ac:grpSpMk id="61" creationId="{EB8A2DDC-9573-3270-853F-556354D2561F}"/>
          </ac:grpSpMkLst>
        </pc:grpChg>
        <pc:grpChg chg="add del mod ord">
          <ac:chgData name="Liz Bentley withKudos" userId="7ad3b7df917eeceb" providerId="LiveId" clId="{1B57204F-758B-47CE-8691-38C48D0A9372}" dt="2023-06-07T02:00:44.450" v="6914" actId="21"/>
          <ac:grpSpMkLst>
            <pc:docMk/>
            <pc:sldMk cId="488421580" sldId="346"/>
            <ac:grpSpMk id="62" creationId="{B69F91A8-B077-9D0C-30CA-5ACB60EC9573}"/>
          </ac:grpSpMkLst>
        </pc:grpChg>
        <pc:grpChg chg="add del mod">
          <ac:chgData name="Liz Bentley withKudos" userId="7ad3b7df917eeceb" providerId="LiveId" clId="{1B57204F-758B-47CE-8691-38C48D0A9372}" dt="2023-06-07T00:44:36.751" v="6516" actId="165"/>
          <ac:grpSpMkLst>
            <pc:docMk/>
            <pc:sldMk cId="488421580" sldId="346"/>
            <ac:grpSpMk id="63" creationId="{313EFC1D-9DCF-5177-BFB2-5108BE12C771}"/>
          </ac:grpSpMkLst>
        </pc:grpChg>
        <pc:grpChg chg="add mod">
          <ac:chgData name="Liz Bentley withKudos" userId="7ad3b7df917eeceb" providerId="LiveId" clId="{1B57204F-758B-47CE-8691-38C48D0A9372}" dt="2023-06-07T02:01:33.644" v="6943" actId="164"/>
          <ac:grpSpMkLst>
            <pc:docMk/>
            <pc:sldMk cId="488421580" sldId="346"/>
            <ac:grpSpMk id="842" creationId="{732F0DDA-34D4-8378-EEE0-4BF41E023729}"/>
          </ac:grpSpMkLst>
        </pc:grpChg>
        <pc:grpChg chg="add del mod">
          <ac:chgData name="Liz Bentley withKudos" userId="7ad3b7df917eeceb" providerId="LiveId" clId="{1B57204F-758B-47CE-8691-38C48D0A9372}" dt="2023-06-07T01:05:00.812" v="6692" actId="165"/>
          <ac:grpSpMkLst>
            <pc:docMk/>
            <pc:sldMk cId="488421580" sldId="346"/>
            <ac:grpSpMk id="843" creationId="{6E5141F4-932A-57F1-BD5B-5F87676DC994}"/>
          </ac:grpSpMkLst>
        </pc:grpChg>
        <pc:grpChg chg="mod topLvl">
          <ac:chgData name="Liz Bentley withKudos" userId="7ad3b7df917eeceb" providerId="LiveId" clId="{1B57204F-758B-47CE-8691-38C48D0A9372}" dt="2023-06-07T02:00:59.639" v="6919" actId="571"/>
          <ac:grpSpMkLst>
            <pc:docMk/>
            <pc:sldMk cId="488421580" sldId="346"/>
            <ac:grpSpMk id="844" creationId="{D32CA432-47A2-084E-8018-822FD1DDD17F}"/>
          </ac:grpSpMkLst>
        </pc:grpChg>
        <pc:grpChg chg="mod topLvl">
          <ac:chgData name="Liz Bentley withKudos" userId="7ad3b7df917eeceb" providerId="LiveId" clId="{1B57204F-758B-47CE-8691-38C48D0A9372}" dt="2023-06-07T02:00:59.639" v="6919" actId="571"/>
          <ac:grpSpMkLst>
            <pc:docMk/>
            <pc:sldMk cId="488421580" sldId="346"/>
            <ac:grpSpMk id="845" creationId="{3C7532FB-0262-E3B6-5CD5-5B38B09F241F}"/>
          </ac:grpSpMkLst>
        </pc:grpChg>
        <pc:grpChg chg="mod topLvl">
          <ac:chgData name="Liz Bentley withKudos" userId="7ad3b7df917eeceb" providerId="LiveId" clId="{1B57204F-758B-47CE-8691-38C48D0A9372}" dt="2023-06-07T02:00:59.639" v="6919" actId="571"/>
          <ac:grpSpMkLst>
            <pc:docMk/>
            <pc:sldMk cId="488421580" sldId="346"/>
            <ac:grpSpMk id="846" creationId="{592C6E51-18D1-1C87-08AE-E7778F743B12}"/>
          </ac:grpSpMkLst>
        </pc:grpChg>
        <pc:grpChg chg="add del mod ord">
          <ac:chgData name="Liz Bentley withKudos" userId="7ad3b7df917eeceb" providerId="LiveId" clId="{1B57204F-758B-47CE-8691-38C48D0A9372}" dt="2023-06-07T07:23:33.936" v="7428" actId="478"/>
          <ac:grpSpMkLst>
            <pc:docMk/>
            <pc:sldMk cId="488421580" sldId="346"/>
            <ac:grpSpMk id="871" creationId="{B287F998-142D-9E72-F1C0-B286EA4D2C2A}"/>
          </ac:grpSpMkLst>
        </pc:grpChg>
        <pc:grpChg chg="add mod">
          <ac:chgData name="Liz Bentley withKudos" userId="7ad3b7df917eeceb" providerId="LiveId" clId="{1B57204F-758B-47CE-8691-38C48D0A9372}" dt="2023-06-07T01:05:21.585" v="6696" actId="571"/>
          <ac:grpSpMkLst>
            <pc:docMk/>
            <pc:sldMk cId="488421580" sldId="346"/>
            <ac:grpSpMk id="872" creationId="{DE900B76-A284-6DE2-3358-FF27BC720FFA}"/>
          </ac:grpSpMkLst>
        </pc:grpChg>
        <pc:grpChg chg="mod">
          <ac:chgData name="Liz Bentley withKudos" userId="7ad3b7df917eeceb" providerId="LiveId" clId="{1B57204F-758B-47CE-8691-38C48D0A9372}" dt="2023-06-07T01:05:21.585" v="6696" actId="571"/>
          <ac:grpSpMkLst>
            <pc:docMk/>
            <pc:sldMk cId="488421580" sldId="346"/>
            <ac:grpSpMk id="873" creationId="{43BFE5AC-7911-A040-5F55-CF98E9B0807B}"/>
          </ac:grpSpMkLst>
        </pc:grpChg>
        <pc:grpChg chg="mod">
          <ac:chgData name="Liz Bentley withKudos" userId="7ad3b7df917eeceb" providerId="LiveId" clId="{1B57204F-758B-47CE-8691-38C48D0A9372}" dt="2023-06-07T01:05:21.585" v="6696" actId="571"/>
          <ac:grpSpMkLst>
            <pc:docMk/>
            <pc:sldMk cId="488421580" sldId="346"/>
            <ac:grpSpMk id="874" creationId="{2DF570E0-DA4E-C81E-69A6-D46E1FD9B659}"/>
          </ac:grpSpMkLst>
        </pc:grpChg>
        <pc:grpChg chg="mod">
          <ac:chgData name="Liz Bentley withKudos" userId="7ad3b7df917eeceb" providerId="LiveId" clId="{1B57204F-758B-47CE-8691-38C48D0A9372}" dt="2023-06-07T01:05:21.585" v="6696" actId="571"/>
          <ac:grpSpMkLst>
            <pc:docMk/>
            <pc:sldMk cId="488421580" sldId="346"/>
            <ac:grpSpMk id="875" creationId="{298C03A7-2454-AEAE-1FD0-08BD9E5F1808}"/>
          </ac:grpSpMkLst>
        </pc:grpChg>
        <pc:grpChg chg="add mod">
          <ac:chgData name="Liz Bentley withKudos" userId="7ad3b7df917eeceb" providerId="LiveId" clId="{1B57204F-758B-47CE-8691-38C48D0A9372}" dt="2023-06-07T02:02:16.616" v="6950" actId="164"/>
          <ac:grpSpMkLst>
            <pc:docMk/>
            <pc:sldMk cId="488421580" sldId="346"/>
            <ac:grpSpMk id="902" creationId="{E45306D2-97F2-BC26-3262-AF90E4572467}"/>
          </ac:grpSpMkLst>
        </pc:grpChg>
        <pc:grpChg chg="add del mod">
          <ac:chgData name="Liz Bentley withKudos" userId="7ad3b7df917eeceb" providerId="LiveId" clId="{1B57204F-758B-47CE-8691-38C48D0A9372}" dt="2023-06-07T07:23:33.936" v="7428" actId="478"/>
          <ac:grpSpMkLst>
            <pc:docMk/>
            <pc:sldMk cId="488421580" sldId="346"/>
            <ac:grpSpMk id="914" creationId="{A8C6E68C-27CF-1BE4-BE1D-C72941E9EBE6}"/>
          </ac:grpSpMkLst>
        </pc:grpChg>
        <pc:grpChg chg="add del mod ord">
          <ac:chgData name="Liz Bentley withKudos" userId="7ad3b7df917eeceb" providerId="LiveId" clId="{1B57204F-758B-47CE-8691-38C48D0A9372}" dt="2023-06-07T07:23:33.936" v="7428" actId="478"/>
          <ac:grpSpMkLst>
            <pc:docMk/>
            <pc:sldMk cId="488421580" sldId="346"/>
            <ac:grpSpMk id="915" creationId="{E6D53E9A-BA07-B718-2AFF-0DA11A9AD2C9}"/>
          </ac:grpSpMkLst>
        </pc:grpChg>
        <pc:graphicFrameChg chg="add mod">
          <ac:chgData name="Liz Bentley withKudos" userId="7ad3b7df917eeceb" providerId="LiveId" clId="{1B57204F-758B-47CE-8691-38C48D0A9372}" dt="2023-06-07T01:07:04.214" v="6717"/>
          <ac:graphicFrameMkLst>
            <pc:docMk/>
            <pc:sldMk cId="488421580" sldId="346"/>
            <ac:graphicFrameMk id="35" creationId="{00C9D9C9-015D-1D17-998D-378B139F2726}"/>
          </ac:graphicFrameMkLst>
        </pc:graphicFrameChg>
        <pc:graphicFrameChg chg="add mod">
          <ac:chgData name="Liz Bentley withKudos" userId="7ad3b7df917eeceb" providerId="LiveId" clId="{1B57204F-758B-47CE-8691-38C48D0A9372}" dt="2023-06-07T00:31:58.076" v="6335" actId="571"/>
          <ac:graphicFrameMkLst>
            <pc:docMk/>
            <pc:sldMk cId="488421580" sldId="346"/>
            <ac:graphicFrameMk id="40" creationId="{77F24AE0-6B13-21B7-1BF3-FC7517E1FD12}"/>
          </ac:graphicFrameMkLst>
        </pc:graphicFrameChg>
        <pc:graphicFrameChg chg="mod topLvl">
          <ac:chgData name="Liz Bentley withKudos" userId="7ad3b7df917eeceb" providerId="LiveId" clId="{1B57204F-758B-47CE-8691-38C48D0A9372}" dt="2023-06-07T00:52:10.234" v="6584" actId="164"/>
          <ac:graphicFrameMkLst>
            <pc:docMk/>
            <pc:sldMk cId="488421580" sldId="346"/>
            <ac:graphicFrameMk id="832" creationId="{9F58F050-6575-C493-FB5B-0C8D35E88770}"/>
          </ac:graphicFrameMkLst>
        </pc:graphicFrameChg>
        <pc:graphicFrameChg chg="mod">
          <ac:chgData name="Liz Bentley withKudos" userId="7ad3b7df917eeceb" providerId="LiveId" clId="{1B57204F-758B-47CE-8691-38C48D0A9372}" dt="2023-06-07T02:01:01.069" v="6920"/>
          <ac:graphicFrameMkLst>
            <pc:docMk/>
            <pc:sldMk cId="488421580" sldId="346"/>
            <ac:graphicFrameMk id="903" creationId="{25812204-CD65-A6EC-80B9-01377E754D04}"/>
          </ac:graphicFrameMkLst>
        </pc:graphicFrameChg>
        <pc:picChg chg="add mod">
          <ac:chgData name="Liz Bentley withKudos" userId="7ad3b7df917eeceb" providerId="LiveId" clId="{1B57204F-758B-47CE-8691-38C48D0A9372}" dt="2023-06-07T07:23:37.446" v="7430"/>
          <ac:picMkLst>
            <pc:docMk/>
            <pc:sldMk cId="488421580" sldId="346"/>
            <ac:picMk id="2" creationId="{6B15F468-CB10-DF28-AC18-FDB0992E4342}"/>
          </ac:picMkLst>
        </pc:picChg>
        <pc:picChg chg="add mod">
          <ac:chgData name="Liz Bentley withKudos" userId="7ad3b7df917eeceb" providerId="LiveId" clId="{1B57204F-758B-47CE-8691-38C48D0A9372}" dt="2023-06-06T06:21:54.686" v="4926" actId="571"/>
          <ac:picMkLst>
            <pc:docMk/>
            <pc:sldMk cId="488421580" sldId="346"/>
            <ac:picMk id="17" creationId="{E94EF4D8-B1BA-AE6B-4D7C-EA3AE756F181}"/>
          </ac:picMkLst>
        </pc:picChg>
        <pc:picChg chg="add del mod">
          <ac:chgData name="Liz Bentley withKudos" userId="7ad3b7df917eeceb" providerId="LiveId" clId="{1B57204F-758B-47CE-8691-38C48D0A9372}" dt="2023-06-07T00:40:09.177" v="6460" actId="478"/>
          <ac:picMkLst>
            <pc:docMk/>
            <pc:sldMk cId="488421580" sldId="346"/>
            <ac:picMk id="19" creationId="{31FC8B7D-CE88-1BE4-6912-8DB6C6128F3A}"/>
          </ac:picMkLst>
        </pc:picChg>
        <pc:picChg chg="add mod">
          <ac:chgData name="Liz Bentley withKudos" userId="7ad3b7df917eeceb" providerId="LiveId" clId="{1B57204F-758B-47CE-8691-38C48D0A9372}" dt="2023-06-06T06:22:01.195" v="4928" actId="571"/>
          <ac:picMkLst>
            <pc:docMk/>
            <pc:sldMk cId="488421580" sldId="346"/>
            <ac:picMk id="19" creationId="{BD44916A-DD04-61A8-1133-3BB25E11D2D5}"/>
          </ac:picMkLst>
        </pc:picChg>
        <pc:picChg chg="add del mod">
          <ac:chgData name="Liz Bentley withKudos" userId="7ad3b7df917eeceb" providerId="LiveId" clId="{1B57204F-758B-47CE-8691-38C48D0A9372}" dt="2023-06-07T00:51:15.234" v="6578" actId="478"/>
          <ac:picMkLst>
            <pc:docMk/>
            <pc:sldMk cId="488421580" sldId="346"/>
            <ac:picMk id="60" creationId="{F408BC2A-4B4D-2916-7AF6-CE1C4CFB0C32}"/>
          </ac:picMkLst>
        </pc:picChg>
        <pc:picChg chg="del mod">
          <ac:chgData name="Liz Bentley withKudos" userId="7ad3b7df917eeceb" providerId="LiveId" clId="{1B57204F-758B-47CE-8691-38C48D0A9372}" dt="2023-06-06T06:18:54.661" v="4864" actId="478"/>
          <ac:picMkLst>
            <pc:docMk/>
            <pc:sldMk cId="488421580" sldId="346"/>
            <ac:picMk id="860" creationId="{00000000-0000-0000-0000-000000000000}"/>
          </ac:picMkLst>
        </pc:picChg>
        <pc:picChg chg="del mod">
          <ac:chgData name="Liz Bentley withKudos" userId="7ad3b7df917eeceb" providerId="LiveId" clId="{1B57204F-758B-47CE-8691-38C48D0A9372}" dt="2023-06-06T06:18:54.661" v="4864" actId="478"/>
          <ac:picMkLst>
            <pc:docMk/>
            <pc:sldMk cId="488421580" sldId="346"/>
            <ac:picMk id="861" creationId="{00000000-0000-0000-0000-000000000000}"/>
          </ac:picMkLst>
        </pc:picChg>
        <pc:picChg chg="del mod">
          <ac:chgData name="Liz Bentley withKudos" userId="7ad3b7df917eeceb" providerId="LiveId" clId="{1B57204F-758B-47CE-8691-38C48D0A9372}" dt="2023-06-06T06:24:20.367" v="4980" actId="21"/>
          <ac:picMkLst>
            <pc:docMk/>
            <pc:sldMk cId="488421580" sldId="346"/>
            <ac:picMk id="862" creationId="{00000000-0000-0000-0000-000000000000}"/>
          </ac:picMkLst>
        </pc:picChg>
        <pc:picChg chg="add del mod">
          <ac:chgData name="Liz Bentley withKudos" userId="7ad3b7df917eeceb" providerId="LiveId" clId="{1B57204F-758B-47CE-8691-38C48D0A9372}" dt="2023-06-07T01:06:36.222" v="6711"/>
          <ac:picMkLst>
            <pc:docMk/>
            <pc:sldMk cId="488421580" sldId="346"/>
            <ac:picMk id="900" creationId="{4AB14B6D-C008-331F-D7B2-54EF574CC61A}"/>
          </ac:picMkLst>
        </pc:picChg>
        <pc:cxnChg chg="add mod">
          <ac:chgData name="Liz Bentley withKudos" userId="7ad3b7df917eeceb" providerId="LiveId" clId="{1B57204F-758B-47CE-8691-38C48D0A9372}" dt="2023-06-07T00:28:45.226" v="6286" actId="571"/>
          <ac:cxnSpMkLst>
            <pc:docMk/>
            <pc:sldMk cId="488421580" sldId="346"/>
            <ac:cxnSpMk id="4" creationId="{72213741-FA3F-3714-B405-DEED2605152B}"/>
          </ac:cxnSpMkLst>
        </pc:cxnChg>
        <pc:cxnChg chg="add mod">
          <ac:chgData name="Liz Bentley withKudos" userId="7ad3b7df917eeceb" providerId="LiveId" clId="{1B57204F-758B-47CE-8691-38C48D0A9372}" dt="2023-06-07T00:28:45.226" v="6286" actId="571"/>
          <ac:cxnSpMkLst>
            <pc:docMk/>
            <pc:sldMk cId="488421580" sldId="346"/>
            <ac:cxnSpMk id="5" creationId="{7C563120-0104-FC91-AFAC-DAD96A20115F}"/>
          </ac:cxnSpMkLst>
        </pc:cxnChg>
        <pc:cxnChg chg="add mod">
          <ac:chgData name="Liz Bentley withKudos" userId="7ad3b7df917eeceb" providerId="LiveId" clId="{1B57204F-758B-47CE-8691-38C48D0A9372}" dt="2023-06-07T00:28:45.226" v="6286" actId="571"/>
          <ac:cxnSpMkLst>
            <pc:docMk/>
            <pc:sldMk cId="488421580" sldId="346"/>
            <ac:cxnSpMk id="6" creationId="{BCD08C66-0DE9-C34C-2298-DEB4DDDF523C}"/>
          </ac:cxnSpMkLst>
        </pc:cxnChg>
        <pc:cxnChg chg="add mod">
          <ac:chgData name="Liz Bentley withKudos" userId="7ad3b7df917eeceb" providerId="LiveId" clId="{1B57204F-758B-47CE-8691-38C48D0A9372}" dt="2023-06-07T00:28:45.226" v="6286" actId="571"/>
          <ac:cxnSpMkLst>
            <pc:docMk/>
            <pc:sldMk cId="488421580" sldId="346"/>
            <ac:cxnSpMk id="7" creationId="{FCD43F88-7FBB-9DCD-6930-6807E082A094}"/>
          </ac:cxnSpMkLst>
        </pc:cxnChg>
        <pc:cxnChg chg="add mod">
          <ac:chgData name="Liz Bentley withKudos" userId="7ad3b7df917eeceb" providerId="LiveId" clId="{1B57204F-758B-47CE-8691-38C48D0A9372}" dt="2023-06-07T00:28:45.226" v="6286" actId="571"/>
          <ac:cxnSpMkLst>
            <pc:docMk/>
            <pc:sldMk cId="488421580" sldId="346"/>
            <ac:cxnSpMk id="8" creationId="{D1806FD5-AB40-45AB-68B3-62D35209F61E}"/>
          </ac:cxnSpMkLst>
        </pc:cxnChg>
        <pc:cxnChg chg="add mod">
          <ac:chgData name="Liz Bentley withKudos" userId="7ad3b7df917eeceb" providerId="LiveId" clId="{1B57204F-758B-47CE-8691-38C48D0A9372}" dt="2023-06-07T00:28:45.226" v="6286" actId="571"/>
          <ac:cxnSpMkLst>
            <pc:docMk/>
            <pc:sldMk cId="488421580" sldId="346"/>
            <ac:cxnSpMk id="9" creationId="{BC687473-2B05-15C9-68DE-C57AF912858C}"/>
          </ac:cxnSpMkLst>
        </pc:cxnChg>
        <pc:cxnChg chg="add mod">
          <ac:chgData name="Liz Bentley withKudos" userId="7ad3b7df917eeceb" providerId="LiveId" clId="{1B57204F-758B-47CE-8691-38C48D0A9372}" dt="2023-06-07T00:28:45.226" v="6286" actId="571"/>
          <ac:cxnSpMkLst>
            <pc:docMk/>
            <pc:sldMk cId="488421580" sldId="346"/>
            <ac:cxnSpMk id="10" creationId="{AC42A835-41AB-97FD-6BA3-47CA7DAB5A2F}"/>
          </ac:cxnSpMkLst>
        </pc:cxnChg>
        <pc:cxnChg chg="add mod">
          <ac:chgData name="Liz Bentley withKudos" userId="7ad3b7df917eeceb" providerId="LiveId" clId="{1B57204F-758B-47CE-8691-38C48D0A9372}" dt="2023-06-07T00:28:45.226" v="6286" actId="571"/>
          <ac:cxnSpMkLst>
            <pc:docMk/>
            <pc:sldMk cId="488421580" sldId="346"/>
            <ac:cxnSpMk id="11" creationId="{3B556CCF-3BD7-8554-D39B-BCDB5247DABF}"/>
          </ac:cxnSpMkLst>
        </pc:cxnChg>
        <pc:cxnChg chg="add mod">
          <ac:chgData name="Liz Bentley withKudos" userId="7ad3b7df917eeceb" providerId="LiveId" clId="{1B57204F-758B-47CE-8691-38C48D0A9372}" dt="2023-06-07T00:28:45.226" v="6286" actId="571"/>
          <ac:cxnSpMkLst>
            <pc:docMk/>
            <pc:sldMk cId="488421580" sldId="346"/>
            <ac:cxnSpMk id="12" creationId="{E7DE4E5B-A623-2F7C-7927-470A3F77F66D}"/>
          </ac:cxnSpMkLst>
        </pc:cxnChg>
        <pc:cxnChg chg="add del mod">
          <ac:chgData name="Liz Bentley withKudos" userId="7ad3b7df917eeceb" providerId="LiveId" clId="{1B57204F-758B-47CE-8691-38C48D0A9372}" dt="2023-06-07T00:33:36.428" v="6354" actId="478"/>
          <ac:cxnSpMkLst>
            <pc:docMk/>
            <pc:sldMk cId="488421580" sldId="346"/>
            <ac:cxnSpMk id="42" creationId="{FE6EC3D1-05A6-1587-9508-123EE8C427BE}"/>
          </ac:cxnSpMkLst>
        </pc:cxnChg>
        <pc:cxnChg chg="add del">
          <ac:chgData name="Liz Bentley withKudos" userId="7ad3b7df917eeceb" providerId="LiveId" clId="{1B57204F-758B-47CE-8691-38C48D0A9372}" dt="2023-06-07T00:33:31.371" v="6353" actId="478"/>
          <ac:cxnSpMkLst>
            <pc:docMk/>
            <pc:sldMk cId="488421580" sldId="346"/>
            <ac:cxnSpMk id="44" creationId="{78834599-F076-18EC-4557-D07F7346D85E}"/>
          </ac:cxnSpMkLst>
        </pc:cxnChg>
        <pc:cxnChg chg="add del mod">
          <ac:chgData name="Liz Bentley withKudos" userId="7ad3b7df917eeceb" providerId="LiveId" clId="{1B57204F-758B-47CE-8691-38C48D0A9372}" dt="2023-06-07T00:33:31.371" v="6353" actId="478"/>
          <ac:cxnSpMkLst>
            <pc:docMk/>
            <pc:sldMk cId="488421580" sldId="346"/>
            <ac:cxnSpMk id="45" creationId="{DE74A544-471D-1189-272A-C5F14ED8228C}"/>
          </ac:cxnSpMkLst>
        </pc:cxnChg>
        <pc:cxnChg chg="add del mod">
          <ac:chgData name="Liz Bentley withKudos" userId="7ad3b7df917eeceb" providerId="LiveId" clId="{1B57204F-758B-47CE-8691-38C48D0A9372}" dt="2023-06-07T00:37:57.898" v="6434" actId="478"/>
          <ac:cxnSpMkLst>
            <pc:docMk/>
            <pc:sldMk cId="488421580" sldId="346"/>
            <ac:cxnSpMk id="50" creationId="{5EF7B520-3C8D-5D4C-B92B-334DC3673C65}"/>
          </ac:cxnSpMkLst>
        </pc:cxnChg>
        <pc:cxnChg chg="mod">
          <ac:chgData name="Liz Bentley withKudos" userId="7ad3b7df917eeceb" providerId="LiveId" clId="{1B57204F-758B-47CE-8691-38C48D0A9372}" dt="2023-06-07T02:00:59.639" v="6919" actId="571"/>
          <ac:cxnSpMkLst>
            <pc:docMk/>
            <pc:sldMk cId="488421580" sldId="346"/>
            <ac:cxnSpMk id="862" creationId="{CBB56B1B-F0AA-507A-1258-6E0811336F00}"/>
          </ac:cxnSpMkLst>
        </pc:cxnChg>
        <pc:cxnChg chg="mod">
          <ac:chgData name="Liz Bentley withKudos" userId="7ad3b7df917eeceb" providerId="LiveId" clId="{1B57204F-758B-47CE-8691-38C48D0A9372}" dt="2023-06-07T02:00:59.639" v="6919" actId="571"/>
          <ac:cxnSpMkLst>
            <pc:docMk/>
            <pc:sldMk cId="488421580" sldId="346"/>
            <ac:cxnSpMk id="863" creationId="{ED0501C9-C66B-DB31-717F-801F858CFF0B}"/>
          </ac:cxnSpMkLst>
        </pc:cxnChg>
        <pc:cxnChg chg="mod">
          <ac:chgData name="Liz Bentley withKudos" userId="7ad3b7df917eeceb" providerId="LiveId" clId="{1B57204F-758B-47CE-8691-38C48D0A9372}" dt="2023-06-07T02:00:59.639" v="6919" actId="571"/>
          <ac:cxnSpMkLst>
            <pc:docMk/>
            <pc:sldMk cId="488421580" sldId="346"/>
            <ac:cxnSpMk id="864" creationId="{49EE2C41-1131-1A80-8F65-05C89BAA8D3E}"/>
          </ac:cxnSpMkLst>
        </pc:cxnChg>
        <pc:cxnChg chg="mod">
          <ac:chgData name="Liz Bentley withKudos" userId="7ad3b7df917eeceb" providerId="LiveId" clId="{1B57204F-758B-47CE-8691-38C48D0A9372}" dt="2023-06-07T02:00:59.639" v="6919" actId="571"/>
          <ac:cxnSpMkLst>
            <pc:docMk/>
            <pc:sldMk cId="488421580" sldId="346"/>
            <ac:cxnSpMk id="865" creationId="{5CEFE7E7-2C4C-CC96-28D2-55ECBAE47194}"/>
          </ac:cxnSpMkLst>
        </pc:cxnChg>
        <pc:cxnChg chg="mod">
          <ac:chgData name="Liz Bentley withKudos" userId="7ad3b7df917eeceb" providerId="LiveId" clId="{1B57204F-758B-47CE-8691-38C48D0A9372}" dt="2023-06-07T02:00:59.639" v="6919" actId="571"/>
          <ac:cxnSpMkLst>
            <pc:docMk/>
            <pc:sldMk cId="488421580" sldId="346"/>
            <ac:cxnSpMk id="866" creationId="{43A09D25-EDE5-928A-EBB0-0878AFE1543F}"/>
          </ac:cxnSpMkLst>
        </pc:cxnChg>
        <pc:cxnChg chg="mod">
          <ac:chgData name="Liz Bentley withKudos" userId="7ad3b7df917eeceb" providerId="LiveId" clId="{1B57204F-758B-47CE-8691-38C48D0A9372}" dt="2023-06-07T02:00:59.639" v="6919" actId="571"/>
          <ac:cxnSpMkLst>
            <pc:docMk/>
            <pc:sldMk cId="488421580" sldId="346"/>
            <ac:cxnSpMk id="867" creationId="{53AC128C-1C4E-D080-E593-AA6C66F9D320}"/>
          </ac:cxnSpMkLst>
        </pc:cxnChg>
        <pc:cxnChg chg="mod">
          <ac:chgData name="Liz Bentley withKudos" userId="7ad3b7df917eeceb" providerId="LiveId" clId="{1B57204F-758B-47CE-8691-38C48D0A9372}" dt="2023-06-07T02:00:59.639" v="6919" actId="571"/>
          <ac:cxnSpMkLst>
            <pc:docMk/>
            <pc:sldMk cId="488421580" sldId="346"/>
            <ac:cxnSpMk id="868" creationId="{F1B75A4B-4A0C-82B1-8390-FAA40C261328}"/>
          </ac:cxnSpMkLst>
        </pc:cxnChg>
        <pc:cxnChg chg="mod">
          <ac:chgData name="Liz Bentley withKudos" userId="7ad3b7df917eeceb" providerId="LiveId" clId="{1B57204F-758B-47CE-8691-38C48D0A9372}" dt="2023-06-07T02:00:59.639" v="6919" actId="571"/>
          <ac:cxnSpMkLst>
            <pc:docMk/>
            <pc:sldMk cId="488421580" sldId="346"/>
            <ac:cxnSpMk id="869" creationId="{A6A1457E-8EEB-FA3B-35B0-A8215E0A7F4A}"/>
          </ac:cxnSpMkLst>
        </pc:cxnChg>
        <pc:cxnChg chg="del mod">
          <ac:chgData name="Liz Bentley withKudos" userId="7ad3b7df917eeceb" providerId="LiveId" clId="{1B57204F-758B-47CE-8691-38C48D0A9372}" dt="2023-06-07T02:04:54.371" v="6953" actId="21"/>
          <ac:cxnSpMkLst>
            <pc:docMk/>
            <pc:sldMk cId="488421580" sldId="346"/>
            <ac:cxnSpMk id="870" creationId="{679F233B-FDE2-9E74-E1FB-1217F0EFF86F}"/>
          </ac:cxnSpMkLst>
        </pc:cxnChg>
        <pc:cxnChg chg="mod">
          <ac:chgData name="Liz Bentley withKudos" userId="7ad3b7df917eeceb" providerId="LiveId" clId="{1B57204F-758B-47CE-8691-38C48D0A9372}" dt="2023-06-07T01:05:21.585" v="6696" actId="571"/>
          <ac:cxnSpMkLst>
            <pc:docMk/>
            <pc:sldMk cId="488421580" sldId="346"/>
            <ac:cxnSpMk id="890" creationId="{BDBA7B61-65F3-1336-A06E-9B836C2DF4F0}"/>
          </ac:cxnSpMkLst>
        </pc:cxnChg>
        <pc:cxnChg chg="mod">
          <ac:chgData name="Liz Bentley withKudos" userId="7ad3b7df917eeceb" providerId="LiveId" clId="{1B57204F-758B-47CE-8691-38C48D0A9372}" dt="2023-06-07T01:05:21.585" v="6696" actId="571"/>
          <ac:cxnSpMkLst>
            <pc:docMk/>
            <pc:sldMk cId="488421580" sldId="346"/>
            <ac:cxnSpMk id="891" creationId="{02EFD7D2-C9CA-A197-8C07-68D6C3D32ADD}"/>
          </ac:cxnSpMkLst>
        </pc:cxnChg>
        <pc:cxnChg chg="mod">
          <ac:chgData name="Liz Bentley withKudos" userId="7ad3b7df917eeceb" providerId="LiveId" clId="{1B57204F-758B-47CE-8691-38C48D0A9372}" dt="2023-06-07T01:05:21.585" v="6696" actId="571"/>
          <ac:cxnSpMkLst>
            <pc:docMk/>
            <pc:sldMk cId="488421580" sldId="346"/>
            <ac:cxnSpMk id="892" creationId="{648E373E-640B-F582-4AF1-9F7A6231A609}"/>
          </ac:cxnSpMkLst>
        </pc:cxnChg>
        <pc:cxnChg chg="mod">
          <ac:chgData name="Liz Bentley withKudos" userId="7ad3b7df917eeceb" providerId="LiveId" clId="{1B57204F-758B-47CE-8691-38C48D0A9372}" dt="2023-06-07T01:05:21.585" v="6696" actId="571"/>
          <ac:cxnSpMkLst>
            <pc:docMk/>
            <pc:sldMk cId="488421580" sldId="346"/>
            <ac:cxnSpMk id="893" creationId="{F029C8CD-D0E0-1572-F461-7635DA3CCD3C}"/>
          </ac:cxnSpMkLst>
        </pc:cxnChg>
        <pc:cxnChg chg="mod">
          <ac:chgData name="Liz Bentley withKudos" userId="7ad3b7df917eeceb" providerId="LiveId" clId="{1B57204F-758B-47CE-8691-38C48D0A9372}" dt="2023-06-07T01:05:21.585" v="6696" actId="571"/>
          <ac:cxnSpMkLst>
            <pc:docMk/>
            <pc:sldMk cId="488421580" sldId="346"/>
            <ac:cxnSpMk id="894" creationId="{F7847CC2-E89C-BD5A-F18B-08FCAAF4DBC3}"/>
          </ac:cxnSpMkLst>
        </pc:cxnChg>
        <pc:cxnChg chg="mod">
          <ac:chgData name="Liz Bentley withKudos" userId="7ad3b7df917eeceb" providerId="LiveId" clId="{1B57204F-758B-47CE-8691-38C48D0A9372}" dt="2023-06-07T01:05:21.585" v="6696" actId="571"/>
          <ac:cxnSpMkLst>
            <pc:docMk/>
            <pc:sldMk cId="488421580" sldId="346"/>
            <ac:cxnSpMk id="895" creationId="{EB171E15-3B16-BBE3-2C43-07E8250670D0}"/>
          </ac:cxnSpMkLst>
        </pc:cxnChg>
        <pc:cxnChg chg="mod">
          <ac:chgData name="Liz Bentley withKudos" userId="7ad3b7df917eeceb" providerId="LiveId" clId="{1B57204F-758B-47CE-8691-38C48D0A9372}" dt="2023-06-07T01:05:21.585" v="6696" actId="571"/>
          <ac:cxnSpMkLst>
            <pc:docMk/>
            <pc:sldMk cId="488421580" sldId="346"/>
            <ac:cxnSpMk id="896" creationId="{5C5D3D37-DCFC-EB10-8736-0FF8E48761AC}"/>
          </ac:cxnSpMkLst>
        </pc:cxnChg>
        <pc:cxnChg chg="mod">
          <ac:chgData name="Liz Bentley withKudos" userId="7ad3b7df917eeceb" providerId="LiveId" clId="{1B57204F-758B-47CE-8691-38C48D0A9372}" dt="2023-06-07T01:05:21.585" v="6696" actId="571"/>
          <ac:cxnSpMkLst>
            <pc:docMk/>
            <pc:sldMk cId="488421580" sldId="346"/>
            <ac:cxnSpMk id="897" creationId="{CA2440FC-EC71-5969-58D8-78E7EB979884}"/>
          </ac:cxnSpMkLst>
        </pc:cxnChg>
        <pc:cxnChg chg="mod">
          <ac:chgData name="Liz Bentley withKudos" userId="7ad3b7df917eeceb" providerId="LiveId" clId="{1B57204F-758B-47CE-8691-38C48D0A9372}" dt="2023-06-07T01:05:21.585" v="6696" actId="571"/>
          <ac:cxnSpMkLst>
            <pc:docMk/>
            <pc:sldMk cId="488421580" sldId="346"/>
            <ac:cxnSpMk id="898" creationId="{8B72E4BD-FE4B-78C1-AB2E-A761B11CFBB6}"/>
          </ac:cxnSpMkLst>
        </pc:cxnChg>
        <pc:cxnChg chg="add del mod">
          <ac:chgData name="Liz Bentley withKudos" userId="7ad3b7df917eeceb" providerId="LiveId" clId="{1B57204F-758B-47CE-8691-38C48D0A9372}" dt="2023-06-07T01:06:11.889" v="6703" actId="478"/>
          <ac:cxnSpMkLst>
            <pc:docMk/>
            <pc:sldMk cId="488421580" sldId="346"/>
            <ac:cxnSpMk id="899" creationId="{45805C95-2A5E-900E-E127-67C5BCF0E4A0}"/>
          </ac:cxnSpMkLst>
        </pc:cxnChg>
        <pc:cxnChg chg="add del mod">
          <ac:chgData name="Liz Bentley withKudos" userId="7ad3b7df917eeceb" providerId="LiveId" clId="{1B57204F-758B-47CE-8691-38C48D0A9372}" dt="2023-06-07T07:23:37.028" v="7429" actId="478"/>
          <ac:cxnSpMkLst>
            <pc:docMk/>
            <pc:sldMk cId="488421580" sldId="346"/>
            <ac:cxnSpMk id="916" creationId="{F2AEA48C-D45F-00C5-E761-17A287BF3CA0}"/>
          </ac:cxnSpMkLst>
        </pc:cxnChg>
      </pc:sldChg>
      <pc:sldChg chg="addSp delSp modSp add del mod">
        <pc:chgData name="Liz Bentley withKudos" userId="7ad3b7df917eeceb" providerId="LiveId" clId="{1B57204F-758B-47CE-8691-38C48D0A9372}" dt="2023-06-06T06:16:45.770" v="4852" actId="2890"/>
        <pc:sldMkLst>
          <pc:docMk/>
          <pc:sldMk cId="1434684795" sldId="346"/>
        </pc:sldMkLst>
        <pc:graphicFrameChg chg="add del mod">
          <ac:chgData name="Liz Bentley withKudos" userId="7ad3b7df917eeceb" providerId="LiveId" clId="{1B57204F-758B-47CE-8691-38C48D0A9372}" dt="2023-06-06T06:16:43.436" v="4848" actId="1957"/>
          <ac:graphicFrameMkLst>
            <pc:docMk/>
            <pc:sldMk cId="1434684795" sldId="346"/>
            <ac:graphicFrameMk id="5" creationId="{30EBCA87-95FD-959A-39E2-DF87A58717B4}"/>
          </ac:graphicFrameMkLst>
        </pc:graphicFrameChg>
        <pc:picChg chg="add del">
          <ac:chgData name="Liz Bentley withKudos" userId="7ad3b7df917eeceb" providerId="LiveId" clId="{1B57204F-758B-47CE-8691-38C48D0A9372}" dt="2023-06-06T06:16:43.924" v="4850" actId="478"/>
          <ac:picMkLst>
            <pc:docMk/>
            <pc:sldMk cId="1434684795" sldId="346"/>
            <ac:picMk id="860" creationId="{00000000-0000-0000-0000-000000000000}"/>
          </ac:picMkLst>
        </pc:picChg>
        <pc:picChg chg="add del">
          <ac:chgData name="Liz Bentley withKudos" userId="7ad3b7df917eeceb" providerId="LiveId" clId="{1B57204F-758B-47CE-8691-38C48D0A9372}" dt="2023-06-06T06:16:43.924" v="4850" actId="478"/>
          <ac:picMkLst>
            <pc:docMk/>
            <pc:sldMk cId="1434684795" sldId="346"/>
            <ac:picMk id="861" creationId="{00000000-0000-0000-0000-000000000000}"/>
          </ac:picMkLst>
        </pc:picChg>
        <pc:picChg chg="mod">
          <ac:chgData name="Liz Bentley withKudos" userId="7ad3b7df917eeceb" providerId="LiveId" clId="{1B57204F-758B-47CE-8691-38C48D0A9372}" dt="2023-06-06T06:16:45.154" v="4851" actId="1076"/>
          <ac:picMkLst>
            <pc:docMk/>
            <pc:sldMk cId="1434684795" sldId="346"/>
            <ac:picMk id="862" creationId="{00000000-0000-0000-0000-000000000000}"/>
          </ac:picMkLst>
        </pc:picChg>
      </pc:sldChg>
      <pc:sldChg chg="add del">
        <pc:chgData name="Liz Bentley withKudos" userId="7ad3b7df917eeceb" providerId="LiveId" clId="{1B57204F-758B-47CE-8691-38C48D0A9372}" dt="2023-06-06T05:59:46.722" v="4800" actId="47"/>
        <pc:sldMkLst>
          <pc:docMk/>
          <pc:sldMk cId="2447123744" sldId="346"/>
        </pc:sldMkLst>
      </pc:sldChg>
      <pc:sldMasterChg chg="delSp modSp mod addSldLayout delSldLayout modSldLayout sldLayoutOrd">
        <pc:chgData name="Liz Bentley withKudos" userId="7ad3b7df917eeceb" providerId="LiveId" clId="{1B57204F-758B-47CE-8691-38C48D0A9372}" dt="2023-06-07T06:58:46.654" v="7231"/>
        <pc:sldMasterMkLst>
          <pc:docMk/>
          <pc:sldMasterMk cId="0" sldId="2147483756"/>
        </pc:sldMasterMkLst>
        <pc:spChg chg="mod">
          <ac:chgData name="Liz Bentley withKudos" userId="7ad3b7df917eeceb" providerId="LiveId" clId="{1B57204F-758B-47CE-8691-38C48D0A9372}" dt="2023-06-06T05:26:52.662" v="4473" actId="255"/>
          <ac:spMkLst>
            <pc:docMk/>
            <pc:sldMasterMk cId="0" sldId="2147483756"/>
            <ac:spMk id="8" creationId="{00000000-0000-0000-0000-000000000000}"/>
          </ac:spMkLst>
        </pc:spChg>
        <pc:cxnChg chg="del">
          <ac:chgData name="Liz Bentley withKudos" userId="7ad3b7df917eeceb" providerId="LiveId" clId="{1B57204F-758B-47CE-8691-38C48D0A9372}" dt="2023-06-04T05:34:43.639" v="0" actId="21"/>
          <ac:cxnSpMkLst>
            <pc:docMk/>
            <pc:sldMasterMk cId="0" sldId="2147483756"/>
            <ac:cxnSpMk id="2" creationId="{655791DA-7014-5DB7-61C6-3DFEBDC2B442}"/>
          </ac:cxnSpMkLst>
        </pc:cxnChg>
        <pc:sldLayoutChg chg="modSp">
          <pc:chgData name="Liz Bentley withKudos" userId="7ad3b7df917eeceb" providerId="LiveId" clId="{1B57204F-758B-47CE-8691-38C48D0A9372}" dt="2023-06-04T09:49:16.318" v="1889" actId="12"/>
          <pc:sldLayoutMkLst>
            <pc:docMk/>
            <pc:sldMasterMk cId="0" sldId="2147483756"/>
            <pc:sldLayoutMk cId="0" sldId="2147483650"/>
          </pc:sldLayoutMkLst>
          <pc:spChg chg="mod">
            <ac:chgData name="Liz Bentley withKudos" userId="7ad3b7df917eeceb" providerId="LiveId" clId="{1B57204F-758B-47CE-8691-38C48D0A9372}" dt="2023-06-04T09:49:16.318" v="1889" actId="12"/>
            <ac:spMkLst>
              <pc:docMk/>
              <pc:sldMasterMk cId="0" sldId="2147483756"/>
              <pc:sldLayoutMk cId="0" sldId="2147483650"/>
              <ac:spMk id="18" creationId="{00000000-0000-0000-0000-000000000000}"/>
            </ac:spMkLst>
          </pc:spChg>
        </pc:sldLayoutChg>
        <pc:sldLayoutChg chg="addSp delSp modSp mod">
          <pc:chgData name="Liz Bentley withKudos" userId="7ad3b7df917eeceb" providerId="LiveId" clId="{1B57204F-758B-47CE-8691-38C48D0A9372}" dt="2023-06-07T01:50:33.623" v="6895" actId="208"/>
          <pc:sldLayoutMkLst>
            <pc:docMk/>
            <pc:sldMasterMk cId="0" sldId="2147483756"/>
            <pc:sldLayoutMk cId="0" sldId="2147483651"/>
          </pc:sldLayoutMkLst>
          <pc:spChg chg="add del mod">
            <ac:chgData name="Liz Bentley withKudos" userId="7ad3b7df917eeceb" providerId="LiveId" clId="{1B57204F-758B-47CE-8691-38C48D0A9372}" dt="2023-06-06T05:45:50.253" v="4674"/>
            <ac:spMkLst>
              <pc:docMk/>
              <pc:sldMasterMk cId="0" sldId="2147483756"/>
              <pc:sldLayoutMk cId="0" sldId="2147483651"/>
              <ac:spMk id="3" creationId="{535EFBB7-44A3-880F-701A-DDA9711EB526}"/>
            </ac:spMkLst>
          </pc:spChg>
          <pc:spChg chg="mod">
            <ac:chgData name="Liz Bentley withKudos" userId="7ad3b7df917eeceb" providerId="LiveId" clId="{1B57204F-758B-47CE-8691-38C48D0A9372}" dt="2023-06-04T05:41:19.201" v="30" actId="14100"/>
            <ac:spMkLst>
              <pc:docMk/>
              <pc:sldMasterMk cId="0" sldId="2147483756"/>
              <pc:sldLayoutMk cId="0" sldId="2147483651"/>
              <ac:spMk id="23" creationId="{00000000-0000-0000-0000-000000000000}"/>
            </ac:spMkLst>
          </pc:spChg>
          <pc:cxnChg chg="add del">
            <ac:chgData name="Liz Bentley withKudos" userId="7ad3b7df917eeceb" providerId="LiveId" clId="{1B57204F-758B-47CE-8691-38C48D0A9372}" dt="2023-06-04T08:06:21.049" v="997" actId="478"/>
            <ac:cxnSpMkLst>
              <pc:docMk/>
              <pc:sldMasterMk cId="0" sldId="2147483756"/>
              <pc:sldLayoutMk cId="0" sldId="2147483651"/>
              <ac:cxnSpMk id="2" creationId="{CB9421FC-A96A-2D57-C76A-B2FDF551ABAB}"/>
            </ac:cxnSpMkLst>
          </pc:cxnChg>
          <pc:cxnChg chg="mod">
            <ac:chgData name="Liz Bentley withKudos" userId="7ad3b7df917eeceb" providerId="LiveId" clId="{1B57204F-758B-47CE-8691-38C48D0A9372}" dt="2023-06-07T01:50:33.623" v="6895" actId="208"/>
            <ac:cxnSpMkLst>
              <pc:docMk/>
              <pc:sldMasterMk cId="0" sldId="2147483756"/>
              <pc:sldLayoutMk cId="0" sldId="2147483651"/>
              <ac:cxnSpMk id="25" creationId="{00000000-0000-0000-0000-000000000000}"/>
            </ac:cxnSpMkLst>
          </pc:cxnChg>
        </pc:sldLayoutChg>
        <pc:sldLayoutChg chg="addSp delSp modSp">
          <pc:chgData name="Liz Bentley withKudos" userId="7ad3b7df917eeceb" providerId="LiveId" clId="{1B57204F-758B-47CE-8691-38C48D0A9372}" dt="2023-06-07T06:58:46.654" v="7231"/>
          <pc:sldLayoutMkLst>
            <pc:docMk/>
            <pc:sldMasterMk cId="0" sldId="2147483756"/>
            <pc:sldLayoutMk cId="0" sldId="2147483652"/>
          </pc:sldLayoutMkLst>
          <pc:cxnChg chg="add del mod">
            <ac:chgData name="Liz Bentley withKudos" userId="7ad3b7df917eeceb" providerId="LiveId" clId="{1B57204F-758B-47CE-8691-38C48D0A9372}" dt="2023-06-07T06:58:46.654" v="7231"/>
            <ac:cxnSpMkLst>
              <pc:docMk/>
              <pc:sldMasterMk cId="0" sldId="2147483756"/>
              <pc:sldLayoutMk cId="0" sldId="2147483652"/>
              <ac:cxnSpMk id="2" creationId="{44D4D5EF-5244-FAD5-0B7C-9FFBFF3DA0ED}"/>
            </ac:cxnSpMkLst>
          </pc:cxnChg>
        </pc:sldLayoutChg>
        <pc:sldLayoutChg chg="modSp">
          <pc:chgData name="Liz Bentley withKudos" userId="7ad3b7df917eeceb" providerId="LiveId" clId="{1B57204F-758B-47CE-8691-38C48D0A9372}" dt="2023-06-06T05:26:42.893" v="4472" actId="255"/>
          <pc:sldLayoutMkLst>
            <pc:docMk/>
            <pc:sldMasterMk cId="0" sldId="2147483756"/>
            <pc:sldLayoutMk cId="0" sldId="2147483654"/>
          </pc:sldLayoutMkLst>
          <pc:spChg chg="mod">
            <ac:chgData name="Liz Bentley withKudos" userId="7ad3b7df917eeceb" providerId="LiveId" clId="{1B57204F-758B-47CE-8691-38C48D0A9372}" dt="2023-06-06T05:26:42.893" v="4472" actId="255"/>
            <ac:spMkLst>
              <pc:docMk/>
              <pc:sldMasterMk cId="0" sldId="2147483756"/>
              <pc:sldLayoutMk cId="0" sldId="2147483654"/>
              <ac:spMk id="41" creationId="{00000000-0000-0000-0000-000000000000}"/>
            </ac:spMkLst>
          </pc:spChg>
        </pc:sldLayoutChg>
        <pc:sldLayoutChg chg="modSp">
          <pc:chgData name="Liz Bentley withKudos" userId="7ad3b7df917eeceb" providerId="LiveId" clId="{1B57204F-758B-47CE-8691-38C48D0A9372}" dt="2023-06-04T05:35:04.136" v="1" actId="207"/>
          <pc:sldLayoutMkLst>
            <pc:docMk/>
            <pc:sldMasterMk cId="0" sldId="2147483756"/>
            <pc:sldLayoutMk cId="0" sldId="2147483658"/>
          </pc:sldLayoutMkLst>
          <pc:spChg chg="mod">
            <ac:chgData name="Liz Bentley withKudos" userId="7ad3b7df917eeceb" providerId="LiveId" clId="{1B57204F-758B-47CE-8691-38C48D0A9372}" dt="2023-06-04T05:35:04.136" v="1" actId="207"/>
            <ac:spMkLst>
              <pc:docMk/>
              <pc:sldMasterMk cId="0" sldId="2147483756"/>
              <pc:sldLayoutMk cId="0" sldId="2147483658"/>
              <ac:spMk id="53" creationId="{00000000-0000-0000-0000-000000000000}"/>
            </ac:spMkLst>
          </pc:spChg>
        </pc:sldLayoutChg>
        <pc:sldLayoutChg chg="modSp mod">
          <pc:chgData name="Liz Bentley withKudos" userId="7ad3b7df917eeceb" providerId="LiveId" clId="{1B57204F-758B-47CE-8691-38C48D0A9372}" dt="2023-06-06T05:27:30.089" v="4478" actId="255"/>
          <pc:sldLayoutMkLst>
            <pc:docMk/>
            <pc:sldMasterMk cId="0" sldId="2147483756"/>
            <pc:sldLayoutMk cId="1033739253" sldId="2147483761"/>
          </pc:sldLayoutMkLst>
          <pc:spChg chg="mod">
            <ac:chgData name="Liz Bentley withKudos" userId="7ad3b7df917eeceb" providerId="LiveId" clId="{1B57204F-758B-47CE-8691-38C48D0A9372}" dt="2023-06-06T05:27:30.089" v="4478" actId="255"/>
            <ac:spMkLst>
              <pc:docMk/>
              <pc:sldMasterMk cId="0" sldId="2147483756"/>
              <pc:sldLayoutMk cId="1033739253" sldId="2147483761"/>
              <ac:spMk id="3" creationId="{2ABFD022-0EED-B5F6-A949-FAB7141D89C5}"/>
            </ac:spMkLst>
          </pc:spChg>
        </pc:sldLayoutChg>
        <pc:sldLayoutChg chg="addSp delSp modSp mod modTransition">
          <pc:chgData name="Liz Bentley withKudos" userId="7ad3b7df917eeceb" providerId="LiveId" clId="{1B57204F-758B-47CE-8691-38C48D0A9372}" dt="2023-06-07T04:47:13.871" v="7069" actId="207"/>
          <pc:sldLayoutMkLst>
            <pc:docMk/>
            <pc:sldMasterMk cId="0" sldId="2147483756"/>
            <pc:sldLayoutMk cId="67215957" sldId="2147483764"/>
          </pc:sldLayoutMkLst>
          <pc:spChg chg="add del mod">
            <ac:chgData name="Liz Bentley withKudos" userId="7ad3b7df917eeceb" providerId="LiveId" clId="{1B57204F-758B-47CE-8691-38C48D0A9372}" dt="2023-06-04T09:46:00.179" v="1867" actId="21"/>
            <ac:spMkLst>
              <pc:docMk/>
              <pc:sldMasterMk cId="0" sldId="2147483756"/>
              <pc:sldLayoutMk cId="67215957" sldId="2147483764"/>
              <ac:spMk id="2" creationId="{8EE0544C-8315-C046-B2C1-D50288165135}"/>
            </ac:spMkLst>
          </pc:spChg>
          <pc:spChg chg="add mod">
            <ac:chgData name="Liz Bentley withKudos" userId="7ad3b7df917eeceb" providerId="LiveId" clId="{1B57204F-758B-47CE-8691-38C48D0A9372}" dt="2023-06-06T05:27:00.883" v="4474" actId="255"/>
            <ac:spMkLst>
              <pc:docMk/>
              <pc:sldMasterMk cId="0" sldId="2147483756"/>
              <pc:sldLayoutMk cId="67215957" sldId="2147483764"/>
              <ac:spMk id="4" creationId="{8FD253D4-2ACD-BAC2-C4CB-633ABA3FDC49}"/>
            </ac:spMkLst>
          </pc:spChg>
          <pc:spChg chg="ord">
            <ac:chgData name="Liz Bentley withKudos" userId="7ad3b7df917eeceb" providerId="LiveId" clId="{1B57204F-758B-47CE-8691-38C48D0A9372}" dt="2023-06-04T09:45:58.106" v="1866" actId="171"/>
            <ac:spMkLst>
              <pc:docMk/>
              <pc:sldMasterMk cId="0" sldId="2147483756"/>
              <pc:sldLayoutMk cId="67215957" sldId="2147483764"/>
              <ac:spMk id="446" creationId="{00000000-0000-0000-0000-000000000000}"/>
            </ac:spMkLst>
          </pc:spChg>
          <pc:spChg chg="mod">
            <ac:chgData name="Liz Bentley withKudos" userId="7ad3b7df917eeceb" providerId="LiveId" clId="{1B57204F-758B-47CE-8691-38C48D0A9372}" dt="2023-06-04T21:40:24.073" v="2260" actId="207"/>
            <ac:spMkLst>
              <pc:docMk/>
              <pc:sldMasterMk cId="0" sldId="2147483756"/>
              <pc:sldLayoutMk cId="67215957" sldId="2147483764"/>
              <ac:spMk id="450" creationId="{00000000-0000-0000-0000-000000000000}"/>
            </ac:spMkLst>
          </pc:spChg>
          <pc:spChg chg="mod">
            <ac:chgData name="Liz Bentley withKudos" userId="7ad3b7df917eeceb" providerId="LiveId" clId="{1B57204F-758B-47CE-8691-38C48D0A9372}" dt="2023-06-07T04:47:13.871" v="7069" actId="207"/>
            <ac:spMkLst>
              <pc:docMk/>
              <pc:sldMasterMk cId="0" sldId="2147483756"/>
              <pc:sldLayoutMk cId="67215957" sldId="2147483764"/>
              <ac:spMk id="452" creationId="{00000000-0000-0000-0000-000000000000}"/>
            </ac:spMkLst>
          </pc:spChg>
        </pc:sldLayoutChg>
        <pc:sldLayoutChg chg="addSp delSp modSp mod modTransition">
          <pc:chgData name="Liz Bentley withKudos" userId="7ad3b7df917eeceb" providerId="LiveId" clId="{1B57204F-758B-47CE-8691-38C48D0A9372}" dt="2023-06-07T04:47:23.619" v="7071" actId="207"/>
          <pc:sldLayoutMkLst>
            <pc:docMk/>
            <pc:sldMasterMk cId="0" sldId="2147483756"/>
            <pc:sldLayoutMk cId="2782958202" sldId="2147483765"/>
          </pc:sldLayoutMkLst>
          <pc:spChg chg="add del mod">
            <ac:chgData name="Liz Bentley withKudos" userId="7ad3b7df917eeceb" providerId="LiveId" clId="{1B57204F-758B-47CE-8691-38C48D0A9372}" dt="2023-06-04T09:46:15.188" v="1877" actId="478"/>
            <ac:spMkLst>
              <pc:docMk/>
              <pc:sldMasterMk cId="0" sldId="2147483756"/>
              <pc:sldLayoutMk cId="2782958202" sldId="2147483765"/>
              <ac:spMk id="2" creationId="{3B0CA6E7-4B32-960E-496D-073164A6580A}"/>
            </ac:spMkLst>
          </pc:spChg>
          <pc:spChg chg="add del mod">
            <ac:chgData name="Liz Bentley withKudos" userId="7ad3b7df917eeceb" providerId="LiveId" clId="{1B57204F-758B-47CE-8691-38C48D0A9372}" dt="2023-06-04T09:43:10.772" v="1835" actId="478"/>
            <ac:spMkLst>
              <pc:docMk/>
              <pc:sldMasterMk cId="0" sldId="2147483756"/>
              <pc:sldLayoutMk cId="2782958202" sldId="2147483765"/>
              <ac:spMk id="5" creationId="{07854EF7-6532-951E-9848-8EA0FAF68BA4}"/>
            </ac:spMkLst>
          </pc:spChg>
          <pc:spChg chg="add mod">
            <ac:chgData name="Liz Bentley withKudos" userId="7ad3b7df917eeceb" providerId="LiveId" clId="{1B57204F-758B-47CE-8691-38C48D0A9372}" dt="2023-06-06T05:27:14.741" v="4476" actId="255"/>
            <ac:spMkLst>
              <pc:docMk/>
              <pc:sldMasterMk cId="0" sldId="2147483756"/>
              <pc:sldLayoutMk cId="2782958202" sldId="2147483765"/>
              <ac:spMk id="6" creationId="{630CA5CC-FAE4-B183-ED20-D0018B523960}"/>
            </ac:spMkLst>
          </pc:spChg>
          <pc:spChg chg="ord">
            <ac:chgData name="Liz Bentley withKudos" userId="7ad3b7df917eeceb" providerId="LiveId" clId="{1B57204F-758B-47CE-8691-38C48D0A9372}" dt="2023-06-04T09:46:12.812" v="1876" actId="171"/>
            <ac:spMkLst>
              <pc:docMk/>
              <pc:sldMasterMk cId="0" sldId="2147483756"/>
              <pc:sldLayoutMk cId="2782958202" sldId="2147483765"/>
              <ac:spMk id="446" creationId="{00000000-0000-0000-0000-000000000000}"/>
            </ac:spMkLst>
          </pc:spChg>
          <pc:spChg chg="add del mod">
            <ac:chgData name="Liz Bentley withKudos" userId="7ad3b7df917eeceb" providerId="LiveId" clId="{1B57204F-758B-47CE-8691-38C48D0A9372}" dt="2023-06-04T21:40:31.727" v="2262" actId="207"/>
            <ac:spMkLst>
              <pc:docMk/>
              <pc:sldMasterMk cId="0" sldId="2147483756"/>
              <pc:sldLayoutMk cId="2782958202" sldId="2147483765"/>
              <ac:spMk id="450" creationId="{00000000-0000-0000-0000-000000000000}"/>
            </ac:spMkLst>
          </pc:spChg>
          <pc:spChg chg="add del mod">
            <ac:chgData name="Liz Bentley withKudos" userId="7ad3b7df917eeceb" providerId="LiveId" clId="{1B57204F-758B-47CE-8691-38C48D0A9372}" dt="2023-06-07T04:47:23.619" v="7071" actId="207"/>
            <ac:spMkLst>
              <pc:docMk/>
              <pc:sldMasterMk cId="0" sldId="2147483756"/>
              <pc:sldLayoutMk cId="2782958202" sldId="2147483765"/>
              <ac:spMk id="452" creationId="{00000000-0000-0000-0000-000000000000}"/>
            </ac:spMkLst>
          </pc:spChg>
          <pc:cxnChg chg="del">
            <ac:chgData name="Liz Bentley withKudos" userId="7ad3b7df917eeceb" providerId="LiveId" clId="{1B57204F-758B-47CE-8691-38C48D0A9372}" dt="2023-06-04T09:42:01.922" v="1827" actId="478"/>
            <ac:cxnSpMkLst>
              <pc:docMk/>
              <pc:sldMasterMk cId="0" sldId="2147483756"/>
              <pc:sldLayoutMk cId="2782958202" sldId="2147483765"/>
              <ac:cxnSpMk id="3" creationId="{C33945AC-B6B9-B9FF-0012-C8CB7DD5308B}"/>
            </ac:cxnSpMkLst>
          </pc:cxnChg>
          <pc:cxnChg chg="add del mod">
            <ac:chgData name="Liz Bentley withKudos" userId="7ad3b7df917eeceb" providerId="LiveId" clId="{1B57204F-758B-47CE-8691-38C48D0A9372}" dt="2023-06-04T09:43:38.224" v="1848" actId="21"/>
            <ac:cxnSpMkLst>
              <pc:docMk/>
              <pc:sldMasterMk cId="0" sldId="2147483756"/>
              <pc:sldLayoutMk cId="2782958202" sldId="2147483765"/>
              <ac:cxnSpMk id="4" creationId="{307A01C8-AC82-88E3-C24E-3A10627E32DE}"/>
            </ac:cxnSpMkLst>
          </pc:cxnChg>
        </pc:sldLayoutChg>
        <pc:sldLayoutChg chg="addSp delSp modSp add mod modTransition">
          <pc:chgData name="Liz Bentley withKudos" userId="7ad3b7df917eeceb" providerId="LiveId" clId="{1B57204F-758B-47CE-8691-38C48D0A9372}" dt="2023-06-07T04:47:19.838" v="7070" actId="207"/>
          <pc:sldLayoutMkLst>
            <pc:docMk/>
            <pc:sldMasterMk cId="0" sldId="2147483756"/>
            <pc:sldLayoutMk cId="2037911864" sldId="2147483766"/>
          </pc:sldLayoutMkLst>
          <pc:spChg chg="add mod">
            <ac:chgData name="Liz Bentley withKudos" userId="7ad3b7df917eeceb" providerId="LiveId" clId="{1B57204F-758B-47CE-8691-38C48D0A9372}" dt="2023-06-06T05:27:09.404" v="4475" actId="255"/>
            <ac:spMkLst>
              <pc:docMk/>
              <pc:sldMasterMk cId="0" sldId="2147483756"/>
              <pc:sldLayoutMk cId="2037911864" sldId="2147483766"/>
              <ac:spMk id="2" creationId="{57BCF7BC-034D-8ED9-70C1-EAEE25995C5E}"/>
            </ac:spMkLst>
          </pc:spChg>
          <pc:spChg chg="del">
            <ac:chgData name="Liz Bentley withKudos" userId="7ad3b7df917eeceb" providerId="LiveId" clId="{1B57204F-758B-47CE-8691-38C48D0A9372}" dt="2023-06-04T09:40:04.397" v="1782" actId="478"/>
            <ac:spMkLst>
              <pc:docMk/>
              <pc:sldMasterMk cId="0" sldId="2147483756"/>
              <pc:sldLayoutMk cId="2037911864" sldId="2147483766"/>
              <ac:spMk id="446" creationId="{00000000-0000-0000-0000-000000000000}"/>
            </ac:spMkLst>
          </pc:spChg>
          <pc:spChg chg="mod">
            <ac:chgData name="Liz Bentley withKudos" userId="7ad3b7df917eeceb" providerId="LiveId" clId="{1B57204F-758B-47CE-8691-38C48D0A9372}" dt="2023-06-04T21:40:27.865" v="2261" actId="207"/>
            <ac:spMkLst>
              <pc:docMk/>
              <pc:sldMasterMk cId="0" sldId="2147483756"/>
              <pc:sldLayoutMk cId="2037911864" sldId="2147483766"/>
              <ac:spMk id="450" creationId="{00000000-0000-0000-0000-000000000000}"/>
            </ac:spMkLst>
          </pc:spChg>
          <pc:spChg chg="mod">
            <ac:chgData name="Liz Bentley withKudos" userId="7ad3b7df917eeceb" providerId="LiveId" clId="{1B57204F-758B-47CE-8691-38C48D0A9372}" dt="2023-06-04T09:40:17.209" v="1783" actId="207"/>
            <ac:spMkLst>
              <pc:docMk/>
              <pc:sldMasterMk cId="0" sldId="2147483756"/>
              <pc:sldLayoutMk cId="2037911864" sldId="2147483766"/>
              <ac:spMk id="451" creationId="{00000000-0000-0000-0000-000000000000}"/>
            </ac:spMkLst>
          </pc:spChg>
          <pc:spChg chg="add del mod">
            <ac:chgData name="Liz Bentley withKudos" userId="7ad3b7df917eeceb" providerId="LiveId" clId="{1B57204F-758B-47CE-8691-38C48D0A9372}" dt="2023-06-07T04:47:19.838" v="7070" actId="207"/>
            <ac:spMkLst>
              <pc:docMk/>
              <pc:sldMasterMk cId="0" sldId="2147483756"/>
              <pc:sldLayoutMk cId="2037911864" sldId="2147483766"/>
              <ac:spMk id="452" creationId="{00000000-0000-0000-0000-000000000000}"/>
            </ac:spMkLst>
          </pc:spChg>
        </pc:sldLayoutChg>
        <pc:sldLayoutChg chg="addSp delSp modSp add mod ord modTransition">
          <pc:chgData name="Liz Bentley withKudos" userId="7ad3b7df917eeceb" providerId="LiveId" clId="{1B57204F-758B-47CE-8691-38C48D0A9372}" dt="2023-06-07T04:47:27.643" v="7072" actId="207"/>
          <pc:sldLayoutMkLst>
            <pc:docMk/>
            <pc:sldMasterMk cId="0" sldId="2147483756"/>
            <pc:sldLayoutMk cId="1305613020" sldId="2147483767"/>
          </pc:sldLayoutMkLst>
          <pc:spChg chg="add mod">
            <ac:chgData name="Liz Bentley withKudos" userId="7ad3b7df917eeceb" providerId="LiveId" clId="{1B57204F-758B-47CE-8691-38C48D0A9372}" dt="2023-06-06T05:27:20.290" v="4477" actId="255"/>
            <ac:spMkLst>
              <pc:docMk/>
              <pc:sldMasterMk cId="0" sldId="2147483756"/>
              <pc:sldLayoutMk cId="1305613020" sldId="2147483767"/>
              <ac:spMk id="2" creationId="{B21E9D16-6D5F-92A0-FB9D-D7A22BA19DB5}"/>
            </ac:spMkLst>
          </pc:spChg>
          <pc:spChg chg="add mod">
            <ac:chgData name="Liz Bentley withKudos" userId="7ad3b7df917eeceb" providerId="LiveId" clId="{1B57204F-758B-47CE-8691-38C48D0A9372}" dt="2023-06-04T21:40:34.954" v="2263" actId="207"/>
            <ac:spMkLst>
              <pc:docMk/>
              <pc:sldMasterMk cId="0" sldId="2147483756"/>
              <pc:sldLayoutMk cId="1305613020" sldId="2147483767"/>
              <ac:spMk id="4" creationId="{6FD85D45-82D1-F597-D82E-B811CFCBBC7A}"/>
            </ac:spMkLst>
          </pc:spChg>
          <pc:spChg chg="add del mod">
            <ac:chgData name="Liz Bentley withKudos" userId="7ad3b7df917eeceb" providerId="LiveId" clId="{1B57204F-758B-47CE-8691-38C48D0A9372}" dt="2023-06-07T04:47:27.643" v="7072" actId="207"/>
            <ac:spMkLst>
              <pc:docMk/>
              <pc:sldMasterMk cId="0" sldId="2147483756"/>
              <pc:sldLayoutMk cId="1305613020" sldId="2147483767"/>
              <ac:spMk id="5" creationId="{9FC3AB6A-A5AB-BA3D-9C37-7AF80B212139}"/>
            </ac:spMkLst>
          </pc:spChg>
          <pc:spChg chg="del">
            <ac:chgData name="Liz Bentley withKudos" userId="7ad3b7df917eeceb" providerId="LiveId" clId="{1B57204F-758B-47CE-8691-38C48D0A9372}" dt="2023-06-04T09:40:27.725" v="1785" actId="478"/>
            <ac:spMkLst>
              <pc:docMk/>
              <pc:sldMasterMk cId="0" sldId="2147483756"/>
              <pc:sldLayoutMk cId="1305613020" sldId="2147483767"/>
              <ac:spMk id="446" creationId="{00000000-0000-0000-0000-000000000000}"/>
            </ac:spMkLst>
          </pc:spChg>
          <pc:spChg chg="del">
            <ac:chgData name="Liz Bentley withKudos" userId="7ad3b7df917eeceb" providerId="LiveId" clId="{1B57204F-758B-47CE-8691-38C48D0A9372}" dt="2023-06-04T09:43:43.980" v="1849" actId="478"/>
            <ac:spMkLst>
              <pc:docMk/>
              <pc:sldMasterMk cId="0" sldId="2147483756"/>
              <pc:sldLayoutMk cId="1305613020" sldId="2147483767"/>
              <ac:spMk id="450" creationId="{00000000-0000-0000-0000-000000000000}"/>
            </ac:spMkLst>
          </pc:spChg>
          <pc:spChg chg="mod">
            <ac:chgData name="Liz Bentley withKudos" userId="7ad3b7df917eeceb" providerId="LiveId" clId="{1B57204F-758B-47CE-8691-38C48D0A9372}" dt="2023-06-04T09:40:41.591" v="1786" actId="207"/>
            <ac:spMkLst>
              <pc:docMk/>
              <pc:sldMasterMk cId="0" sldId="2147483756"/>
              <pc:sldLayoutMk cId="1305613020" sldId="2147483767"/>
              <ac:spMk id="451" creationId="{00000000-0000-0000-0000-000000000000}"/>
            </ac:spMkLst>
          </pc:spChg>
          <pc:spChg chg="del mod">
            <ac:chgData name="Liz Bentley withKudos" userId="7ad3b7df917eeceb" providerId="LiveId" clId="{1B57204F-758B-47CE-8691-38C48D0A9372}" dt="2023-06-04T09:43:43.980" v="1849" actId="478"/>
            <ac:spMkLst>
              <pc:docMk/>
              <pc:sldMasterMk cId="0" sldId="2147483756"/>
              <pc:sldLayoutMk cId="1305613020" sldId="2147483767"/>
              <ac:spMk id="452" creationId="{00000000-0000-0000-0000-000000000000}"/>
            </ac:spMkLst>
          </pc:spChg>
          <pc:cxnChg chg="del">
            <ac:chgData name="Liz Bentley withKudos" userId="7ad3b7df917eeceb" providerId="LiveId" clId="{1B57204F-758B-47CE-8691-38C48D0A9372}" dt="2023-06-04T09:43:43.980" v="1849" actId="478"/>
            <ac:cxnSpMkLst>
              <pc:docMk/>
              <pc:sldMasterMk cId="0" sldId="2147483756"/>
              <pc:sldLayoutMk cId="1305613020" sldId="2147483767"/>
              <ac:cxnSpMk id="3" creationId="{C33945AC-B6B9-B9FF-0012-C8CB7DD5308B}"/>
            </ac:cxnSpMkLst>
          </pc:cxnChg>
          <pc:cxnChg chg="add mod">
            <ac:chgData name="Liz Bentley withKudos" userId="7ad3b7df917eeceb" providerId="LiveId" clId="{1B57204F-758B-47CE-8691-38C48D0A9372}" dt="2023-06-04T09:43:44.486" v="1850"/>
            <ac:cxnSpMkLst>
              <pc:docMk/>
              <pc:sldMasterMk cId="0" sldId="2147483756"/>
              <pc:sldLayoutMk cId="1305613020" sldId="2147483767"/>
              <ac:cxnSpMk id="6" creationId="{B360769A-D060-B838-689F-07EDA77BBA4F}"/>
            </ac:cxnSpMkLst>
          </pc:cxnChg>
        </pc:sldLayoutChg>
        <pc:sldLayoutChg chg="add del">
          <pc:chgData name="Liz Bentley withKudos" userId="7ad3b7df917eeceb" providerId="LiveId" clId="{1B57204F-758B-47CE-8691-38C48D0A9372}" dt="2023-06-05T02:33:54.331" v="4047" actId="47"/>
          <pc:sldLayoutMkLst>
            <pc:docMk/>
            <pc:sldMasterMk cId="0" sldId="2147483756"/>
            <pc:sldLayoutMk cId="3107967234" sldId="2147483768"/>
          </pc:sldLayoutMkLst>
        </pc:sldLayoutChg>
      </pc:sldMasterChg>
      <pc:sldMasterChg chg="addSp delSp modSp mod modSldLayout">
        <pc:chgData name="Liz Bentley withKudos" userId="7ad3b7df917eeceb" providerId="LiveId" clId="{1B57204F-758B-47CE-8691-38C48D0A9372}" dt="2023-06-06T05:29:28.427" v="4491" actId="255"/>
        <pc:sldMasterMkLst>
          <pc:docMk/>
          <pc:sldMasterMk cId="0" sldId="2147483757"/>
        </pc:sldMasterMkLst>
        <pc:spChg chg="add mod">
          <ac:chgData name="Liz Bentley withKudos" userId="7ad3b7df917eeceb" providerId="LiveId" clId="{1B57204F-758B-47CE-8691-38C48D0A9372}" dt="2023-06-06T05:29:19.228" v="4490"/>
          <ac:spMkLst>
            <pc:docMk/>
            <pc:sldMasterMk cId="0" sldId="2147483757"/>
            <ac:spMk id="2" creationId="{8C807167-B67D-BA11-8619-18717FDA2D9C}"/>
          </ac:spMkLst>
        </pc:spChg>
        <pc:spChg chg="del">
          <ac:chgData name="Liz Bentley withKudos" userId="7ad3b7df917eeceb" providerId="LiveId" clId="{1B57204F-758B-47CE-8691-38C48D0A9372}" dt="2023-06-06T05:29:18.266" v="4489" actId="478"/>
          <ac:spMkLst>
            <pc:docMk/>
            <pc:sldMasterMk cId="0" sldId="2147483757"/>
            <ac:spMk id="63" creationId="{00000000-0000-0000-0000-000000000000}"/>
          </ac:spMkLst>
        </pc:spChg>
        <pc:sldLayoutChg chg="addSp delSp modSp mod">
          <pc:chgData name="Liz Bentley withKudos" userId="7ad3b7df917eeceb" providerId="LiveId" clId="{1B57204F-758B-47CE-8691-38C48D0A9372}" dt="2023-06-06T05:29:28.427" v="4491" actId="255"/>
          <pc:sldLayoutMkLst>
            <pc:docMk/>
            <pc:sldMasterMk cId="0" sldId="2147483757"/>
            <pc:sldLayoutMk cId="0" sldId="2147483660"/>
          </pc:sldLayoutMkLst>
          <pc:spChg chg="add del mod">
            <ac:chgData name="Liz Bentley withKudos" userId="7ad3b7df917eeceb" providerId="LiveId" clId="{1B57204F-758B-47CE-8691-38C48D0A9372}" dt="2023-06-04T05:36:58.656" v="9" actId="478"/>
            <ac:spMkLst>
              <pc:docMk/>
              <pc:sldMasterMk cId="0" sldId="2147483757"/>
              <pc:sldLayoutMk cId="0" sldId="2147483660"/>
              <ac:spMk id="2" creationId="{7CB8A3BB-731F-833B-FA2F-EA869C171B00}"/>
            </ac:spMkLst>
          </pc:spChg>
          <pc:spChg chg="add del">
            <ac:chgData name="Liz Bentley withKudos" userId="7ad3b7df917eeceb" providerId="LiveId" clId="{1B57204F-758B-47CE-8691-38C48D0A9372}" dt="2023-06-04T05:37:02.697" v="11" actId="478"/>
            <ac:spMkLst>
              <pc:docMk/>
              <pc:sldMasterMk cId="0" sldId="2147483757"/>
              <pc:sldLayoutMk cId="0" sldId="2147483660"/>
              <ac:spMk id="4" creationId="{BF8AB297-7378-2D0F-4566-01E76791591A}"/>
            </ac:spMkLst>
          </pc:spChg>
          <pc:spChg chg="add del mod">
            <ac:chgData name="Liz Bentley withKudos" userId="7ad3b7df917eeceb" providerId="LiveId" clId="{1B57204F-758B-47CE-8691-38C48D0A9372}" dt="2023-06-04T05:38:00.182" v="15" actId="478"/>
            <ac:spMkLst>
              <pc:docMk/>
              <pc:sldMasterMk cId="0" sldId="2147483757"/>
              <pc:sldLayoutMk cId="0" sldId="2147483660"/>
              <ac:spMk id="5" creationId="{0FAD7662-A444-BFD3-8482-D2978514F726}"/>
            </ac:spMkLst>
          </pc:spChg>
          <pc:spChg chg="add mod">
            <ac:chgData name="Liz Bentley withKudos" userId="7ad3b7df917eeceb" providerId="LiveId" clId="{1B57204F-758B-47CE-8691-38C48D0A9372}" dt="2023-06-06T05:29:28.427" v="4491" actId="255"/>
            <ac:spMkLst>
              <pc:docMk/>
              <pc:sldMasterMk cId="0" sldId="2147483757"/>
              <pc:sldLayoutMk cId="0" sldId="2147483660"/>
              <ac:spMk id="6" creationId="{DCFAE97B-C740-1E9E-7658-CE735F591906}"/>
            </ac:spMkLst>
          </pc:spChg>
        </pc:sldLayoutChg>
      </pc:sldMasterChg>
      <pc:sldMasterChg chg="modSp modSldLayout">
        <pc:chgData name="Liz Bentley withKudos" userId="7ad3b7df917eeceb" providerId="LiveId" clId="{1B57204F-758B-47CE-8691-38C48D0A9372}" dt="2023-06-07T07:00:38.337" v="7247" actId="478"/>
        <pc:sldMasterMkLst>
          <pc:docMk/>
          <pc:sldMasterMk cId="0" sldId="2147483758"/>
        </pc:sldMasterMkLst>
        <pc:sldLayoutChg chg="addSp delSp modSp mod">
          <pc:chgData name="Liz Bentley withKudos" userId="7ad3b7df917eeceb" providerId="LiveId" clId="{1B57204F-758B-47CE-8691-38C48D0A9372}" dt="2023-06-07T07:00:38.337" v="7247" actId="478"/>
          <pc:sldLayoutMkLst>
            <pc:docMk/>
            <pc:sldMasterMk cId="0" sldId="2147483758"/>
            <pc:sldLayoutMk cId="0" sldId="2147483688"/>
          </pc:sldLayoutMkLst>
          <pc:cxnChg chg="add del mod">
            <ac:chgData name="Liz Bentley withKudos" userId="7ad3b7df917eeceb" providerId="LiveId" clId="{1B57204F-758B-47CE-8691-38C48D0A9372}" dt="2023-06-07T07:00:37.536" v="7246"/>
            <ac:cxnSpMkLst>
              <pc:docMk/>
              <pc:sldMasterMk cId="0" sldId="2147483758"/>
              <pc:sldLayoutMk cId="0" sldId="2147483688"/>
              <ac:cxnSpMk id="2" creationId="{5344FEBA-FC37-BD3E-DCDB-CDB47AD1AC5D}"/>
            </ac:cxnSpMkLst>
          </pc:cxnChg>
          <pc:cxnChg chg="add del">
            <ac:chgData name="Liz Bentley withKudos" userId="7ad3b7df917eeceb" providerId="LiveId" clId="{1B57204F-758B-47CE-8691-38C48D0A9372}" dt="2023-06-07T07:00:38.337" v="7247" actId="478"/>
            <ac:cxnSpMkLst>
              <pc:docMk/>
              <pc:sldMasterMk cId="0" sldId="2147483758"/>
              <pc:sldLayoutMk cId="0" sldId="2147483688"/>
              <ac:cxnSpMk id="253" creationId="{00000000-0000-0000-0000-000000000000}"/>
            </ac:cxnSpMkLst>
          </pc:cxnChg>
        </pc:sldLayoutChg>
      </pc:sldMasterChg>
      <pc:sldMasterChg chg="modSp addSldLayout delSldLayout modSldLayout sldLayoutOrd">
        <pc:chgData name="Liz Bentley withKudos" userId="7ad3b7df917eeceb" providerId="LiveId" clId="{1B57204F-758B-47CE-8691-38C48D0A9372}" dt="2023-06-06T05:50:46.008" v="4745" actId="1076"/>
        <pc:sldMasterMkLst>
          <pc:docMk/>
          <pc:sldMasterMk cId="0" sldId="2147483759"/>
        </pc:sldMasterMkLst>
        <pc:spChg chg="mod">
          <ac:chgData name="Liz Bentley withKudos" userId="7ad3b7df917eeceb" providerId="LiveId" clId="{1B57204F-758B-47CE-8691-38C48D0A9372}" dt="2023-06-04T06:29:55.574" v="307" actId="2711"/>
          <ac:spMkLst>
            <pc:docMk/>
            <pc:sldMasterMk cId="0" sldId="2147483759"/>
            <ac:spMk id="391" creationId="{00000000-0000-0000-0000-000000000000}"/>
          </ac:spMkLst>
        </pc:spChg>
        <pc:spChg chg="mod">
          <ac:chgData name="Liz Bentley withKudos" userId="7ad3b7df917eeceb" providerId="LiveId" clId="{1B57204F-758B-47CE-8691-38C48D0A9372}" dt="2023-06-04T06:29:51.262" v="306" actId="2711"/>
          <ac:spMkLst>
            <pc:docMk/>
            <pc:sldMasterMk cId="0" sldId="2147483759"/>
            <ac:spMk id="392" creationId="{00000000-0000-0000-0000-000000000000}"/>
          </ac:spMkLst>
        </pc:spChg>
        <pc:sldLayoutChg chg="addSp delSp modSp mod">
          <pc:chgData name="Liz Bentley withKudos" userId="7ad3b7df917eeceb" providerId="LiveId" clId="{1B57204F-758B-47CE-8691-38C48D0A9372}" dt="2023-06-06T05:30:24.792" v="4500"/>
          <pc:sldLayoutMkLst>
            <pc:docMk/>
            <pc:sldMasterMk cId="0" sldId="2147483759"/>
            <pc:sldLayoutMk cId="0" sldId="2147483706"/>
          </pc:sldLayoutMkLst>
          <pc:spChg chg="add mod">
            <ac:chgData name="Liz Bentley withKudos" userId="7ad3b7df917eeceb" providerId="LiveId" clId="{1B57204F-758B-47CE-8691-38C48D0A9372}" dt="2023-06-06T05:30:24.792" v="4500"/>
            <ac:spMkLst>
              <pc:docMk/>
              <pc:sldMasterMk cId="0" sldId="2147483759"/>
              <pc:sldLayoutMk cId="0" sldId="2147483706"/>
              <ac:spMk id="2" creationId="{C21DD43B-56CE-5D43-1E3F-F704B4F40101}"/>
            </ac:spMkLst>
          </pc:spChg>
          <pc:spChg chg="del">
            <ac:chgData name="Liz Bentley withKudos" userId="7ad3b7df917eeceb" providerId="LiveId" clId="{1B57204F-758B-47CE-8691-38C48D0A9372}" dt="2023-06-06T05:30:24.457" v="4499" actId="478"/>
            <ac:spMkLst>
              <pc:docMk/>
              <pc:sldMasterMk cId="0" sldId="2147483759"/>
              <pc:sldLayoutMk cId="0" sldId="2147483706"/>
              <ac:spMk id="438" creationId="{00000000-0000-0000-0000-000000000000}"/>
            </ac:spMkLst>
          </pc:spChg>
        </pc:sldLayoutChg>
        <pc:sldLayoutChg chg="addSp delSp modSp mod">
          <pc:chgData name="Liz Bentley withKudos" userId="7ad3b7df917eeceb" providerId="LiveId" clId="{1B57204F-758B-47CE-8691-38C48D0A9372}" dt="2023-06-06T05:50:46.008" v="4745" actId="1076"/>
          <pc:sldLayoutMkLst>
            <pc:docMk/>
            <pc:sldMasterMk cId="0" sldId="2147483759"/>
            <pc:sldLayoutMk cId="0" sldId="2147483707"/>
          </pc:sldLayoutMkLst>
          <pc:spChg chg="add mod">
            <ac:chgData name="Liz Bentley withKudos" userId="7ad3b7df917eeceb" providerId="LiveId" clId="{1B57204F-758B-47CE-8691-38C48D0A9372}" dt="2023-06-06T05:30:20.315" v="4498"/>
            <ac:spMkLst>
              <pc:docMk/>
              <pc:sldMasterMk cId="0" sldId="2147483759"/>
              <pc:sldLayoutMk cId="0" sldId="2147483707"/>
              <ac:spMk id="2" creationId="{856F4861-E636-272F-8C46-5A7209D43CB0}"/>
            </ac:spMkLst>
          </pc:spChg>
          <pc:spChg chg="del">
            <ac:chgData name="Liz Bentley withKudos" userId="7ad3b7df917eeceb" providerId="LiveId" clId="{1B57204F-758B-47CE-8691-38C48D0A9372}" dt="2023-06-06T05:30:19.937" v="4497" actId="478"/>
            <ac:spMkLst>
              <pc:docMk/>
              <pc:sldMasterMk cId="0" sldId="2147483759"/>
              <pc:sldLayoutMk cId="0" sldId="2147483707"/>
              <ac:spMk id="447" creationId="{00000000-0000-0000-0000-000000000000}"/>
            </ac:spMkLst>
          </pc:spChg>
          <pc:spChg chg="mod">
            <ac:chgData name="Liz Bentley withKudos" userId="7ad3b7df917eeceb" providerId="LiveId" clId="{1B57204F-758B-47CE-8691-38C48D0A9372}" dt="2023-06-06T05:50:46.008" v="4745" actId="1076"/>
            <ac:spMkLst>
              <pc:docMk/>
              <pc:sldMasterMk cId="0" sldId="2147483759"/>
              <pc:sldLayoutMk cId="0" sldId="2147483707"/>
              <ac:spMk id="452" creationId="{00000000-0000-0000-0000-000000000000}"/>
            </ac:spMkLst>
          </pc:spChg>
          <pc:cxnChg chg="mod">
            <ac:chgData name="Liz Bentley withKudos" userId="7ad3b7df917eeceb" providerId="LiveId" clId="{1B57204F-758B-47CE-8691-38C48D0A9372}" dt="2023-06-04T06:33:38.999" v="326" actId="1076"/>
            <ac:cxnSpMkLst>
              <pc:docMk/>
              <pc:sldMasterMk cId="0" sldId="2147483759"/>
              <pc:sldLayoutMk cId="0" sldId="2147483707"/>
              <ac:cxnSpMk id="453" creationId="{00000000-0000-0000-0000-000000000000}"/>
            </ac:cxnSpMkLst>
          </pc:cxnChg>
        </pc:sldLayoutChg>
        <pc:sldLayoutChg chg="addSp delSp modSp mod">
          <pc:chgData name="Liz Bentley withKudos" userId="7ad3b7df917eeceb" providerId="LiveId" clId="{1B57204F-758B-47CE-8691-38C48D0A9372}" dt="2023-06-06T05:30:33.725" v="4504"/>
          <pc:sldLayoutMkLst>
            <pc:docMk/>
            <pc:sldMasterMk cId="0" sldId="2147483759"/>
            <pc:sldLayoutMk cId="0" sldId="2147483708"/>
          </pc:sldLayoutMkLst>
          <pc:spChg chg="add mod">
            <ac:chgData name="Liz Bentley withKudos" userId="7ad3b7df917eeceb" providerId="LiveId" clId="{1B57204F-758B-47CE-8691-38C48D0A9372}" dt="2023-06-06T05:30:33.725" v="4504"/>
            <ac:spMkLst>
              <pc:docMk/>
              <pc:sldMasterMk cId="0" sldId="2147483759"/>
              <pc:sldLayoutMk cId="0" sldId="2147483708"/>
              <ac:spMk id="2" creationId="{BB290A8E-358D-8DE3-703D-37358573CE82}"/>
            </ac:spMkLst>
          </pc:spChg>
          <pc:spChg chg="del">
            <ac:chgData name="Liz Bentley withKudos" userId="7ad3b7df917eeceb" providerId="LiveId" clId="{1B57204F-758B-47CE-8691-38C48D0A9372}" dt="2023-06-06T05:30:33.345" v="4503" actId="478"/>
            <ac:spMkLst>
              <pc:docMk/>
              <pc:sldMasterMk cId="0" sldId="2147483759"/>
              <pc:sldLayoutMk cId="0" sldId="2147483708"/>
              <ac:spMk id="456" creationId="{00000000-0000-0000-0000-000000000000}"/>
            </ac:spMkLst>
          </pc:spChg>
        </pc:sldLayoutChg>
        <pc:sldLayoutChg chg="addSp delSp modSp mod">
          <pc:chgData name="Liz Bentley withKudos" userId="7ad3b7df917eeceb" providerId="LiveId" clId="{1B57204F-758B-47CE-8691-38C48D0A9372}" dt="2023-06-06T05:30:30.202" v="4502"/>
          <pc:sldLayoutMkLst>
            <pc:docMk/>
            <pc:sldMasterMk cId="0" sldId="2147483759"/>
            <pc:sldLayoutMk cId="0" sldId="2147483709"/>
          </pc:sldLayoutMkLst>
          <pc:spChg chg="add mod">
            <ac:chgData name="Liz Bentley withKudos" userId="7ad3b7df917eeceb" providerId="LiveId" clId="{1B57204F-758B-47CE-8691-38C48D0A9372}" dt="2023-06-06T05:30:30.202" v="4502"/>
            <ac:spMkLst>
              <pc:docMk/>
              <pc:sldMasterMk cId="0" sldId="2147483759"/>
              <pc:sldLayoutMk cId="0" sldId="2147483709"/>
              <ac:spMk id="2" creationId="{22A24B45-2239-CBA8-911A-2190C8F3D3E0}"/>
            </ac:spMkLst>
          </pc:spChg>
          <pc:spChg chg="del">
            <ac:chgData name="Liz Bentley withKudos" userId="7ad3b7df917eeceb" providerId="LiveId" clId="{1B57204F-758B-47CE-8691-38C48D0A9372}" dt="2023-06-06T05:30:29.681" v="4501" actId="478"/>
            <ac:spMkLst>
              <pc:docMk/>
              <pc:sldMasterMk cId="0" sldId="2147483759"/>
              <pc:sldLayoutMk cId="0" sldId="2147483709"/>
              <ac:spMk id="461" creationId="{00000000-0000-0000-0000-000000000000}"/>
            </ac:spMkLst>
          </pc:spChg>
        </pc:sldLayoutChg>
        <pc:sldLayoutChg chg="addSp delSp modSp add mod replId modTransition">
          <pc:chgData name="Liz Bentley withKudos" userId="7ad3b7df917eeceb" providerId="LiveId" clId="{1B57204F-758B-47CE-8691-38C48D0A9372}" dt="2023-06-06T05:30:06.343" v="4493"/>
          <pc:sldLayoutMkLst>
            <pc:docMk/>
            <pc:sldMasterMk cId="0" sldId="2147483759"/>
            <pc:sldLayoutMk cId="456547982" sldId="2147483762"/>
          </pc:sldLayoutMkLst>
          <pc:spChg chg="add mod">
            <ac:chgData name="Liz Bentley withKudos" userId="7ad3b7df917eeceb" providerId="LiveId" clId="{1B57204F-758B-47CE-8691-38C48D0A9372}" dt="2023-06-06T05:30:06.343" v="4493"/>
            <ac:spMkLst>
              <pc:docMk/>
              <pc:sldMasterMk cId="0" sldId="2147483759"/>
              <pc:sldLayoutMk cId="456547982" sldId="2147483762"/>
              <ac:spMk id="2" creationId="{448E6CBF-C480-0E9A-3783-711ADB12F19F}"/>
            </ac:spMkLst>
          </pc:spChg>
          <pc:spChg chg="del">
            <ac:chgData name="Liz Bentley withKudos" userId="7ad3b7df917eeceb" providerId="LiveId" clId="{1B57204F-758B-47CE-8691-38C48D0A9372}" dt="2023-06-06T05:30:05.744" v="4492" actId="478"/>
            <ac:spMkLst>
              <pc:docMk/>
              <pc:sldMasterMk cId="0" sldId="2147483759"/>
              <pc:sldLayoutMk cId="456547982" sldId="2147483762"/>
              <ac:spMk id="447" creationId="{00000000-0000-0000-0000-000000000000}"/>
            </ac:spMkLst>
          </pc:spChg>
          <pc:spChg chg="del">
            <ac:chgData name="Liz Bentley withKudos" userId="7ad3b7df917eeceb" providerId="LiveId" clId="{1B57204F-758B-47CE-8691-38C48D0A9372}" dt="2023-06-04T06:35:10.585" v="333" actId="478"/>
            <ac:spMkLst>
              <pc:docMk/>
              <pc:sldMasterMk cId="0" sldId="2147483759"/>
              <pc:sldLayoutMk cId="456547982" sldId="2147483762"/>
              <ac:spMk id="448" creationId="{00000000-0000-0000-0000-000000000000}"/>
            </ac:spMkLst>
          </pc:spChg>
          <pc:spChg chg="mod">
            <ac:chgData name="Liz Bentley withKudos" userId="7ad3b7df917eeceb" providerId="LiveId" clId="{1B57204F-758B-47CE-8691-38C48D0A9372}" dt="2023-06-04T06:35:32.887" v="334" actId="12"/>
            <ac:spMkLst>
              <pc:docMk/>
              <pc:sldMasterMk cId="0" sldId="2147483759"/>
              <pc:sldLayoutMk cId="456547982" sldId="2147483762"/>
              <ac:spMk id="450" creationId="{00000000-0000-0000-0000-000000000000}"/>
            </ac:spMkLst>
          </pc:spChg>
        </pc:sldLayoutChg>
        <pc:sldLayoutChg chg="addSp delSp modSp add mod modTransition">
          <pc:chgData name="Liz Bentley withKudos" userId="7ad3b7df917eeceb" providerId="LiveId" clId="{1B57204F-758B-47CE-8691-38C48D0A9372}" dt="2023-06-06T05:30:09.901" v="4496"/>
          <pc:sldLayoutMkLst>
            <pc:docMk/>
            <pc:sldMasterMk cId="0" sldId="2147483759"/>
            <pc:sldLayoutMk cId="404967405" sldId="2147483763"/>
          </pc:sldLayoutMkLst>
          <pc:spChg chg="add mod">
            <ac:chgData name="Liz Bentley withKudos" userId="7ad3b7df917eeceb" providerId="LiveId" clId="{1B57204F-758B-47CE-8691-38C48D0A9372}" dt="2023-06-06T05:30:09.901" v="4496"/>
            <ac:spMkLst>
              <pc:docMk/>
              <pc:sldMasterMk cId="0" sldId="2147483759"/>
              <pc:sldLayoutMk cId="404967405" sldId="2147483763"/>
              <ac:spMk id="2" creationId="{2915072E-C07D-91B8-C777-6325F55FF8A7}"/>
            </ac:spMkLst>
          </pc:spChg>
          <pc:spChg chg="del">
            <ac:chgData name="Liz Bentley withKudos" userId="7ad3b7df917eeceb" providerId="LiveId" clId="{1B57204F-758B-47CE-8691-38C48D0A9372}" dt="2023-06-04T07:22:12.318" v="716" actId="478"/>
            <ac:spMkLst>
              <pc:docMk/>
              <pc:sldMasterMk cId="0" sldId="2147483759"/>
              <pc:sldLayoutMk cId="404967405" sldId="2147483763"/>
              <ac:spMk id="446" creationId="{00000000-0000-0000-0000-000000000000}"/>
            </ac:spMkLst>
          </pc:spChg>
          <pc:spChg chg="del mod">
            <ac:chgData name="Liz Bentley withKudos" userId="7ad3b7df917eeceb" providerId="LiveId" clId="{1B57204F-758B-47CE-8691-38C48D0A9372}" dt="2023-06-06T05:30:09.622" v="4495" actId="478"/>
            <ac:spMkLst>
              <pc:docMk/>
              <pc:sldMasterMk cId="0" sldId="2147483759"/>
              <pc:sldLayoutMk cId="404967405" sldId="2147483763"/>
              <ac:spMk id="447" creationId="{00000000-0000-0000-0000-000000000000}"/>
            </ac:spMkLst>
          </pc:spChg>
        </pc:sldLayoutChg>
        <pc:sldLayoutChg chg="addSp delSp modSp add del mod ord modTransition">
          <pc:chgData name="Liz Bentley withKudos" userId="7ad3b7df917eeceb" providerId="LiveId" clId="{1B57204F-758B-47CE-8691-38C48D0A9372}" dt="2023-06-04T09:39:29.259" v="1778" actId="2696"/>
          <pc:sldLayoutMkLst>
            <pc:docMk/>
            <pc:sldMasterMk cId="0" sldId="2147483759"/>
            <pc:sldLayoutMk cId="1499118059" sldId="2147483764"/>
          </pc:sldLayoutMkLst>
          <pc:spChg chg="add del mod">
            <ac:chgData name="Liz Bentley withKudos" userId="7ad3b7df917eeceb" providerId="LiveId" clId="{1B57204F-758B-47CE-8691-38C48D0A9372}" dt="2023-06-04T09:35:59.141" v="1768" actId="478"/>
            <ac:spMkLst>
              <pc:docMk/>
              <pc:sldMasterMk cId="0" sldId="2147483759"/>
              <pc:sldLayoutMk cId="1499118059" sldId="2147483764"/>
              <ac:spMk id="2" creationId="{20C94046-BE59-20D0-7453-0771FE7F256A}"/>
            </ac:spMkLst>
          </pc:spChg>
          <pc:spChg chg="del">
            <ac:chgData name="Liz Bentley withKudos" userId="7ad3b7df917eeceb" providerId="LiveId" clId="{1B57204F-758B-47CE-8691-38C48D0A9372}" dt="2023-06-04T09:37:34.012" v="1769" actId="478"/>
            <ac:spMkLst>
              <pc:docMk/>
              <pc:sldMasterMk cId="0" sldId="2147483759"/>
              <pc:sldLayoutMk cId="1499118059" sldId="2147483764"/>
              <ac:spMk id="447" creationId="{00000000-0000-0000-0000-000000000000}"/>
            </ac:spMkLst>
          </pc:spChg>
          <pc:spChg chg="del">
            <ac:chgData name="Liz Bentley withKudos" userId="7ad3b7df917eeceb" providerId="LiveId" clId="{1B57204F-758B-47CE-8691-38C48D0A9372}" dt="2023-06-04T09:35:10.453" v="1758" actId="478"/>
            <ac:spMkLst>
              <pc:docMk/>
              <pc:sldMasterMk cId="0" sldId="2147483759"/>
              <pc:sldLayoutMk cId="1499118059" sldId="2147483764"/>
              <ac:spMk id="448" creationId="{00000000-0000-0000-0000-000000000000}"/>
            </ac:spMkLst>
          </pc:spChg>
          <pc:spChg chg="del">
            <ac:chgData name="Liz Bentley withKudos" userId="7ad3b7df917eeceb" providerId="LiveId" clId="{1B57204F-758B-47CE-8691-38C48D0A9372}" dt="2023-06-04T09:33:25.108" v="1735" actId="478"/>
            <ac:spMkLst>
              <pc:docMk/>
              <pc:sldMasterMk cId="0" sldId="2147483759"/>
              <pc:sldLayoutMk cId="1499118059" sldId="2147483764"/>
              <ac:spMk id="449" creationId="{00000000-0000-0000-0000-000000000000}"/>
            </ac:spMkLst>
          </pc:spChg>
          <pc:spChg chg="mod">
            <ac:chgData name="Liz Bentley withKudos" userId="7ad3b7df917eeceb" providerId="LiveId" clId="{1B57204F-758B-47CE-8691-38C48D0A9372}" dt="2023-06-04T09:35:02.431" v="1757" actId="1076"/>
            <ac:spMkLst>
              <pc:docMk/>
              <pc:sldMasterMk cId="0" sldId="2147483759"/>
              <pc:sldLayoutMk cId="1499118059" sldId="2147483764"/>
              <ac:spMk id="450" creationId="{00000000-0000-0000-0000-000000000000}"/>
            </ac:spMkLst>
          </pc:spChg>
          <pc:spChg chg="mod">
            <ac:chgData name="Liz Bentley withKudos" userId="7ad3b7df917eeceb" providerId="LiveId" clId="{1B57204F-758B-47CE-8691-38C48D0A9372}" dt="2023-06-04T09:34:52.933" v="1755" actId="20577"/>
            <ac:spMkLst>
              <pc:docMk/>
              <pc:sldMasterMk cId="0" sldId="2147483759"/>
              <pc:sldLayoutMk cId="1499118059" sldId="2147483764"/>
              <ac:spMk id="451" creationId="{00000000-0000-0000-0000-000000000000}"/>
            </ac:spMkLst>
          </pc:spChg>
          <pc:spChg chg="mod">
            <ac:chgData name="Liz Bentley withKudos" userId="7ad3b7df917eeceb" providerId="LiveId" clId="{1B57204F-758B-47CE-8691-38C48D0A9372}" dt="2023-06-04T09:35:52.105" v="1767" actId="14100"/>
            <ac:spMkLst>
              <pc:docMk/>
              <pc:sldMasterMk cId="0" sldId="2147483759"/>
              <pc:sldLayoutMk cId="1499118059" sldId="2147483764"/>
              <ac:spMk id="452" creationId="{00000000-0000-0000-0000-000000000000}"/>
            </ac:spMkLst>
          </pc:spChg>
          <pc:cxnChg chg="add mod">
            <ac:chgData name="Liz Bentley withKudos" userId="7ad3b7df917eeceb" providerId="LiveId" clId="{1B57204F-758B-47CE-8691-38C48D0A9372}" dt="2023-06-04T09:35:30.483" v="1763"/>
            <ac:cxnSpMkLst>
              <pc:docMk/>
              <pc:sldMasterMk cId="0" sldId="2147483759"/>
              <pc:sldLayoutMk cId="1499118059" sldId="2147483764"/>
              <ac:cxnSpMk id="3" creationId="{C33945AC-B6B9-B9FF-0012-C8CB7DD5308B}"/>
            </ac:cxnSpMkLst>
          </pc:cxnChg>
          <pc:cxnChg chg="del">
            <ac:chgData name="Liz Bentley withKudos" userId="7ad3b7df917eeceb" providerId="LiveId" clId="{1B57204F-758B-47CE-8691-38C48D0A9372}" dt="2023-06-04T09:35:45.932" v="1765" actId="478"/>
            <ac:cxnSpMkLst>
              <pc:docMk/>
              <pc:sldMasterMk cId="0" sldId="2147483759"/>
              <pc:sldLayoutMk cId="1499118059" sldId="2147483764"/>
              <ac:cxnSpMk id="453" creationId="{00000000-0000-0000-0000-000000000000}"/>
            </ac:cxnSpMkLst>
          </pc:cxnChg>
        </pc:sldLayoutChg>
        <pc:sldLayoutChg chg="add del mod ord modTransition">
          <pc:chgData name="Liz Bentley withKudos" userId="7ad3b7df917eeceb" providerId="LiveId" clId="{1B57204F-758B-47CE-8691-38C48D0A9372}" dt="2023-06-04T09:39:29.269" v="1779" actId="2696"/>
          <pc:sldLayoutMkLst>
            <pc:docMk/>
            <pc:sldMasterMk cId="0" sldId="2147483759"/>
            <pc:sldLayoutMk cId="1648975218" sldId="2147483765"/>
          </pc:sldLayoutMkLst>
        </pc:sldLayoutChg>
      </pc:sldMasterChg>
      <pc:sldMasterChg chg="addSp delSp modSp mod modSldLayout">
        <pc:chgData name="Liz Bentley withKudos" userId="7ad3b7df917eeceb" providerId="LiveId" clId="{1B57204F-758B-47CE-8691-38C48D0A9372}" dt="2023-06-06T05:31:08.278" v="4514"/>
        <pc:sldMasterMkLst>
          <pc:docMk/>
          <pc:sldMasterMk cId="0" sldId="2147483760"/>
        </pc:sldMasterMkLst>
        <pc:spChg chg="add del mod">
          <ac:chgData name="Liz Bentley withKudos" userId="7ad3b7df917eeceb" providerId="LiveId" clId="{1B57204F-758B-47CE-8691-38C48D0A9372}" dt="2023-06-06T05:30:49.949" v="4507" actId="478"/>
          <ac:spMkLst>
            <pc:docMk/>
            <pc:sldMasterMk cId="0" sldId="2147483760"/>
            <ac:spMk id="2" creationId="{81E85E7F-5013-61C7-F719-CE481F399BC5}"/>
          </ac:spMkLst>
        </pc:spChg>
        <pc:spChg chg="add mod">
          <ac:chgData name="Liz Bentley withKudos" userId="7ad3b7df917eeceb" providerId="LiveId" clId="{1B57204F-758B-47CE-8691-38C48D0A9372}" dt="2023-06-06T05:30:51.743" v="4508"/>
          <ac:spMkLst>
            <pc:docMk/>
            <pc:sldMasterMk cId="0" sldId="2147483760"/>
            <ac:spMk id="3" creationId="{C34DBF77-A870-7433-7A50-B5482146A063}"/>
          </ac:spMkLst>
        </pc:spChg>
        <pc:spChg chg="del">
          <ac:chgData name="Liz Bentley withKudos" userId="7ad3b7df917eeceb" providerId="LiveId" clId="{1B57204F-758B-47CE-8691-38C48D0A9372}" dt="2023-06-06T05:30:45.562" v="4505" actId="478"/>
          <ac:spMkLst>
            <pc:docMk/>
            <pc:sldMasterMk cId="0" sldId="2147483760"/>
            <ac:spMk id="573" creationId="{00000000-0000-0000-0000-000000000000}"/>
          </ac:spMkLst>
        </pc:spChg>
        <pc:sldLayoutChg chg="addSp delSp modSp mod">
          <pc:chgData name="Liz Bentley withKudos" userId="7ad3b7df917eeceb" providerId="LiveId" clId="{1B57204F-758B-47CE-8691-38C48D0A9372}" dt="2023-06-06T05:31:02.492" v="4512"/>
          <pc:sldLayoutMkLst>
            <pc:docMk/>
            <pc:sldMasterMk cId="0" sldId="2147483760"/>
            <pc:sldLayoutMk cId="0" sldId="2147483732"/>
          </pc:sldLayoutMkLst>
          <pc:spChg chg="add mod">
            <ac:chgData name="Liz Bentley withKudos" userId="7ad3b7df917eeceb" providerId="LiveId" clId="{1B57204F-758B-47CE-8691-38C48D0A9372}" dt="2023-06-06T05:31:02.492" v="4512"/>
            <ac:spMkLst>
              <pc:docMk/>
              <pc:sldMasterMk cId="0" sldId="2147483760"/>
              <pc:sldLayoutMk cId="0" sldId="2147483732"/>
              <ac:spMk id="2" creationId="{E2294FD1-0D25-66F2-8AA9-682BA183D9A0}"/>
            </ac:spMkLst>
          </pc:spChg>
          <pc:spChg chg="del">
            <ac:chgData name="Liz Bentley withKudos" userId="7ad3b7df917eeceb" providerId="LiveId" clId="{1B57204F-758B-47CE-8691-38C48D0A9372}" dt="2023-06-06T05:31:02.064" v="4511" actId="478"/>
            <ac:spMkLst>
              <pc:docMk/>
              <pc:sldMasterMk cId="0" sldId="2147483760"/>
              <pc:sldLayoutMk cId="0" sldId="2147483732"/>
              <ac:spMk id="605" creationId="{00000000-0000-0000-0000-000000000000}"/>
            </ac:spMkLst>
          </pc:spChg>
        </pc:sldLayoutChg>
        <pc:sldLayoutChg chg="addSp delSp modSp mod">
          <pc:chgData name="Liz Bentley withKudos" userId="7ad3b7df917eeceb" providerId="LiveId" clId="{1B57204F-758B-47CE-8691-38C48D0A9372}" dt="2023-06-06T05:30:57.932" v="4510"/>
          <pc:sldLayoutMkLst>
            <pc:docMk/>
            <pc:sldMasterMk cId="0" sldId="2147483760"/>
            <pc:sldLayoutMk cId="0" sldId="2147483733"/>
          </pc:sldLayoutMkLst>
          <pc:spChg chg="add mod">
            <ac:chgData name="Liz Bentley withKudos" userId="7ad3b7df917eeceb" providerId="LiveId" clId="{1B57204F-758B-47CE-8691-38C48D0A9372}" dt="2023-06-06T05:30:57.932" v="4510"/>
            <ac:spMkLst>
              <pc:docMk/>
              <pc:sldMasterMk cId="0" sldId="2147483760"/>
              <pc:sldLayoutMk cId="0" sldId="2147483733"/>
              <ac:spMk id="2" creationId="{3C7E3C96-00F0-90E6-6271-28F2FE3711C9}"/>
            </ac:spMkLst>
          </pc:spChg>
          <pc:spChg chg="del">
            <ac:chgData name="Liz Bentley withKudos" userId="7ad3b7df917eeceb" providerId="LiveId" clId="{1B57204F-758B-47CE-8691-38C48D0A9372}" dt="2023-06-06T05:30:57.537" v="4509" actId="478"/>
            <ac:spMkLst>
              <pc:docMk/>
              <pc:sldMasterMk cId="0" sldId="2147483760"/>
              <pc:sldLayoutMk cId="0" sldId="2147483733"/>
              <ac:spMk id="611" creationId="{00000000-0000-0000-0000-000000000000}"/>
            </ac:spMkLst>
          </pc:spChg>
        </pc:sldLayoutChg>
        <pc:sldLayoutChg chg="addSp delSp modSp mod">
          <pc:chgData name="Liz Bentley withKudos" userId="7ad3b7df917eeceb" providerId="LiveId" clId="{1B57204F-758B-47CE-8691-38C48D0A9372}" dt="2023-06-06T05:31:08.278" v="4514"/>
          <pc:sldLayoutMkLst>
            <pc:docMk/>
            <pc:sldMasterMk cId="0" sldId="2147483760"/>
            <pc:sldLayoutMk cId="0" sldId="2147483734"/>
          </pc:sldLayoutMkLst>
          <pc:spChg chg="add mod">
            <ac:chgData name="Liz Bentley withKudos" userId="7ad3b7df917eeceb" providerId="LiveId" clId="{1B57204F-758B-47CE-8691-38C48D0A9372}" dt="2023-06-06T05:31:08.278" v="4514"/>
            <ac:spMkLst>
              <pc:docMk/>
              <pc:sldMasterMk cId="0" sldId="2147483760"/>
              <pc:sldLayoutMk cId="0" sldId="2147483734"/>
              <ac:spMk id="2" creationId="{96E06505-9876-A4FE-605A-20D926AC80B3}"/>
            </ac:spMkLst>
          </pc:spChg>
          <pc:spChg chg="del">
            <ac:chgData name="Liz Bentley withKudos" userId="7ad3b7df917eeceb" providerId="LiveId" clId="{1B57204F-758B-47CE-8691-38C48D0A9372}" dt="2023-06-06T05:31:07.657" v="4513" actId="478"/>
            <ac:spMkLst>
              <pc:docMk/>
              <pc:sldMasterMk cId="0" sldId="2147483760"/>
              <pc:sldLayoutMk cId="0" sldId="2147483734"/>
              <ac:spMk id="618"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2" name="Google Shape;7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13b9b21292d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9" name="Google Shape;829;g13b9b21292d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13b93b0e39b_0_8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8" name="Google Shape;838;g13b93b0e39b_0_8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13b93b0e39b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13b93b0e39b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4"/>
        <p:cNvGrpSpPr/>
        <p:nvPr/>
      </p:nvGrpSpPr>
      <p:grpSpPr>
        <a:xfrm>
          <a:off x="0" y="0"/>
          <a:ext cx="0" cy="0"/>
          <a:chOff x="0" y="0"/>
          <a:chExt cx="0" cy="0"/>
        </a:xfrm>
      </p:grpSpPr>
      <p:sp>
        <p:nvSpPr>
          <p:cNvPr id="855" name="Google Shape;855;g13bccae3639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6" name="Google Shape;856;g13bccae363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8020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13bccae3639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5" name="Google Shape;865;g13bccae3639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13b93b0e39b_0_8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13b93b0e39b_0_8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g13bccae3639_0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0" name="Google Shape;880;g13bccae3639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3bccae3639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3bccae3639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3bccae3639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3bccae3639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6663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g13bccae3639_0_7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2" name="Google Shape;912;g13bccae3639_0_7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0"/>
        <p:cNvGrpSpPr/>
        <p:nvPr/>
      </p:nvGrpSpPr>
      <p:grpSpPr>
        <a:xfrm>
          <a:off x="0" y="0"/>
          <a:ext cx="0" cy="0"/>
          <a:chOff x="0" y="0"/>
          <a:chExt cx="0" cy="0"/>
        </a:xfrm>
      </p:grpSpPr>
      <p:sp>
        <p:nvSpPr>
          <p:cNvPr id="761" name="Google Shape;761;g13b9b21292d_0_3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2" name="Google Shape;762;g13b9b21292d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3bccae3639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3bccae3639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279748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13bccae3639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13bccae3639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g13bccae3639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4" name="Google Shape;944;g13bccae3639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3bccae3639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3bccae3639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651687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13bccae3639_0_6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13bccae3639_0_6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g13bccae3639_0_7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5" name="Google Shape;975;g13bccae3639_0_7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3bccae3639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3bccae3639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144720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3bccae3639_0_4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3bccae3639_0_4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9250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g13bddb73aa6_1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0" name="Google Shape;1010;g13bddb73aa6_1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3bddb73aa6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13bddb73aa6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13b9b21292d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8" name="Google Shape;768;g13b9b21292d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3bddb73aa6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13bddb73aa6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54071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3bddb73aa6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13bddb73aa6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6324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3bddb73aa6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13bddb73aa6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137610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3bddb73aa6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13bddb73aa6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36723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3bddb73aa6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13bddb73aa6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603735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3bddb73aa6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13bddb73aa6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795519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3bddb73aa6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13bddb73aa6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140530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3bddb73aa6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13bddb73aa6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20868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3bddb73aa6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13bddb73aa6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72744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3bddb73aa6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13bddb73aa6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65676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g13bddb73aa6_1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0" name="Google Shape;780;g13bddb73aa6_1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3bddb73aa6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13bddb73aa6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743775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3bddb73aa6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13bddb73aa6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14437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3bddb73aa6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13bddb73aa6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46043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3bddb73aa6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13bddb73aa6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93803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5"/>
        <p:cNvGrpSpPr/>
        <p:nvPr/>
      </p:nvGrpSpPr>
      <p:grpSpPr>
        <a:xfrm>
          <a:off x="0" y="0"/>
          <a:ext cx="0" cy="0"/>
          <a:chOff x="0" y="0"/>
          <a:chExt cx="0" cy="0"/>
        </a:xfrm>
      </p:grpSpPr>
      <p:sp>
        <p:nvSpPr>
          <p:cNvPr id="1016" name="Google Shape;1016;g13bddb73aa6_1_4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7" name="Google Shape;1017;g13bddb73aa6_1_4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37074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Google Shape;1220;g13c810e0012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1" name="Google Shape;1221;g13c810e0012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f47684f9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f47684f9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f47684f9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f47684f9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45753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f47684f9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f47684f9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4716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13bddb73aa6_1_6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0" name="Google Shape;1250;g13bddb73aa6_1_6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13b93b0e39b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13b93b0e39b_0_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f47684f9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f47684f9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411371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f47684f9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f47684f9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5224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f47684f9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f47684f9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97769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9"/>
        <p:cNvGrpSpPr/>
        <p:nvPr/>
      </p:nvGrpSpPr>
      <p:grpSpPr>
        <a:xfrm>
          <a:off x="0" y="0"/>
          <a:ext cx="0" cy="0"/>
          <a:chOff x="0" y="0"/>
          <a:chExt cx="0" cy="0"/>
        </a:xfrm>
      </p:grpSpPr>
      <p:sp>
        <p:nvSpPr>
          <p:cNvPr id="1280" name="Google Shape;1280;g13c810e0012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1" name="Google Shape;1281;g13c810e0012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6"/>
        <p:cNvGrpSpPr/>
        <p:nvPr/>
      </p:nvGrpSpPr>
      <p:grpSpPr>
        <a:xfrm>
          <a:off x="0" y="0"/>
          <a:ext cx="0" cy="0"/>
          <a:chOff x="0" y="0"/>
          <a:chExt cx="0" cy="0"/>
        </a:xfrm>
      </p:grpSpPr>
      <p:sp>
        <p:nvSpPr>
          <p:cNvPr id="1287" name="Google Shape;1287;g13b93b0e39b_0_8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8" name="Google Shape;1288;g13b93b0e39b_0_8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4" name="Google Shape;1294;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f47684f9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f47684f9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287824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f47684f9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f47684f9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75609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gf47684f9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 name="Google Shape;1227;gf47684f97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376742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3"/>
        <p:cNvGrpSpPr/>
        <p:nvPr/>
      </p:nvGrpSpPr>
      <p:grpSpPr>
        <a:xfrm>
          <a:off x="0" y="0"/>
          <a:ext cx="0" cy="0"/>
          <a:chOff x="0" y="0"/>
          <a:chExt cx="0" cy="0"/>
        </a:xfrm>
      </p:grpSpPr>
      <p:sp>
        <p:nvSpPr>
          <p:cNvPr id="1364" name="Google Shape;1364;g13b9b21292d_0_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5" name="Google Shape;1365;g13b9b21292d_0_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4" name="Google Shape;794;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1" name="Google Shape;1371;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0" name="Google Shape;8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7"/>
        <p:cNvGrpSpPr/>
        <p:nvPr/>
      </p:nvGrpSpPr>
      <p:grpSpPr>
        <a:xfrm>
          <a:off x="0" y="0"/>
          <a:ext cx="0" cy="0"/>
          <a:chOff x="0" y="0"/>
          <a:chExt cx="0" cy="0"/>
        </a:xfrm>
      </p:grpSpPr>
      <p:sp>
        <p:nvSpPr>
          <p:cNvPr id="808" name="Google Shape;808;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9" name="Google Shape;809;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13b9b21292d_0_10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13b9b21292d_0_10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WēBē"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85800" y="3287213"/>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cxnSp>
        <p:nvCxnSpPr>
          <p:cNvPr id="11" name="Google Shape;11;p2"/>
          <p:cNvCxnSpPr/>
          <p:nvPr/>
        </p:nvCxnSpPr>
        <p:spPr>
          <a:xfrm rot="10800000" flipH="1">
            <a:off x="773750" y="2565000"/>
            <a:ext cx="3546000" cy="13500"/>
          </a:xfrm>
          <a:prstGeom prst="straightConnector1">
            <a:avLst/>
          </a:prstGeom>
          <a:noFill/>
          <a:ln w="38100" cap="flat" cmpd="sng">
            <a:solidFill>
              <a:srgbClr val="FAC32F"/>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2 columns" preserve="1" userDrawn="1">
  <p:cSld name="1 - layout">
    <p:spTree>
      <p:nvGrpSpPr>
        <p:cNvPr id="1" name="Shape 26"/>
        <p:cNvGrpSpPr/>
        <p:nvPr/>
      </p:nvGrpSpPr>
      <p:grpSpPr>
        <a:xfrm>
          <a:off x="0" y="0"/>
          <a:ext cx="0" cy="0"/>
          <a:chOff x="0" y="0"/>
          <a:chExt cx="0" cy="0"/>
        </a:xfrm>
      </p:grpSpPr>
      <p:sp>
        <p:nvSpPr>
          <p:cNvPr id="27" name="Google Shape;27;p6"/>
          <p:cNvSpPr txBox="1">
            <a:spLocks noGrp="1"/>
          </p:cNvSpPr>
          <p:nvPr>
            <p:ph type="body" idx="1" hasCustomPrompt="1"/>
          </p:nvPr>
        </p:nvSpPr>
        <p:spPr>
          <a:xfrm>
            <a:off x="467360" y="1887378"/>
            <a:ext cx="3997940" cy="3027600"/>
          </a:xfrm>
          <a:prstGeom prst="rect">
            <a:avLst/>
          </a:prstGeom>
        </p:spPr>
        <p:txBody>
          <a:bodyPr spcFirstLastPara="1" wrap="square" lIns="0" tIns="91425" rIns="91425" bIns="91425" anchor="t" anchorCtr="0">
            <a:noAutofit/>
          </a:bodyPr>
          <a:lstStyle>
            <a:lvl1pPr marL="540000" lvl="0" indent="-540000" rtl="0">
              <a:spcBef>
                <a:spcPts val="600"/>
              </a:spcBef>
              <a:spcAft>
                <a:spcPts val="0"/>
              </a:spcAft>
              <a:buClr>
                <a:srgbClr val="FAC32F"/>
              </a:buClr>
              <a:buSzPct val="100000"/>
              <a:buFont typeface="Wingdings 2" panose="05020102010507070707" pitchFamily="18" charset="2"/>
              <a:buChar char=""/>
              <a:defRPr>
                <a:solidFill>
                  <a:srgbClr val="000000"/>
                </a:solidFill>
              </a:defRPr>
            </a:lvl1pPr>
            <a:lvl2pPr marL="914400" lvl="1" indent="-342900" rtl="0">
              <a:spcBef>
                <a:spcPts val="0"/>
              </a:spcBef>
              <a:spcAft>
                <a:spcPts val="0"/>
              </a:spcAft>
              <a:buClr>
                <a:srgbClr val="FAC32F"/>
              </a:buClr>
              <a:buSzPts val="1800"/>
              <a:buChar char="○"/>
              <a:defRPr>
                <a:solidFill>
                  <a:srgbClr val="000000"/>
                </a:solidFill>
              </a:defRPr>
            </a:lvl2pPr>
            <a:lvl3pPr marL="1371600" lvl="2" indent="-342900" rtl="0">
              <a:spcBef>
                <a:spcPts val="0"/>
              </a:spcBef>
              <a:spcAft>
                <a:spcPts val="0"/>
              </a:spcAft>
              <a:buClr>
                <a:srgbClr val="FAC32F"/>
              </a:buClr>
              <a:buSzPts val="1800"/>
              <a:buChar char="■"/>
              <a:defRPr>
                <a:solidFill>
                  <a:srgbClr val="000000"/>
                </a:solidFill>
              </a:defRPr>
            </a:lvl3pPr>
            <a:lvl4pPr marL="1828800" lvl="3" indent="-342900" rtl="0">
              <a:spcBef>
                <a:spcPts val="0"/>
              </a:spcBef>
              <a:spcAft>
                <a:spcPts val="0"/>
              </a:spcAft>
              <a:buClr>
                <a:srgbClr val="000000"/>
              </a:buClr>
              <a:buSzPts val="1800"/>
              <a:buChar char="●"/>
              <a:defRPr>
                <a:solidFill>
                  <a:srgbClr val="000000"/>
                </a:solidFill>
              </a:defRPr>
            </a:lvl4pPr>
            <a:lvl5pPr marL="2286000" lvl="4" indent="-342900" rtl="0">
              <a:spcBef>
                <a:spcPts val="0"/>
              </a:spcBef>
              <a:spcAft>
                <a:spcPts val="0"/>
              </a:spcAft>
              <a:buClr>
                <a:srgbClr val="000000"/>
              </a:buClr>
              <a:buSzPts val="1800"/>
              <a:buChar char="○"/>
              <a:defRPr>
                <a:solidFill>
                  <a:srgbClr val="000000"/>
                </a:solidFill>
              </a:defRPr>
            </a:lvl5pPr>
            <a:lvl6pPr marL="2743200" lvl="5" indent="-342900" rtl="0">
              <a:spcBef>
                <a:spcPts val="0"/>
              </a:spcBef>
              <a:spcAft>
                <a:spcPts val="0"/>
              </a:spcAft>
              <a:buClr>
                <a:srgbClr val="000000"/>
              </a:buClr>
              <a:buSzPts val="1800"/>
              <a:buChar char="■"/>
              <a:defRPr>
                <a:solidFill>
                  <a:srgbClr val="000000"/>
                </a:solidFill>
              </a:defRPr>
            </a:lvl6pPr>
            <a:lvl7pPr marL="3200400" lvl="6" indent="-342900" rtl="0">
              <a:spcBef>
                <a:spcPts val="0"/>
              </a:spcBef>
              <a:spcAft>
                <a:spcPts val="0"/>
              </a:spcAft>
              <a:buClr>
                <a:srgbClr val="000000"/>
              </a:buClr>
              <a:buSzPts val="1800"/>
              <a:buChar char="●"/>
              <a:defRPr>
                <a:solidFill>
                  <a:srgbClr val="000000"/>
                </a:solidFill>
              </a:defRPr>
            </a:lvl7pPr>
            <a:lvl8pPr marL="3657600" lvl="7" indent="-342900" rtl="0">
              <a:spcBef>
                <a:spcPts val="0"/>
              </a:spcBef>
              <a:spcAft>
                <a:spcPts val="0"/>
              </a:spcAft>
              <a:buClr>
                <a:srgbClr val="000000"/>
              </a:buClr>
              <a:buSzPts val="1800"/>
              <a:buChar char="○"/>
              <a:defRPr>
                <a:solidFill>
                  <a:srgbClr val="000000"/>
                </a:solidFill>
              </a:defRPr>
            </a:lvl8pPr>
            <a:lvl9pPr marL="4114800" lvl="8" indent="-342900" rtl="0">
              <a:spcBef>
                <a:spcPts val="0"/>
              </a:spcBef>
              <a:spcAft>
                <a:spcPts val="0"/>
              </a:spcAft>
              <a:buClr>
                <a:srgbClr val="000000"/>
              </a:buClr>
              <a:buSzPts val="1800"/>
              <a:buChar char="■"/>
              <a:defRPr>
                <a:solidFill>
                  <a:srgbClr val="000000"/>
                </a:solidFill>
              </a:defRPr>
            </a:lvl9pPr>
          </a:lstStyle>
          <a:p>
            <a:r>
              <a:rPr lang="en-NZ" dirty="0"/>
              <a:t>Add</a:t>
            </a:r>
            <a:endParaRPr dirty="0"/>
          </a:p>
        </p:txBody>
      </p:sp>
      <p:sp>
        <p:nvSpPr>
          <p:cNvPr id="28" name="Google Shape;28;p6"/>
          <p:cNvSpPr txBox="1">
            <a:spLocks noGrp="1"/>
          </p:cNvSpPr>
          <p:nvPr>
            <p:ph type="body" idx="2" hasCustomPrompt="1"/>
          </p:nvPr>
        </p:nvSpPr>
        <p:spPr>
          <a:xfrm>
            <a:off x="4678687" y="1887378"/>
            <a:ext cx="3543300" cy="3027600"/>
          </a:xfrm>
          <a:prstGeom prst="rect">
            <a:avLst/>
          </a:prstGeom>
        </p:spPr>
        <p:txBody>
          <a:bodyPr spcFirstLastPara="1" wrap="square" lIns="91425" tIns="91425" rIns="91425" bIns="91425" anchor="t" anchorCtr="0">
            <a:noAutofit/>
          </a:bodyPr>
          <a:lstStyle>
            <a:lvl1pPr marL="0" lvl="0" indent="0" rtl="0">
              <a:spcBef>
                <a:spcPts val="0"/>
              </a:spcBef>
              <a:spcAft>
                <a:spcPts val="600"/>
              </a:spcAft>
              <a:buClr>
                <a:srgbClr val="FAC32F"/>
              </a:buClr>
              <a:buSzPts val="1800"/>
              <a:buNone/>
              <a:defRPr sz="1400" baseline="0">
                <a:solidFill>
                  <a:srgbClr val="000000"/>
                </a:solidFill>
                <a:latin typeface="Raleway SemiBold" pitchFamily="2" charset="0"/>
              </a:defRPr>
            </a:lvl1pPr>
            <a:lvl2pPr marL="0" lvl="1" indent="0" rtl="0">
              <a:spcBef>
                <a:spcPts val="0"/>
              </a:spcBef>
              <a:spcAft>
                <a:spcPts val="0"/>
              </a:spcAft>
              <a:buClr>
                <a:srgbClr val="FAC32F"/>
              </a:buClr>
              <a:buSzPts val="1800"/>
              <a:buNone/>
              <a:defRPr sz="1100" baseline="0">
                <a:solidFill>
                  <a:srgbClr val="000000"/>
                </a:solidFill>
                <a:latin typeface="Raleway Medium" pitchFamily="2" charset="0"/>
              </a:defRPr>
            </a:lvl2pPr>
            <a:lvl3pPr marL="1371600" lvl="2" indent="-342900" rtl="0">
              <a:spcBef>
                <a:spcPts val="0"/>
              </a:spcBef>
              <a:spcAft>
                <a:spcPts val="0"/>
              </a:spcAft>
              <a:buClr>
                <a:srgbClr val="FAC32F"/>
              </a:buClr>
              <a:buSzPts val="1800"/>
              <a:buChar char="■"/>
              <a:defRPr>
                <a:solidFill>
                  <a:srgbClr val="000000"/>
                </a:solidFill>
              </a:defRPr>
            </a:lvl3pPr>
            <a:lvl4pPr marL="1828800" lvl="3" indent="-342900" rtl="0">
              <a:spcBef>
                <a:spcPts val="0"/>
              </a:spcBef>
              <a:spcAft>
                <a:spcPts val="0"/>
              </a:spcAft>
              <a:buClr>
                <a:srgbClr val="000000"/>
              </a:buClr>
              <a:buSzPts val="1800"/>
              <a:buChar char="●"/>
              <a:defRPr>
                <a:solidFill>
                  <a:srgbClr val="000000"/>
                </a:solidFill>
              </a:defRPr>
            </a:lvl4pPr>
            <a:lvl5pPr marL="2286000" lvl="4" indent="-342900" rtl="0">
              <a:spcBef>
                <a:spcPts val="0"/>
              </a:spcBef>
              <a:spcAft>
                <a:spcPts val="0"/>
              </a:spcAft>
              <a:buClr>
                <a:srgbClr val="000000"/>
              </a:buClr>
              <a:buSzPts val="1800"/>
              <a:buChar char="○"/>
              <a:defRPr>
                <a:solidFill>
                  <a:srgbClr val="000000"/>
                </a:solidFill>
              </a:defRPr>
            </a:lvl5pPr>
            <a:lvl6pPr marL="2743200" lvl="5" indent="-342900" rtl="0">
              <a:spcBef>
                <a:spcPts val="0"/>
              </a:spcBef>
              <a:spcAft>
                <a:spcPts val="0"/>
              </a:spcAft>
              <a:buClr>
                <a:srgbClr val="000000"/>
              </a:buClr>
              <a:buSzPts val="1800"/>
              <a:buChar char="■"/>
              <a:defRPr>
                <a:solidFill>
                  <a:srgbClr val="000000"/>
                </a:solidFill>
              </a:defRPr>
            </a:lvl6pPr>
            <a:lvl7pPr marL="3200400" lvl="6" indent="-342900" rtl="0">
              <a:spcBef>
                <a:spcPts val="0"/>
              </a:spcBef>
              <a:spcAft>
                <a:spcPts val="0"/>
              </a:spcAft>
              <a:buClr>
                <a:srgbClr val="000000"/>
              </a:buClr>
              <a:buSzPts val="1800"/>
              <a:buChar char="●"/>
              <a:defRPr>
                <a:solidFill>
                  <a:srgbClr val="000000"/>
                </a:solidFill>
              </a:defRPr>
            </a:lvl7pPr>
            <a:lvl8pPr marL="3657600" lvl="7" indent="-342900" rtl="0">
              <a:spcBef>
                <a:spcPts val="0"/>
              </a:spcBef>
              <a:spcAft>
                <a:spcPts val="0"/>
              </a:spcAft>
              <a:buClr>
                <a:srgbClr val="000000"/>
              </a:buClr>
              <a:buSzPts val="1800"/>
              <a:buChar char="○"/>
              <a:defRPr>
                <a:solidFill>
                  <a:srgbClr val="000000"/>
                </a:solidFill>
              </a:defRPr>
            </a:lvl8pPr>
            <a:lvl9pPr marL="4114800" lvl="8" indent="-342900" rtl="0">
              <a:spcBef>
                <a:spcPts val="0"/>
              </a:spcBef>
              <a:spcAft>
                <a:spcPts val="0"/>
              </a:spcAft>
              <a:buClr>
                <a:srgbClr val="000000"/>
              </a:buClr>
              <a:buSzPts val="1800"/>
              <a:buChar char="■"/>
              <a:defRPr>
                <a:solidFill>
                  <a:srgbClr val="000000"/>
                </a:solidFill>
              </a:defRPr>
            </a:lvl9pPr>
          </a:lstStyle>
          <a:p>
            <a:r>
              <a:rPr lang="en-NZ" dirty="0"/>
              <a:t>Add</a:t>
            </a:r>
          </a:p>
          <a:p>
            <a:pPr lvl="1"/>
            <a:r>
              <a:rPr lang="en-NZ" dirty="0"/>
              <a:t>Add</a:t>
            </a:r>
            <a:endParaRPr dirty="0"/>
          </a:p>
        </p:txBody>
      </p:sp>
      <p:sp>
        <p:nvSpPr>
          <p:cNvPr id="29" name="Google Shape;29;p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ctr" rtl="0">
              <a:spcBef>
                <a:spcPts val="0"/>
              </a:spcBef>
              <a:spcAft>
                <a:spcPts val="0"/>
              </a:spcAft>
              <a:buNone/>
            </a:pPr>
            <a:fld id="{00000000-1234-1234-1234-123412341234}" type="slidenum">
              <a:rPr lang="en"/>
              <a:t>‹#›</a:t>
            </a:fld>
            <a:endParaRPr/>
          </a:p>
        </p:txBody>
      </p:sp>
      <p:cxnSp>
        <p:nvCxnSpPr>
          <p:cNvPr id="30" name="Google Shape;30;p6"/>
          <p:cNvCxnSpPr/>
          <p:nvPr/>
        </p:nvCxnSpPr>
        <p:spPr>
          <a:xfrm>
            <a:off x="475625" y="857200"/>
            <a:ext cx="2476200" cy="0"/>
          </a:xfrm>
          <a:prstGeom prst="straightConnector1">
            <a:avLst/>
          </a:prstGeom>
          <a:noFill/>
          <a:ln w="38100" cap="flat" cmpd="sng">
            <a:solidFill>
              <a:srgbClr val="FAC32F"/>
            </a:solidFill>
            <a:prstDash val="solid"/>
            <a:round/>
            <a:headEnd type="none" w="med" len="med"/>
            <a:tailEnd type="none" w="med" len="med"/>
          </a:ln>
        </p:spPr>
      </p:cxnSp>
      <p:sp>
        <p:nvSpPr>
          <p:cNvPr id="3" name="Google Shape;803;p120">
            <a:extLst>
              <a:ext uri="{FF2B5EF4-FFF2-40B4-BE49-F238E27FC236}">
                <a16:creationId xmlns:a16="http://schemas.microsoft.com/office/drawing/2014/main" id="{2ABFD022-0EED-B5F6-A949-FAB7141D89C5}"/>
              </a:ext>
            </a:extLst>
          </p:cNvPr>
          <p:cNvSpPr txBox="1">
            <a:spLocks/>
          </p:cNvSpPr>
          <p:nvPr userDrawn="1"/>
        </p:nvSpPr>
        <p:spPr>
          <a:xfrm>
            <a:off x="8604400" y="4590300"/>
            <a:ext cx="539700" cy="55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1pPr>
            <a:lvl2pPr marR="0" lvl="1"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2pPr>
            <a:lvl3pPr marR="0" lvl="2"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3pPr>
            <a:lvl4pPr marR="0" lvl="3"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4pPr>
            <a:lvl5pPr marR="0" lvl="4"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5pPr>
            <a:lvl6pPr marR="0" lvl="5"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6pPr>
            <a:lvl7pPr marR="0" lvl="6"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7pPr>
            <a:lvl8pPr marR="0" lvl="7"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8pPr>
            <a:lvl9pPr marR="0" lvl="8"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fld id="{00000000-1234-1234-1234-123412341234}" type="slidenum">
              <a:rPr lang="en" sz="1000" smtClean="0">
                <a:solidFill>
                  <a:schemeClr val="tx1"/>
                </a:solidFill>
              </a:rPr>
              <a:pPr/>
              <a:t>‹#›</a:t>
            </a:fld>
            <a:endParaRPr lang="en" sz="1000" dirty="0">
              <a:solidFill>
                <a:schemeClr val="tx1"/>
              </a:solidFill>
            </a:endParaRPr>
          </a:p>
        </p:txBody>
      </p:sp>
      <p:sp>
        <p:nvSpPr>
          <p:cNvPr id="8" name="Text Placeholder 7">
            <a:extLst>
              <a:ext uri="{FF2B5EF4-FFF2-40B4-BE49-F238E27FC236}">
                <a16:creationId xmlns:a16="http://schemas.microsoft.com/office/drawing/2014/main" id="{4643F5A1-2B22-ECE9-112D-57353B6CCF61}"/>
              </a:ext>
            </a:extLst>
          </p:cNvPr>
          <p:cNvSpPr>
            <a:spLocks noGrp="1"/>
          </p:cNvSpPr>
          <p:nvPr>
            <p:ph type="body" sz="quarter" idx="14" hasCustomPrompt="1"/>
          </p:nvPr>
        </p:nvSpPr>
        <p:spPr>
          <a:xfrm>
            <a:off x="477519" y="111125"/>
            <a:ext cx="4034155" cy="1158875"/>
          </a:xfrm>
        </p:spPr>
        <p:txBody>
          <a:bodyPr lIns="0" rIns="0"/>
          <a:lstStyle>
            <a:lvl1pPr marL="0" indent="0">
              <a:buNone/>
              <a:defRPr sz="2400" b="1" i="0" baseline="0">
                <a:solidFill>
                  <a:schemeClr val="tx1">
                    <a:lumMod val="75000"/>
                  </a:schemeClr>
                </a:solidFill>
                <a:latin typeface="Raleway" panose="020B0803030101060003" pitchFamily="34" charset="0"/>
              </a:defRPr>
            </a:lvl1pPr>
            <a:lvl2pPr>
              <a:defRPr sz="2400" baseline="0">
                <a:latin typeface="Raleway Medium" pitchFamily="2" charset="0"/>
              </a:defRPr>
            </a:lvl2pPr>
            <a:lvl3pPr>
              <a:defRPr sz="2400" baseline="0">
                <a:latin typeface="Raleway Medium" pitchFamily="2" charset="0"/>
              </a:defRPr>
            </a:lvl3pPr>
            <a:lvl4pPr>
              <a:defRPr sz="2400" baseline="0">
                <a:latin typeface="Raleway Medium" pitchFamily="2" charset="0"/>
              </a:defRPr>
            </a:lvl4pPr>
            <a:lvl5pPr>
              <a:defRPr sz="2400" baseline="0">
                <a:latin typeface="Raleway Medium" pitchFamily="2" charset="0"/>
              </a:defRPr>
            </a:lvl5pPr>
          </a:lstStyle>
          <a:p>
            <a:pPr lvl="0"/>
            <a:r>
              <a:rPr lang="en-NZ" dirty="0"/>
              <a:t>Title</a:t>
            </a:r>
          </a:p>
        </p:txBody>
      </p:sp>
    </p:spTree>
    <p:extLst>
      <p:ext uri="{BB962C8B-B14F-4D97-AF65-F5344CB8AC3E}">
        <p14:creationId xmlns:p14="http://schemas.microsoft.com/office/powerpoint/2010/main" val="103373925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2b Title and header, with footnote">
  <p:cSld name="CUSTOM_5_2_2_1_1">
    <p:spTree>
      <p:nvGrpSpPr>
        <p:cNvPr id="1" name="Shape 663"/>
        <p:cNvGrpSpPr/>
        <p:nvPr/>
      </p:nvGrpSpPr>
      <p:grpSpPr>
        <a:xfrm>
          <a:off x="0" y="0"/>
          <a:ext cx="0" cy="0"/>
          <a:chOff x="0" y="0"/>
          <a:chExt cx="0" cy="0"/>
        </a:xfrm>
      </p:grpSpPr>
      <p:cxnSp>
        <p:nvCxnSpPr>
          <p:cNvPr id="664" name="Google Shape;664;p98"/>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665" name="Google Shape;665;p98"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666" name="Google Shape;666;p98"/>
          <p:cNvSpPr txBox="1">
            <a:spLocks noGrp="1"/>
          </p:cNvSpPr>
          <p:nvPr>
            <p:ph type="body" idx="1"/>
          </p:nvPr>
        </p:nvSpPr>
        <p:spPr>
          <a:xfrm>
            <a:off x="450000" y="4708800"/>
            <a:ext cx="7788000" cy="259200"/>
          </a:xfrm>
          <a:prstGeom prst="rect">
            <a:avLst/>
          </a:prstGeom>
        </p:spPr>
        <p:txBody>
          <a:bodyPr spcFirstLastPara="1" wrap="square" lIns="0" tIns="0" rIns="0" bIns="0" anchor="b" anchorCtr="0">
            <a:noAutofit/>
          </a:bodyPr>
          <a:lstStyle>
            <a:lvl1pPr marL="457200" lvl="0" indent="-279400" rtl="0">
              <a:spcBef>
                <a:spcPts val="0"/>
              </a:spcBef>
              <a:spcAft>
                <a:spcPts val="0"/>
              </a:spcAft>
              <a:buSzPts val="800"/>
              <a:buChar char="●"/>
              <a:defRPr sz="800"/>
            </a:lvl1pPr>
            <a:lvl2pPr marL="914400" lvl="1" indent="-279400" rtl="0">
              <a:spcBef>
                <a:spcPts val="1000"/>
              </a:spcBef>
              <a:spcAft>
                <a:spcPts val="0"/>
              </a:spcAft>
              <a:buSzPts val="800"/>
              <a:buChar char="○"/>
              <a:defRPr sz="800"/>
            </a:lvl2pPr>
            <a:lvl3pPr marL="1371600" lvl="2" indent="-279400" rtl="0">
              <a:spcBef>
                <a:spcPts val="1000"/>
              </a:spcBef>
              <a:spcAft>
                <a:spcPts val="0"/>
              </a:spcAft>
              <a:buSzPts val="800"/>
              <a:buChar char="■"/>
              <a:defRPr sz="800"/>
            </a:lvl3pPr>
            <a:lvl4pPr marL="1828800" lvl="3" indent="-279400" rtl="0">
              <a:spcBef>
                <a:spcPts val="1000"/>
              </a:spcBef>
              <a:spcAft>
                <a:spcPts val="0"/>
              </a:spcAft>
              <a:buSzPts val="800"/>
              <a:buChar char="●"/>
              <a:defRPr sz="800"/>
            </a:lvl4pPr>
            <a:lvl5pPr marL="2286000" lvl="4" indent="-279400" rtl="0">
              <a:spcBef>
                <a:spcPts val="1000"/>
              </a:spcBef>
              <a:spcAft>
                <a:spcPts val="0"/>
              </a:spcAft>
              <a:buSzPts val="800"/>
              <a:buChar char="○"/>
              <a:defRPr sz="800"/>
            </a:lvl5pPr>
            <a:lvl6pPr marL="2743200" lvl="5" indent="-279400" rtl="0">
              <a:spcBef>
                <a:spcPts val="1000"/>
              </a:spcBef>
              <a:spcAft>
                <a:spcPts val="0"/>
              </a:spcAft>
              <a:buSzPts val="800"/>
              <a:buChar char="■"/>
              <a:defRPr sz="800"/>
            </a:lvl6pPr>
            <a:lvl7pPr marL="3200400" lvl="6" indent="-279400" rtl="0">
              <a:spcBef>
                <a:spcPts val="1000"/>
              </a:spcBef>
              <a:spcAft>
                <a:spcPts val="0"/>
              </a:spcAft>
              <a:buSzPts val="800"/>
              <a:buChar char="●"/>
              <a:defRPr sz="800"/>
            </a:lvl7pPr>
            <a:lvl8pPr marL="3657600" lvl="7" indent="-279400" rtl="0">
              <a:spcBef>
                <a:spcPts val="1000"/>
              </a:spcBef>
              <a:spcAft>
                <a:spcPts val="0"/>
              </a:spcAft>
              <a:buSzPts val="800"/>
              <a:buChar char="○"/>
              <a:defRPr sz="800"/>
            </a:lvl8pPr>
            <a:lvl9pPr marL="4114800" lvl="8" indent="-279400" rtl="0">
              <a:spcBef>
                <a:spcPts val="1000"/>
              </a:spcBef>
              <a:spcAft>
                <a:spcPts val="1000"/>
              </a:spcAft>
              <a:buSzPts val="800"/>
              <a:buChar char="■"/>
              <a:defRPr sz="800"/>
            </a:lvl9pPr>
          </a:lstStyle>
          <a:p>
            <a:endParaRPr/>
          </a:p>
        </p:txBody>
      </p:sp>
      <p:sp>
        <p:nvSpPr>
          <p:cNvPr id="667" name="Google Shape;667;p98"/>
          <p:cNvSpPr txBox="1">
            <a:spLocks noGrp="1"/>
          </p:cNvSpPr>
          <p:nvPr>
            <p:ph type="title"/>
          </p:nvPr>
        </p:nvSpPr>
        <p:spPr>
          <a:xfrm>
            <a:off x="450000" y="306000"/>
            <a:ext cx="8244000" cy="216000"/>
          </a:xfrm>
          <a:prstGeom prst="rect">
            <a:avLst/>
          </a:prstGeom>
        </p:spPr>
        <p:txBody>
          <a:bodyPr spcFirstLastPara="1" wrap="square" lIns="0" tIns="0" rIns="0" bIns="0" anchor="ctr"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
        <p:nvSpPr>
          <p:cNvPr id="668" name="Google Shape;668;p98"/>
          <p:cNvSpPr txBox="1">
            <a:spLocks noGrp="1"/>
          </p:cNvSpPr>
          <p:nvPr>
            <p:ph type="subTitle" idx="2"/>
          </p:nvPr>
        </p:nvSpPr>
        <p:spPr>
          <a:xfrm>
            <a:off x="450000" y="527250"/>
            <a:ext cx="8244000" cy="413400"/>
          </a:xfrm>
          <a:prstGeom prst="rect">
            <a:avLst/>
          </a:prstGeom>
        </p:spPr>
        <p:txBody>
          <a:bodyPr spcFirstLastPara="1" wrap="square" lIns="0" tIns="0" rIns="0" bIns="0" anchor="b" anchorCtr="0">
            <a:noAutofit/>
          </a:bodyPr>
          <a:lstStyle>
            <a:lvl1pPr lvl="0" rtl="0">
              <a:spcBef>
                <a:spcPts val="0"/>
              </a:spcBef>
              <a:spcAft>
                <a:spcPts val="0"/>
              </a:spcAft>
              <a:buSzPts val="2200"/>
              <a:buNone/>
              <a:defRPr sz="2200" b="1"/>
            </a:lvl1pPr>
            <a:lvl2pPr lvl="1" rtl="0">
              <a:spcBef>
                <a:spcPts val="1000"/>
              </a:spcBef>
              <a:spcAft>
                <a:spcPts val="0"/>
              </a:spcAft>
              <a:buSzPts val="2200"/>
              <a:buNone/>
              <a:defRPr sz="2200" b="1"/>
            </a:lvl2pPr>
            <a:lvl3pPr lvl="2" rtl="0">
              <a:spcBef>
                <a:spcPts val="1000"/>
              </a:spcBef>
              <a:spcAft>
                <a:spcPts val="0"/>
              </a:spcAft>
              <a:buSzPts val="2200"/>
              <a:buNone/>
              <a:defRPr sz="2200" b="1"/>
            </a:lvl3pPr>
            <a:lvl4pPr lvl="3" rtl="0">
              <a:spcBef>
                <a:spcPts val="1000"/>
              </a:spcBef>
              <a:spcAft>
                <a:spcPts val="0"/>
              </a:spcAft>
              <a:buSzPts val="2200"/>
              <a:buNone/>
              <a:defRPr sz="2200" b="1"/>
            </a:lvl4pPr>
            <a:lvl5pPr lvl="4" rtl="0">
              <a:spcBef>
                <a:spcPts val="1000"/>
              </a:spcBef>
              <a:spcAft>
                <a:spcPts val="0"/>
              </a:spcAft>
              <a:buSzPts val="2200"/>
              <a:buNone/>
              <a:defRPr sz="2200" b="1"/>
            </a:lvl5pPr>
            <a:lvl6pPr lvl="5" rtl="0">
              <a:spcBef>
                <a:spcPts val="1000"/>
              </a:spcBef>
              <a:spcAft>
                <a:spcPts val="0"/>
              </a:spcAft>
              <a:buSzPts val="2200"/>
              <a:buNone/>
              <a:defRPr sz="2200" b="1"/>
            </a:lvl6pPr>
            <a:lvl7pPr lvl="6" rtl="0">
              <a:spcBef>
                <a:spcPts val="1000"/>
              </a:spcBef>
              <a:spcAft>
                <a:spcPts val="0"/>
              </a:spcAft>
              <a:buSzPts val="2200"/>
              <a:buNone/>
              <a:defRPr sz="2200" b="1"/>
            </a:lvl7pPr>
            <a:lvl8pPr lvl="7" rtl="0">
              <a:spcBef>
                <a:spcPts val="1000"/>
              </a:spcBef>
              <a:spcAft>
                <a:spcPts val="0"/>
              </a:spcAft>
              <a:buSzPts val="2200"/>
              <a:buNone/>
              <a:defRPr sz="2200" b="1"/>
            </a:lvl8pPr>
            <a:lvl9pPr lvl="8" rtl="0">
              <a:spcBef>
                <a:spcPts val="1000"/>
              </a:spcBef>
              <a:spcAft>
                <a:spcPts val="1000"/>
              </a:spcAft>
              <a:buSzPts val="2200"/>
              <a:buNone/>
              <a:defRPr sz="2200" b="1"/>
            </a:lvl9pPr>
          </a:lstStyle>
          <a:p>
            <a:endParaRPr/>
          </a:p>
        </p:txBody>
      </p:sp>
      <p:sp>
        <p:nvSpPr>
          <p:cNvPr id="669" name="Google Shape;669;p98"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80">
          <p15:clr>
            <a:srgbClr val="FA7B17"/>
          </p15:clr>
        </p15:guide>
        <p15:guide id="2" pos="283">
          <p15:clr>
            <a:srgbClr val="FA7B17"/>
          </p15:clr>
        </p15:guide>
        <p15:guide id="3" orient="horz" pos="193">
          <p15:clr>
            <a:srgbClr val="FA7B17"/>
          </p15:clr>
        </p15:guide>
        <p15:guide id="4" orient="horz" pos="3048">
          <p15:clr>
            <a:srgbClr val="FA7B17"/>
          </p15:clr>
        </p15:guide>
        <p15:guide id="5" pos="5477">
          <p15:clr>
            <a:srgbClr val="FA7B17"/>
          </p15:clr>
        </p15:guide>
        <p15:guide id="6" orient="horz" pos="1620">
          <p15:clr>
            <a:srgbClr val="FA7B17"/>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3a Half page, white">
  <p:cSld name="CUSTOM_6_1">
    <p:spTree>
      <p:nvGrpSpPr>
        <p:cNvPr id="1" name="Shape 670"/>
        <p:cNvGrpSpPr/>
        <p:nvPr/>
      </p:nvGrpSpPr>
      <p:grpSpPr>
        <a:xfrm>
          <a:off x="0" y="0"/>
          <a:ext cx="0" cy="0"/>
          <a:chOff x="0" y="0"/>
          <a:chExt cx="0" cy="0"/>
        </a:xfrm>
      </p:grpSpPr>
      <p:cxnSp>
        <p:nvCxnSpPr>
          <p:cNvPr id="671" name="Google Shape;671;p99"/>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672" name="Google Shape;672;p99"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673" name="Google Shape;673;p99"/>
          <p:cNvSpPr txBox="1">
            <a:spLocks noGrp="1"/>
          </p:cNvSpPr>
          <p:nvPr>
            <p:ph type="body" idx="1"/>
          </p:nvPr>
        </p:nvSpPr>
        <p:spPr>
          <a:xfrm>
            <a:off x="450000" y="1188025"/>
            <a:ext cx="401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674" name="Google Shape;674;p99"/>
          <p:cNvSpPr txBox="1">
            <a:spLocks noGrp="1"/>
          </p:cNvSpPr>
          <p:nvPr>
            <p:ph type="title"/>
          </p:nvPr>
        </p:nvSpPr>
        <p:spPr>
          <a:xfrm>
            <a:off x="450000" y="306000"/>
            <a:ext cx="824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5" name="Google Shape;675;p99"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3a Half page, blue">
  <p:cSld name="CUSTOM_6_1_1_1_3">
    <p:spTree>
      <p:nvGrpSpPr>
        <p:cNvPr id="1" name="Shape 676"/>
        <p:cNvGrpSpPr/>
        <p:nvPr/>
      </p:nvGrpSpPr>
      <p:grpSpPr>
        <a:xfrm>
          <a:off x="0" y="0"/>
          <a:ext cx="0" cy="0"/>
          <a:chOff x="0" y="0"/>
          <a:chExt cx="0" cy="0"/>
        </a:xfrm>
      </p:grpSpPr>
      <p:sp>
        <p:nvSpPr>
          <p:cNvPr id="677" name="Google Shape;677;p100"/>
          <p:cNvSpPr/>
          <p:nvPr/>
        </p:nvSpPr>
        <p:spPr>
          <a:xfrm>
            <a:off x="4572000" y="0"/>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78" name="Google Shape;678;p100"/>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679" name="Google Shape;679;p100"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solidFill>
                  <a:schemeClr val="lt1"/>
                </a:solidFill>
              </a:defRPr>
            </a:lvl1pPr>
            <a:lvl2pPr lvl="1" algn="ctr" rtl="0">
              <a:buNone/>
              <a:defRPr>
                <a:solidFill>
                  <a:schemeClr val="lt1"/>
                </a:solidFill>
              </a:defRPr>
            </a:lvl2pPr>
            <a:lvl3pPr lvl="2" algn="ctr" rtl="0">
              <a:buNone/>
              <a:defRPr>
                <a:solidFill>
                  <a:schemeClr val="lt1"/>
                </a:solidFill>
              </a:defRPr>
            </a:lvl3pPr>
            <a:lvl4pPr lvl="3" algn="ctr" rtl="0">
              <a:buNone/>
              <a:defRPr>
                <a:solidFill>
                  <a:schemeClr val="lt1"/>
                </a:solidFill>
              </a:defRPr>
            </a:lvl4pPr>
            <a:lvl5pPr lvl="4" algn="ctr" rtl="0">
              <a:buNone/>
              <a:defRPr>
                <a:solidFill>
                  <a:schemeClr val="lt1"/>
                </a:solidFill>
              </a:defRPr>
            </a:lvl5pPr>
            <a:lvl6pPr lvl="5" algn="ctr" rtl="0">
              <a:buNone/>
              <a:defRPr>
                <a:solidFill>
                  <a:schemeClr val="lt1"/>
                </a:solidFill>
              </a:defRPr>
            </a:lvl6pPr>
            <a:lvl7pPr lvl="6" algn="ctr" rtl="0">
              <a:buNone/>
              <a:defRPr>
                <a:solidFill>
                  <a:schemeClr val="lt1"/>
                </a:solidFill>
              </a:defRPr>
            </a:lvl7pPr>
            <a:lvl8pPr lvl="7" algn="ctr" rtl="0">
              <a:buNone/>
              <a:defRPr>
                <a:solidFill>
                  <a:schemeClr val="lt1"/>
                </a:solidFill>
              </a:defRPr>
            </a:lvl8pPr>
            <a:lvl9pPr lvl="8" algn="ctr"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680" name="Google Shape;680;p100"/>
          <p:cNvSpPr txBox="1">
            <a:spLocks noGrp="1"/>
          </p:cNvSpPr>
          <p:nvPr>
            <p:ph type="body" idx="1"/>
          </p:nvPr>
        </p:nvSpPr>
        <p:spPr>
          <a:xfrm>
            <a:off x="450000" y="1188025"/>
            <a:ext cx="401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681" name="Google Shape;681;p100"/>
          <p:cNvSpPr txBox="1">
            <a:spLocks noGrp="1"/>
          </p:cNvSpPr>
          <p:nvPr>
            <p:ph type="title"/>
          </p:nvPr>
        </p:nvSpPr>
        <p:spPr>
          <a:xfrm>
            <a:off x="450000" y="306000"/>
            <a:ext cx="401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2" name="Google Shape;682;p100"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3a Half page, image">
  <p:cSld name="CUSTOM_6_1_1_1_1">
    <p:spTree>
      <p:nvGrpSpPr>
        <p:cNvPr id="1" name="Shape 683"/>
        <p:cNvGrpSpPr/>
        <p:nvPr/>
      </p:nvGrpSpPr>
      <p:grpSpPr>
        <a:xfrm>
          <a:off x="0" y="0"/>
          <a:ext cx="0" cy="0"/>
          <a:chOff x="0" y="0"/>
          <a:chExt cx="0" cy="0"/>
        </a:xfrm>
      </p:grpSpPr>
      <p:sp>
        <p:nvSpPr>
          <p:cNvPr id="684" name="Google Shape;684;p101"/>
          <p:cNvSpPr>
            <a:spLocks noGrp="1"/>
          </p:cNvSpPr>
          <p:nvPr>
            <p:ph type="pic" idx="2"/>
          </p:nvPr>
        </p:nvSpPr>
        <p:spPr>
          <a:xfrm>
            <a:off x="4572000" y="0"/>
            <a:ext cx="4572000" cy="5143500"/>
          </a:xfrm>
          <a:prstGeom prst="rect">
            <a:avLst/>
          </a:prstGeom>
          <a:noFill/>
          <a:ln>
            <a:noFill/>
          </a:ln>
        </p:spPr>
      </p:sp>
      <p:cxnSp>
        <p:nvCxnSpPr>
          <p:cNvPr id="685" name="Google Shape;685;p101"/>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686" name="Google Shape;686;p101"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687" name="Google Shape;687;p101"/>
          <p:cNvSpPr txBox="1">
            <a:spLocks noGrp="1"/>
          </p:cNvSpPr>
          <p:nvPr>
            <p:ph type="body" idx="1"/>
          </p:nvPr>
        </p:nvSpPr>
        <p:spPr>
          <a:xfrm>
            <a:off x="450000" y="1188025"/>
            <a:ext cx="401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688" name="Google Shape;688;p101"/>
          <p:cNvSpPr txBox="1">
            <a:spLocks noGrp="1"/>
          </p:cNvSpPr>
          <p:nvPr>
            <p:ph type="title"/>
          </p:nvPr>
        </p:nvSpPr>
        <p:spPr>
          <a:xfrm>
            <a:off x="450000" y="306000"/>
            <a:ext cx="401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3b Half page, white with section heading, footnote">
  <p:cSld name="CUSTOM_6_1_1">
    <p:spTree>
      <p:nvGrpSpPr>
        <p:cNvPr id="1" name="Shape 689"/>
        <p:cNvGrpSpPr/>
        <p:nvPr/>
      </p:nvGrpSpPr>
      <p:grpSpPr>
        <a:xfrm>
          <a:off x="0" y="0"/>
          <a:ext cx="0" cy="0"/>
          <a:chOff x="0" y="0"/>
          <a:chExt cx="0" cy="0"/>
        </a:xfrm>
      </p:grpSpPr>
      <p:cxnSp>
        <p:nvCxnSpPr>
          <p:cNvPr id="690" name="Google Shape;690;p102"/>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691" name="Google Shape;691;p102"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692" name="Google Shape;692;p102"/>
          <p:cNvSpPr txBox="1">
            <a:spLocks noGrp="1"/>
          </p:cNvSpPr>
          <p:nvPr>
            <p:ph type="body" idx="1"/>
          </p:nvPr>
        </p:nvSpPr>
        <p:spPr>
          <a:xfrm>
            <a:off x="450000" y="1188025"/>
            <a:ext cx="401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693" name="Google Shape;693;p102"/>
          <p:cNvSpPr txBox="1">
            <a:spLocks noGrp="1"/>
          </p:cNvSpPr>
          <p:nvPr>
            <p:ph type="body" idx="2"/>
          </p:nvPr>
        </p:nvSpPr>
        <p:spPr>
          <a:xfrm>
            <a:off x="450000" y="4708800"/>
            <a:ext cx="7788000" cy="259200"/>
          </a:xfrm>
          <a:prstGeom prst="rect">
            <a:avLst/>
          </a:prstGeom>
        </p:spPr>
        <p:txBody>
          <a:bodyPr spcFirstLastPara="1" wrap="square" lIns="0" tIns="0" rIns="0" bIns="0" anchor="b" anchorCtr="0">
            <a:noAutofit/>
          </a:bodyPr>
          <a:lstStyle>
            <a:lvl1pPr marL="457200" lvl="0" indent="-279400" rtl="0">
              <a:spcBef>
                <a:spcPts val="0"/>
              </a:spcBef>
              <a:spcAft>
                <a:spcPts val="0"/>
              </a:spcAft>
              <a:buSzPts val="800"/>
              <a:buChar char="●"/>
              <a:defRPr sz="800"/>
            </a:lvl1pPr>
            <a:lvl2pPr marL="914400" lvl="1" indent="-279400" rtl="0">
              <a:spcBef>
                <a:spcPts val="1000"/>
              </a:spcBef>
              <a:spcAft>
                <a:spcPts val="0"/>
              </a:spcAft>
              <a:buSzPts val="800"/>
              <a:buChar char="○"/>
              <a:defRPr sz="800"/>
            </a:lvl2pPr>
            <a:lvl3pPr marL="1371600" lvl="2" indent="-279400" rtl="0">
              <a:spcBef>
                <a:spcPts val="1000"/>
              </a:spcBef>
              <a:spcAft>
                <a:spcPts val="0"/>
              </a:spcAft>
              <a:buSzPts val="800"/>
              <a:buChar char="■"/>
              <a:defRPr sz="800"/>
            </a:lvl3pPr>
            <a:lvl4pPr marL="1828800" lvl="3" indent="-279400" rtl="0">
              <a:spcBef>
                <a:spcPts val="1000"/>
              </a:spcBef>
              <a:spcAft>
                <a:spcPts val="0"/>
              </a:spcAft>
              <a:buSzPts val="800"/>
              <a:buChar char="●"/>
              <a:defRPr sz="800"/>
            </a:lvl4pPr>
            <a:lvl5pPr marL="2286000" lvl="4" indent="-279400" rtl="0">
              <a:spcBef>
                <a:spcPts val="1000"/>
              </a:spcBef>
              <a:spcAft>
                <a:spcPts val="0"/>
              </a:spcAft>
              <a:buSzPts val="800"/>
              <a:buChar char="○"/>
              <a:defRPr sz="800"/>
            </a:lvl5pPr>
            <a:lvl6pPr marL="2743200" lvl="5" indent="-279400" rtl="0">
              <a:spcBef>
                <a:spcPts val="1000"/>
              </a:spcBef>
              <a:spcAft>
                <a:spcPts val="0"/>
              </a:spcAft>
              <a:buSzPts val="800"/>
              <a:buChar char="■"/>
              <a:defRPr sz="800"/>
            </a:lvl6pPr>
            <a:lvl7pPr marL="3200400" lvl="6" indent="-279400" rtl="0">
              <a:spcBef>
                <a:spcPts val="1000"/>
              </a:spcBef>
              <a:spcAft>
                <a:spcPts val="0"/>
              </a:spcAft>
              <a:buSzPts val="800"/>
              <a:buChar char="●"/>
              <a:defRPr sz="800"/>
            </a:lvl7pPr>
            <a:lvl8pPr marL="3657600" lvl="7" indent="-279400" rtl="0">
              <a:spcBef>
                <a:spcPts val="1000"/>
              </a:spcBef>
              <a:spcAft>
                <a:spcPts val="0"/>
              </a:spcAft>
              <a:buSzPts val="800"/>
              <a:buChar char="○"/>
              <a:defRPr sz="800"/>
            </a:lvl8pPr>
            <a:lvl9pPr marL="4114800" lvl="8" indent="-279400" rtl="0">
              <a:spcBef>
                <a:spcPts val="1000"/>
              </a:spcBef>
              <a:spcAft>
                <a:spcPts val="1000"/>
              </a:spcAft>
              <a:buSzPts val="800"/>
              <a:buChar char="■"/>
              <a:defRPr sz="800"/>
            </a:lvl9pPr>
          </a:lstStyle>
          <a:p>
            <a:endParaRPr/>
          </a:p>
        </p:txBody>
      </p:sp>
      <p:sp>
        <p:nvSpPr>
          <p:cNvPr id="694" name="Google Shape;694;p102"/>
          <p:cNvSpPr txBox="1">
            <a:spLocks noGrp="1"/>
          </p:cNvSpPr>
          <p:nvPr>
            <p:ph type="title"/>
          </p:nvPr>
        </p:nvSpPr>
        <p:spPr>
          <a:xfrm>
            <a:off x="450000" y="306000"/>
            <a:ext cx="8244000" cy="216000"/>
          </a:xfrm>
          <a:prstGeom prst="rect">
            <a:avLst/>
          </a:prstGeom>
        </p:spPr>
        <p:txBody>
          <a:bodyPr spcFirstLastPara="1" wrap="square" lIns="0" tIns="0" rIns="0" bIns="0" anchor="ctr"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
        <p:nvSpPr>
          <p:cNvPr id="695" name="Google Shape;695;p102"/>
          <p:cNvSpPr txBox="1">
            <a:spLocks noGrp="1"/>
          </p:cNvSpPr>
          <p:nvPr>
            <p:ph type="subTitle" idx="3"/>
          </p:nvPr>
        </p:nvSpPr>
        <p:spPr>
          <a:xfrm>
            <a:off x="450000" y="527250"/>
            <a:ext cx="8244000" cy="413400"/>
          </a:xfrm>
          <a:prstGeom prst="rect">
            <a:avLst/>
          </a:prstGeom>
        </p:spPr>
        <p:txBody>
          <a:bodyPr spcFirstLastPara="1" wrap="square" lIns="0" tIns="0" rIns="0" bIns="0" anchor="b" anchorCtr="0">
            <a:noAutofit/>
          </a:bodyPr>
          <a:lstStyle>
            <a:lvl1pPr lvl="0" rtl="0">
              <a:spcBef>
                <a:spcPts val="0"/>
              </a:spcBef>
              <a:spcAft>
                <a:spcPts val="0"/>
              </a:spcAft>
              <a:buSzPts val="2200"/>
              <a:buNone/>
              <a:defRPr sz="2200" b="1"/>
            </a:lvl1pPr>
            <a:lvl2pPr lvl="1" rtl="0">
              <a:spcBef>
                <a:spcPts val="1000"/>
              </a:spcBef>
              <a:spcAft>
                <a:spcPts val="0"/>
              </a:spcAft>
              <a:buSzPts val="2200"/>
              <a:buNone/>
              <a:defRPr sz="2200" b="1"/>
            </a:lvl2pPr>
            <a:lvl3pPr lvl="2" rtl="0">
              <a:spcBef>
                <a:spcPts val="1000"/>
              </a:spcBef>
              <a:spcAft>
                <a:spcPts val="0"/>
              </a:spcAft>
              <a:buSzPts val="2200"/>
              <a:buNone/>
              <a:defRPr sz="2200" b="1"/>
            </a:lvl3pPr>
            <a:lvl4pPr lvl="3" rtl="0">
              <a:spcBef>
                <a:spcPts val="1000"/>
              </a:spcBef>
              <a:spcAft>
                <a:spcPts val="0"/>
              </a:spcAft>
              <a:buSzPts val="2200"/>
              <a:buNone/>
              <a:defRPr sz="2200" b="1"/>
            </a:lvl4pPr>
            <a:lvl5pPr lvl="4" rtl="0">
              <a:spcBef>
                <a:spcPts val="1000"/>
              </a:spcBef>
              <a:spcAft>
                <a:spcPts val="0"/>
              </a:spcAft>
              <a:buSzPts val="2200"/>
              <a:buNone/>
              <a:defRPr sz="2200" b="1"/>
            </a:lvl5pPr>
            <a:lvl6pPr lvl="5" rtl="0">
              <a:spcBef>
                <a:spcPts val="1000"/>
              </a:spcBef>
              <a:spcAft>
                <a:spcPts val="0"/>
              </a:spcAft>
              <a:buSzPts val="2200"/>
              <a:buNone/>
              <a:defRPr sz="2200" b="1"/>
            </a:lvl6pPr>
            <a:lvl7pPr lvl="6" rtl="0">
              <a:spcBef>
                <a:spcPts val="1000"/>
              </a:spcBef>
              <a:spcAft>
                <a:spcPts val="0"/>
              </a:spcAft>
              <a:buSzPts val="2200"/>
              <a:buNone/>
              <a:defRPr sz="2200" b="1"/>
            </a:lvl7pPr>
            <a:lvl8pPr lvl="7" rtl="0">
              <a:spcBef>
                <a:spcPts val="1000"/>
              </a:spcBef>
              <a:spcAft>
                <a:spcPts val="0"/>
              </a:spcAft>
              <a:buSzPts val="2200"/>
              <a:buNone/>
              <a:defRPr sz="2200" b="1"/>
            </a:lvl8pPr>
            <a:lvl9pPr lvl="8" rtl="0">
              <a:spcBef>
                <a:spcPts val="1000"/>
              </a:spcBef>
              <a:spcAft>
                <a:spcPts val="1000"/>
              </a:spcAft>
              <a:buSzPts val="2200"/>
              <a:buNone/>
              <a:defRPr sz="2200" b="1"/>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4 Divider slide">
  <p:cSld name="TITLE_ONLY_1">
    <p:bg>
      <p:bgPr>
        <a:noFill/>
        <a:effectLst/>
      </p:bgPr>
    </p:bg>
    <p:spTree>
      <p:nvGrpSpPr>
        <p:cNvPr id="1" name="Shape 696"/>
        <p:cNvGrpSpPr/>
        <p:nvPr/>
      </p:nvGrpSpPr>
      <p:grpSpPr>
        <a:xfrm>
          <a:off x="0" y="0"/>
          <a:ext cx="0" cy="0"/>
          <a:chOff x="0" y="0"/>
          <a:chExt cx="0" cy="0"/>
        </a:xfrm>
      </p:grpSpPr>
      <p:cxnSp>
        <p:nvCxnSpPr>
          <p:cNvPr id="697" name="Google Shape;697;p103"/>
          <p:cNvCxnSpPr/>
          <p:nvPr/>
        </p:nvCxnSpPr>
        <p:spPr>
          <a:xfrm>
            <a:off x="760790" y="2569935"/>
            <a:ext cx="2114400" cy="0"/>
          </a:xfrm>
          <a:prstGeom prst="straightConnector1">
            <a:avLst/>
          </a:prstGeom>
          <a:noFill/>
          <a:ln w="76200" cap="flat" cmpd="sng">
            <a:solidFill>
              <a:srgbClr val="FFFFFF"/>
            </a:solidFill>
            <a:prstDash val="solid"/>
            <a:round/>
            <a:headEnd type="none" w="med" len="med"/>
            <a:tailEnd type="none" w="med" len="med"/>
          </a:ln>
        </p:spPr>
      </p:cxnSp>
      <p:sp>
        <p:nvSpPr>
          <p:cNvPr id="698" name="Google Shape;698;p103"/>
          <p:cNvSpPr/>
          <p:nvPr/>
        </p:nvSpPr>
        <p:spPr>
          <a:xfrm>
            <a:off x="722925" y="3415300"/>
            <a:ext cx="1029452" cy="1005976"/>
          </a:xfrm>
          <a:prstGeom prst="rect">
            <a:avLst/>
          </a:prstGeom>
          <a:noFill/>
          <a:ln>
            <a:noFill/>
          </a:ln>
        </p:spPr>
      </p:sp>
      <p:sp>
        <p:nvSpPr>
          <p:cNvPr id="699" name="Google Shape;699;p103"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solidFill>
                  <a:schemeClr val="lt1"/>
                </a:solidFill>
              </a:defRPr>
            </a:lvl1pPr>
            <a:lvl2pPr lvl="1" algn="ctr" rtl="0">
              <a:buNone/>
              <a:defRPr>
                <a:solidFill>
                  <a:schemeClr val="lt1"/>
                </a:solidFill>
              </a:defRPr>
            </a:lvl2pPr>
            <a:lvl3pPr lvl="2" algn="ctr" rtl="0">
              <a:buNone/>
              <a:defRPr>
                <a:solidFill>
                  <a:schemeClr val="lt1"/>
                </a:solidFill>
              </a:defRPr>
            </a:lvl3pPr>
            <a:lvl4pPr lvl="3" algn="ctr" rtl="0">
              <a:buNone/>
              <a:defRPr>
                <a:solidFill>
                  <a:schemeClr val="lt1"/>
                </a:solidFill>
              </a:defRPr>
            </a:lvl4pPr>
            <a:lvl5pPr lvl="4" algn="ctr" rtl="0">
              <a:buNone/>
              <a:defRPr>
                <a:solidFill>
                  <a:schemeClr val="lt1"/>
                </a:solidFill>
              </a:defRPr>
            </a:lvl5pPr>
            <a:lvl6pPr lvl="5" algn="ctr" rtl="0">
              <a:buNone/>
              <a:defRPr>
                <a:solidFill>
                  <a:schemeClr val="lt1"/>
                </a:solidFill>
              </a:defRPr>
            </a:lvl6pPr>
            <a:lvl7pPr lvl="6" algn="ctr" rtl="0">
              <a:buNone/>
              <a:defRPr>
                <a:solidFill>
                  <a:schemeClr val="lt1"/>
                </a:solidFill>
              </a:defRPr>
            </a:lvl7pPr>
            <a:lvl8pPr lvl="7" algn="ctr" rtl="0">
              <a:buNone/>
              <a:defRPr>
                <a:solidFill>
                  <a:schemeClr val="lt1"/>
                </a:solidFill>
              </a:defRPr>
            </a:lvl8pPr>
            <a:lvl9pPr lvl="8" algn="ctr"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700" name="Google Shape;700;p103"/>
          <p:cNvSpPr txBox="1">
            <a:spLocks noGrp="1"/>
          </p:cNvSpPr>
          <p:nvPr>
            <p:ph type="title"/>
          </p:nvPr>
        </p:nvSpPr>
        <p:spPr>
          <a:xfrm>
            <a:off x="658800" y="811200"/>
            <a:ext cx="7813500" cy="16812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701" name="Google Shape;701;p103"/>
          <p:cNvSpPr txBox="1">
            <a:spLocks noGrp="1"/>
          </p:cNvSpPr>
          <p:nvPr>
            <p:ph type="subTitle" idx="1"/>
          </p:nvPr>
        </p:nvSpPr>
        <p:spPr>
          <a:xfrm>
            <a:off x="658800" y="2713050"/>
            <a:ext cx="7813500" cy="7845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000"/>
              <a:buNone/>
              <a:defRPr sz="2000">
                <a:solidFill>
                  <a:schemeClr val="lt1"/>
                </a:solidFill>
              </a:defRPr>
            </a:lvl1pPr>
            <a:lvl2pPr lvl="1" rtl="0">
              <a:spcBef>
                <a:spcPts val="1000"/>
              </a:spcBef>
              <a:spcAft>
                <a:spcPts val="0"/>
              </a:spcAft>
              <a:buClr>
                <a:schemeClr val="lt1"/>
              </a:buClr>
              <a:buSzPts val="2000"/>
              <a:buNone/>
              <a:defRPr sz="2000">
                <a:solidFill>
                  <a:schemeClr val="lt1"/>
                </a:solidFill>
              </a:defRPr>
            </a:lvl2pPr>
            <a:lvl3pPr lvl="2" rtl="0">
              <a:spcBef>
                <a:spcPts val="1000"/>
              </a:spcBef>
              <a:spcAft>
                <a:spcPts val="0"/>
              </a:spcAft>
              <a:buClr>
                <a:schemeClr val="lt1"/>
              </a:buClr>
              <a:buSzPts val="2000"/>
              <a:buNone/>
              <a:defRPr sz="2000">
                <a:solidFill>
                  <a:schemeClr val="lt1"/>
                </a:solidFill>
              </a:defRPr>
            </a:lvl3pPr>
            <a:lvl4pPr lvl="3" rtl="0">
              <a:spcBef>
                <a:spcPts val="1000"/>
              </a:spcBef>
              <a:spcAft>
                <a:spcPts val="0"/>
              </a:spcAft>
              <a:buClr>
                <a:schemeClr val="lt1"/>
              </a:buClr>
              <a:buSzPts val="2000"/>
              <a:buNone/>
              <a:defRPr sz="2000">
                <a:solidFill>
                  <a:schemeClr val="lt1"/>
                </a:solidFill>
              </a:defRPr>
            </a:lvl4pPr>
            <a:lvl5pPr lvl="4" rtl="0">
              <a:spcBef>
                <a:spcPts val="1000"/>
              </a:spcBef>
              <a:spcAft>
                <a:spcPts val="0"/>
              </a:spcAft>
              <a:buClr>
                <a:schemeClr val="lt1"/>
              </a:buClr>
              <a:buSzPts val="2000"/>
              <a:buNone/>
              <a:defRPr sz="2000">
                <a:solidFill>
                  <a:schemeClr val="lt1"/>
                </a:solidFill>
              </a:defRPr>
            </a:lvl5pPr>
            <a:lvl6pPr lvl="5" rtl="0">
              <a:spcBef>
                <a:spcPts val="1000"/>
              </a:spcBef>
              <a:spcAft>
                <a:spcPts val="0"/>
              </a:spcAft>
              <a:buClr>
                <a:schemeClr val="lt1"/>
              </a:buClr>
              <a:buSzPts val="2000"/>
              <a:buNone/>
              <a:defRPr sz="2000">
                <a:solidFill>
                  <a:schemeClr val="lt1"/>
                </a:solidFill>
              </a:defRPr>
            </a:lvl6pPr>
            <a:lvl7pPr lvl="6" rtl="0">
              <a:spcBef>
                <a:spcPts val="1000"/>
              </a:spcBef>
              <a:spcAft>
                <a:spcPts val="0"/>
              </a:spcAft>
              <a:buClr>
                <a:schemeClr val="lt1"/>
              </a:buClr>
              <a:buSzPts val="2000"/>
              <a:buNone/>
              <a:defRPr sz="2000">
                <a:solidFill>
                  <a:schemeClr val="lt1"/>
                </a:solidFill>
              </a:defRPr>
            </a:lvl7pPr>
            <a:lvl8pPr lvl="7" rtl="0">
              <a:spcBef>
                <a:spcPts val="1000"/>
              </a:spcBef>
              <a:spcAft>
                <a:spcPts val="0"/>
              </a:spcAft>
              <a:buClr>
                <a:schemeClr val="lt1"/>
              </a:buClr>
              <a:buSzPts val="2000"/>
              <a:buNone/>
              <a:defRPr sz="2000">
                <a:solidFill>
                  <a:schemeClr val="lt1"/>
                </a:solidFill>
              </a:defRPr>
            </a:lvl8pPr>
            <a:lvl9pPr lvl="8" rtl="0">
              <a:spcBef>
                <a:spcPts val="1000"/>
              </a:spcBef>
              <a:spcAft>
                <a:spcPts val="1000"/>
              </a:spcAft>
              <a:buClr>
                <a:schemeClr val="lt1"/>
              </a:buClr>
              <a:buSzPts val="2000"/>
              <a:buNone/>
              <a:defRPr sz="20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4 Divider slide, with text">
  <p:cSld name="TITLE_AND_BODY_1_1">
    <p:spTree>
      <p:nvGrpSpPr>
        <p:cNvPr id="1" name="Shape 702"/>
        <p:cNvGrpSpPr/>
        <p:nvPr/>
      </p:nvGrpSpPr>
      <p:grpSpPr>
        <a:xfrm>
          <a:off x="0" y="0"/>
          <a:ext cx="0" cy="0"/>
          <a:chOff x="0" y="0"/>
          <a:chExt cx="0" cy="0"/>
        </a:xfrm>
      </p:grpSpPr>
      <p:sp>
        <p:nvSpPr>
          <p:cNvPr id="703" name="Google Shape;703;p104"/>
          <p:cNvSpPr/>
          <p:nvPr/>
        </p:nvSpPr>
        <p:spPr>
          <a:xfrm>
            <a:off x="0" y="0"/>
            <a:ext cx="28566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04"/>
          <p:cNvSpPr txBox="1">
            <a:spLocks noGrp="1"/>
          </p:cNvSpPr>
          <p:nvPr>
            <p:ph type="body" idx="1"/>
          </p:nvPr>
        </p:nvSpPr>
        <p:spPr>
          <a:xfrm>
            <a:off x="452226" y="2595050"/>
            <a:ext cx="2160300" cy="1802100"/>
          </a:xfrm>
          <a:prstGeom prst="rect">
            <a:avLst/>
          </a:prstGeom>
        </p:spPr>
        <p:txBody>
          <a:bodyPr spcFirstLastPara="1" wrap="square" lIns="0" tIns="0" rIns="0" bIns="0" anchor="b" anchorCtr="0">
            <a:noAutofit/>
          </a:bodyPr>
          <a:lstStyle>
            <a:lvl1pPr marL="457200" marR="0" lvl="0" indent="-393700" algn="l" rtl="0">
              <a:lnSpc>
                <a:spcPct val="80000"/>
              </a:lnSpc>
              <a:spcBef>
                <a:spcPts val="0"/>
              </a:spcBef>
              <a:spcAft>
                <a:spcPts val="0"/>
              </a:spcAft>
              <a:buClr>
                <a:schemeClr val="lt1"/>
              </a:buClr>
              <a:buSzPts val="2600"/>
              <a:buChar char="●"/>
              <a:defRPr sz="2600" b="1">
                <a:solidFill>
                  <a:schemeClr val="lt1"/>
                </a:solidFill>
              </a:defRPr>
            </a:lvl1pPr>
            <a:lvl2pPr marL="914400" lvl="1" indent="-304800" rtl="0">
              <a:spcBef>
                <a:spcPts val="0"/>
              </a:spcBef>
              <a:spcAft>
                <a:spcPts val="0"/>
              </a:spcAft>
              <a:buSzPts val="1200"/>
              <a:buChar char="○"/>
              <a:defRPr b="1"/>
            </a:lvl2pPr>
            <a:lvl3pPr marL="1371600" lvl="2" indent="-304800" rtl="0">
              <a:spcBef>
                <a:spcPts val="1000"/>
              </a:spcBef>
              <a:spcAft>
                <a:spcPts val="0"/>
              </a:spcAft>
              <a:buSzPts val="1200"/>
              <a:buChar char="■"/>
              <a:defRPr b="1"/>
            </a:lvl3pPr>
            <a:lvl4pPr marL="1828800" lvl="3" indent="-304800" rtl="0">
              <a:spcBef>
                <a:spcPts val="1000"/>
              </a:spcBef>
              <a:spcAft>
                <a:spcPts val="0"/>
              </a:spcAft>
              <a:buSzPts val="1200"/>
              <a:buChar char="●"/>
              <a:defRPr b="1"/>
            </a:lvl4pPr>
            <a:lvl5pPr marL="2286000" lvl="4" indent="-304800" rtl="0">
              <a:spcBef>
                <a:spcPts val="1000"/>
              </a:spcBef>
              <a:spcAft>
                <a:spcPts val="0"/>
              </a:spcAft>
              <a:buSzPts val="1200"/>
              <a:buChar char="○"/>
              <a:defRPr b="1"/>
            </a:lvl5pPr>
            <a:lvl6pPr marL="2743200" lvl="5" indent="-304800" rtl="0">
              <a:spcBef>
                <a:spcPts val="1000"/>
              </a:spcBef>
              <a:spcAft>
                <a:spcPts val="0"/>
              </a:spcAft>
              <a:buSzPts val="1200"/>
              <a:buChar char="■"/>
              <a:defRPr b="1"/>
            </a:lvl6pPr>
            <a:lvl7pPr marL="3200400" lvl="6" indent="-304800" rtl="0">
              <a:spcBef>
                <a:spcPts val="1000"/>
              </a:spcBef>
              <a:spcAft>
                <a:spcPts val="0"/>
              </a:spcAft>
              <a:buSzPts val="1200"/>
              <a:buChar char="●"/>
              <a:defRPr b="1"/>
            </a:lvl7pPr>
            <a:lvl8pPr marL="3657600" lvl="7" indent="-304800" rtl="0">
              <a:spcBef>
                <a:spcPts val="1000"/>
              </a:spcBef>
              <a:spcAft>
                <a:spcPts val="0"/>
              </a:spcAft>
              <a:buSzPts val="1200"/>
              <a:buChar char="○"/>
              <a:defRPr b="1"/>
            </a:lvl8pPr>
            <a:lvl9pPr marL="4114800" lvl="8" indent="-304800" rtl="0">
              <a:spcBef>
                <a:spcPts val="1000"/>
              </a:spcBef>
              <a:spcAft>
                <a:spcPts val="1000"/>
              </a:spcAft>
              <a:buSzPts val="1200"/>
              <a:buChar char="■"/>
              <a:defRPr b="1"/>
            </a:lvl9pPr>
          </a:lstStyle>
          <a:p>
            <a:endParaRPr/>
          </a:p>
        </p:txBody>
      </p:sp>
      <p:cxnSp>
        <p:nvCxnSpPr>
          <p:cNvPr id="705" name="Google Shape;705;p104"/>
          <p:cNvCxnSpPr/>
          <p:nvPr/>
        </p:nvCxnSpPr>
        <p:spPr>
          <a:xfrm>
            <a:off x="455672" y="4571465"/>
            <a:ext cx="1720500" cy="0"/>
          </a:xfrm>
          <a:prstGeom prst="straightConnector1">
            <a:avLst/>
          </a:prstGeom>
          <a:noFill/>
          <a:ln w="38100" cap="flat" cmpd="sng">
            <a:solidFill>
              <a:schemeClr val="lt1"/>
            </a:solidFill>
            <a:prstDash val="solid"/>
            <a:round/>
            <a:headEnd type="none" w="med" len="med"/>
            <a:tailEnd type="none" w="med" len="med"/>
          </a:ln>
        </p:spPr>
      </p:cxnSp>
      <p:cxnSp>
        <p:nvCxnSpPr>
          <p:cNvPr id="706" name="Google Shape;706;p104"/>
          <p:cNvCxnSpPr/>
          <p:nvPr/>
        </p:nvCxnSpPr>
        <p:spPr>
          <a:xfrm>
            <a:off x="3120435"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707" name="Google Shape;707;p104"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708" name="Google Shape;708;p104"/>
          <p:cNvSpPr txBox="1">
            <a:spLocks noGrp="1"/>
          </p:cNvSpPr>
          <p:nvPr>
            <p:ph type="body" idx="2"/>
          </p:nvPr>
        </p:nvSpPr>
        <p:spPr>
          <a:xfrm>
            <a:off x="3104450" y="1188025"/>
            <a:ext cx="55896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709" name="Google Shape;709;p104"/>
          <p:cNvSpPr txBox="1">
            <a:spLocks noGrp="1"/>
          </p:cNvSpPr>
          <p:nvPr>
            <p:ph type="title"/>
          </p:nvPr>
        </p:nvSpPr>
        <p:spPr>
          <a:xfrm>
            <a:off x="3120425" y="306000"/>
            <a:ext cx="55737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93">
          <p15:clr>
            <a:srgbClr val="FA7B17"/>
          </p15:clr>
        </p15:guide>
        <p15:guide id="2" orient="horz" pos="1620">
          <p15:clr>
            <a:srgbClr val="FA7B17"/>
          </p15:clr>
        </p15:guide>
        <p15:guide id="3" orient="horz" pos="3048">
          <p15:clr>
            <a:srgbClr val="FA7B17"/>
          </p15:clr>
        </p15:guide>
        <p15:guide id="4" pos="283">
          <p15:clr>
            <a:srgbClr val="FA7B17"/>
          </p15:clr>
        </p15:guide>
        <p15:guide id="5" pos="2880">
          <p15:clr>
            <a:srgbClr val="FA7B17"/>
          </p15:clr>
        </p15:guide>
        <p15:guide id="6" pos="5477">
          <p15:clr>
            <a:srgbClr val="FA7B17"/>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4 Stand alone quote">
  <p:cSld name="CUSTOM_5_4">
    <p:bg>
      <p:bgPr>
        <a:solidFill>
          <a:schemeClr val="lt2"/>
        </a:solidFill>
        <a:effectLst/>
      </p:bgPr>
    </p:bg>
    <p:spTree>
      <p:nvGrpSpPr>
        <p:cNvPr id="1" name="Shape 710"/>
        <p:cNvGrpSpPr/>
        <p:nvPr/>
      </p:nvGrpSpPr>
      <p:grpSpPr>
        <a:xfrm>
          <a:off x="0" y="0"/>
          <a:ext cx="0" cy="0"/>
          <a:chOff x="0" y="0"/>
          <a:chExt cx="0" cy="0"/>
        </a:xfrm>
      </p:grpSpPr>
      <p:sp>
        <p:nvSpPr>
          <p:cNvPr id="711" name="Google Shape;711;p105"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solidFill>
                  <a:schemeClr val="lt1"/>
                </a:solidFill>
              </a:defRPr>
            </a:lvl1pPr>
            <a:lvl2pPr lvl="1" algn="ctr" rtl="0">
              <a:buNone/>
              <a:defRPr>
                <a:solidFill>
                  <a:schemeClr val="lt1"/>
                </a:solidFill>
              </a:defRPr>
            </a:lvl2pPr>
            <a:lvl3pPr lvl="2" algn="ctr" rtl="0">
              <a:buNone/>
              <a:defRPr>
                <a:solidFill>
                  <a:schemeClr val="lt1"/>
                </a:solidFill>
              </a:defRPr>
            </a:lvl3pPr>
            <a:lvl4pPr lvl="3" algn="ctr" rtl="0">
              <a:buNone/>
              <a:defRPr>
                <a:solidFill>
                  <a:schemeClr val="lt1"/>
                </a:solidFill>
              </a:defRPr>
            </a:lvl4pPr>
            <a:lvl5pPr lvl="4" algn="ctr" rtl="0">
              <a:buNone/>
              <a:defRPr>
                <a:solidFill>
                  <a:schemeClr val="lt1"/>
                </a:solidFill>
              </a:defRPr>
            </a:lvl5pPr>
            <a:lvl6pPr lvl="5" algn="ctr" rtl="0">
              <a:buNone/>
              <a:defRPr>
                <a:solidFill>
                  <a:schemeClr val="lt1"/>
                </a:solidFill>
              </a:defRPr>
            </a:lvl6pPr>
            <a:lvl7pPr lvl="6" algn="ctr" rtl="0">
              <a:buNone/>
              <a:defRPr>
                <a:solidFill>
                  <a:schemeClr val="lt1"/>
                </a:solidFill>
              </a:defRPr>
            </a:lvl7pPr>
            <a:lvl8pPr lvl="7" algn="ctr" rtl="0">
              <a:buNone/>
              <a:defRPr>
                <a:solidFill>
                  <a:schemeClr val="lt1"/>
                </a:solidFill>
              </a:defRPr>
            </a:lvl8pPr>
            <a:lvl9pPr lvl="8" algn="ctr"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712" name="Google Shape;712;p105"/>
          <p:cNvSpPr txBox="1">
            <a:spLocks noGrp="1"/>
          </p:cNvSpPr>
          <p:nvPr>
            <p:ph type="title"/>
          </p:nvPr>
        </p:nvSpPr>
        <p:spPr>
          <a:xfrm>
            <a:off x="450000" y="2331900"/>
            <a:ext cx="8244000" cy="4797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400"/>
              <a:buNone/>
              <a:defRPr>
                <a:solidFill>
                  <a:schemeClr val="lt1"/>
                </a:solidFill>
              </a:defRPr>
            </a:lvl1pPr>
            <a:lvl2pPr lvl="1" algn="ctr" rtl="0">
              <a:spcBef>
                <a:spcPts val="0"/>
              </a:spcBef>
              <a:spcAft>
                <a:spcPts val="0"/>
              </a:spcAft>
              <a:buClr>
                <a:schemeClr val="lt1"/>
              </a:buClr>
              <a:buSzPts val="1400"/>
              <a:buNone/>
              <a:defRPr>
                <a:solidFill>
                  <a:schemeClr val="lt1"/>
                </a:solidFill>
              </a:defRPr>
            </a:lvl2pPr>
            <a:lvl3pPr lvl="2" algn="ctr" rtl="0">
              <a:spcBef>
                <a:spcPts val="0"/>
              </a:spcBef>
              <a:spcAft>
                <a:spcPts val="0"/>
              </a:spcAft>
              <a:buClr>
                <a:schemeClr val="lt1"/>
              </a:buClr>
              <a:buSzPts val="1400"/>
              <a:buNone/>
              <a:defRPr>
                <a:solidFill>
                  <a:schemeClr val="lt1"/>
                </a:solidFill>
              </a:defRPr>
            </a:lvl3pPr>
            <a:lvl4pPr lvl="3" algn="ctr" rtl="0">
              <a:spcBef>
                <a:spcPts val="0"/>
              </a:spcBef>
              <a:spcAft>
                <a:spcPts val="0"/>
              </a:spcAft>
              <a:buClr>
                <a:schemeClr val="lt1"/>
              </a:buClr>
              <a:buSzPts val="1400"/>
              <a:buNone/>
              <a:defRPr>
                <a:solidFill>
                  <a:schemeClr val="lt1"/>
                </a:solidFill>
              </a:defRPr>
            </a:lvl4pPr>
            <a:lvl5pPr lvl="4" algn="ctr" rtl="0">
              <a:spcBef>
                <a:spcPts val="0"/>
              </a:spcBef>
              <a:spcAft>
                <a:spcPts val="0"/>
              </a:spcAft>
              <a:buClr>
                <a:schemeClr val="lt1"/>
              </a:buClr>
              <a:buSzPts val="1400"/>
              <a:buNone/>
              <a:defRPr>
                <a:solidFill>
                  <a:schemeClr val="lt1"/>
                </a:solidFill>
              </a:defRPr>
            </a:lvl5pPr>
            <a:lvl6pPr lvl="5" algn="ctr" rtl="0">
              <a:spcBef>
                <a:spcPts val="0"/>
              </a:spcBef>
              <a:spcAft>
                <a:spcPts val="0"/>
              </a:spcAft>
              <a:buClr>
                <a:schemeClr val="lt1"/>
              </a:buClr>
              <a:buSzPts val="1400"/>
              <a:buNone/>
              <a:defRPr>
                <a:solidFill>
                  <a:schemeClr val="lt1"/>
                </a:solidFill>
              </a:defRPr>
            </a:lvl6pPr>
            <a:lvl7pPr lvl="6" algn="ctr" rtl="0">
              <a:spcBef>
                <a:spcPts val="0"/>
              </a:spcBef>
              <a:spcAft>
                <a:spcPts val="0"/>
              </a:spcAft>
              <a:buClr>
                <a:schemeClr val="lt1"/>
              </a:buClr>
              <a:buSzPts val="1400"/>
              <a:buNone/>
              <a:defRPr>
                <a:solidFill>
                  <a:schemeClr val="lt1"/>
                </a:solidFill>
              </a:defRPr>
            </a:lvl7pPr>
            <a:lvl8pPr lvl="7" algn="ctr" rtl="0">
              <a:spcBef>
                <a:spcPts val="0"/>
              </a:spcBef>
              <a:spcAft>
                <a:spcPts val="0"/>
              </a:spcAft>
              <a:buClr>
                <a:schemeClr val="lt1"/>
              </a:buClr>
              <a:buSzPts val="1400"/>
              <a:buNone/>
              <a:defRPr>
                <a:solidFill>
                  <a:schemeClr val="lt1"/>
                </a:solidFill>
              </a:defRPr>
            </a:lvl8pPr>
            <a:lvl9pPr lvl="8" algn="ctr" rtl="0">
              <a:spcBef>
                <a:spcPts val="0"/>
              </a:spcBef>
              <a:spcAft>
                <a:spcPts val="0"/>
              </a:spcAft>
              <a:buClr>
                <a:schemeClr val="lt1"/>
              </a:buClr>
              <a:buSzPts val="1400"/>
              <a:buNone/>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93">
          <p15:clr>
            <a:srgbClr val="FA7B17"/>
          </p15:clr>
        </p15:guide>
        <p15:guide id="2" orient="horz" pos="1620">
          <p15:clr>
            <a:srgbClr val="FA7B17"/>
          </p15:clr>
        </p15:guide>
        <p15:guide id="3" orient="horz" pos="3048">
          <p15:clr>
            <a:srgbClr val="FA7B17"/>
          </p15:clr>
        </p15:guide>
        <p15:guide id="4" pos="283">
          <p15:clr>
            <a:srgbClr val="FA7B17"/>
          </p15:clr>
        </p15:guide>
        <p15:guide id="5" pos="2880">
          <p15:clr>
            <a:srgbClr val="FA7B17"/>
          </p15:clr>
        </p15:guide>
        <p15:guide id="6" pos="5477">
          <p15:clr>
            <a:srgbClr val="FA7B17"/>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4 Blank">
  <p:cSld name="CUSTOM_5_4_1">
    <p:bg>
      <p:bgPr>
        <a:solidFill>
          <a:schemeClr val="lt1"/>
        </a:solidFill>
        <a:effectLst/>
      </p:bgPr>
    </p:bg>
    <p:spTree>
      <p:nvGrpSpPr>
        <p:cNvPr id="1" name="Shape 713"/>
        <p:cNvGrpSpPr/>
        <p:nvPr/>
      </p:nvGrpSpPr>
      <p:grpSpPr>
        <a:xfrm>
          <a:off x="0" y="0"/>
          <a:ext cx="0" cy="0"/>
          <a:chOff x="0" y="0"/>
          <a:chExt cx="0" cy="0"/>
        </a:xfrm>
      </p:grpSpPr>
      <p:sp>
        <p:nvSpPr>
          <p:cNvPr id="714" name="Google Shape;714;p106"/>
          <p:cNvSpPr txBox="1">
            <a:spLocks noGrp="1"/>
          </p:cNvSpPr>
          <p:nvPr>
            <p:ph type="sldNum" idx="12"/>
          </p:nvPr>
        </p:nvSpPr>
        <p:spPr>
          <a:xfrm>
            <a:off x="8595300" y="5199826"/>
            <a:ext cx="548700" cy="62400"/>
          </a:xfrm>
          <a:prstGeom prst="rect">
            <a:avLst/>
          </a:prstGeom>
        </p:spPr>
        <p:txBody>
          <a:bodyPr spcFirstLastPara="1" wrap="square" lIns="0" tIns="0" rIns="0" bIns="0" anchor="t" anchorCtr="0">
            <a:noAutofit/>
          </a:bodyPr>
          <a:lstStyle>
            <a:lvl1pPr lvl="0" algn="r" rtl="0">
              <a:buNone/>
              <a:defRPr sz="200"/>
            </a:lvl1pPr>
            <a:lvl2pPr lvl="1" algn="r" rtl="0">
              <a:buNone/>
              <a:defRPr sz="200"/>
            </a:lvl2pPr>
            <a:lvl3pPr lvl="2" algn="r" rtl="0">
              <a:buNone/>
              <a:defRPr sz="200"/>
            </a:lvl3pPr>
            <a:lvl4pPr lvl="3" algn="r" rtl="0">
              <a:buNone/>
              <a:defRPr sz="200"/>
            </a:lvl4pPr>
            <a:lvl5pPr lvl="4" algn="r" rtl="0">
              <a:buNone/>
              <a:defRPr sz="200"/>
            </a:lvl5pPr>
            <a:lvl6pPr lvl="5" algn="r" rtl="0">
              <a:buNone/>
              <a:defRPr sz="200"/>
            </a:lvl6pPr>
            <a:lvl7pPr lvl="6" algn="r" rtl="0">
              <a:buNone/>
              <a:defRPr sz="200"/>
            </a:lvl7pPr>
            <a:lvl8pPr lvl="7" algn="r" rtl="0">
              <a:buNone/>
              <a:defRPr sz="200"/>
            </a:lvl8pPr>
            <a:lvl9pPr lvl="8" algn="r" rtl="0">
              <a:buNone/>
              <a:defRPr sz="200"/>
            </a:lvl9pPr>
          </a:lstStyle>
          <a:p>
            <a:pPr marL="0" lvl="0" indent="0" algn="r" rtl="0">
              <a:spcBef>
                <a:spcPts val="0"/>
              </a:spcBef>
              <a:spcAft>
                <a:spcPts val="0"/>
              </a:spcAft>
              <a:buNone/>
            </a:pPr>
            <a:fld id="{00000000-1234-1234-1234-123412341234}" type="slidenum">
              <a:rPr lang="en"/>
              <a:t>‹#›</a:t>
            </a:fld>
            <a:endParaRPr/>
          </a:p>
        </p:txBody>
      </p:sp>
      <p:sp>
        <p:nvSpPr>
          <p:cNvPr id="715" name="Google Shape;715;p106"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orient="horz" pos="193">
          <p15:clr>
            <a:srgbClr val="FA7B17"/>
          </p15:clr>
        </p15:guide>
        <p15:guide id="2" orient="horz" pos="1620">
          <p15:clr>
            <a:srgbClr val="FA7B17"/>
          </p15:clr>
        </p15:guide>
        <p15:guide id="3" orient="horz" pos="3048">
          <p15:clr>
            <a:srgbClr val="FA7B17"/>
          </p15:clr>
        </p15:guide>
        <p15:guide id="4" pos="283">
          <p15:clr>
            <a:srgbClr val="FA7B17"/>
          </p15:clr>
        </p15:guide>
        <p15:guide id="5" pos="2880">
          <p15:clr>
            <a:srgbClr val="FA7B17"/>
          </p15:clr>
        </p15:guide>
        <p15:guide id="6" pos="5477">
          <p15:clr>
            <a:srgbClr val="FA7B17"/>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4 Blank with logo and footnote">
  <p:cSld name="CUSTOM_5_4_1_1">
    <p:bg>
      <p:bgPr>
        <a:solidFill>
          <a:schemeClr val="lt1"/>
        </a:solidFill>
        <a:effectLst/>
      </p:bgPr>
    </p:bg>
    <p:spTree>
      <p:nvGrpSpPr>
        <p:cNvPr id="1" name="Shape 716"/>
        <p:cNvGrpSpPr/>
        <p:nvPr/>
      </p:nvGrpSpPr>
      <p:grpSpPr>
        <a:xfrm>
          <a:off x="0" y="0"/>
          <a:ext cx="0" cy="0"/>
          <a:chOff x="0" y="0"/>
          <a:chExt cx="0" cy="0"/>
        </a:xfrm>
      </p:grpSpPr>
      <p:sp>
        <p:nvSpPr>
          <p:cNvPr id="717" name="Google Shape;717;p107"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718" name="Google Shape;718;p107"/>
          <p:cNvSpPr txBox="1">
            <a:spLocks noGrp="1"/>
          </p:cNvSpPr>
          <p:nvPr>
            <p:ph type="body" idx="1"/>
          </p:nvPr>
        </p:nvSpPr>
        <p:spPr>
          <a:xfrm>
            <a:off x="450000" y="4708800"/>
            <a:ext cx="7788000" cy="259200"/>
          </a:xfrm>
          <a:prstGeom prst="rect">
            <a:avLst/>
          </a:prstGeom>
        </p:spPr>
        <p:txBody>
          <a:bodyPr spcFirstLastPara="1" wrap="square" lIns="0" tIns="0" rIns="0" bIns="0" anchor="b" anchorCtr="0">
            <a:noAutofit/>
          </a:bodyPr>
          <a:lstStyle>
            <a:lvl1pPr marL="457200" lvl="0" indent="-279400" rtl="0">
              <a:spcBef>
                <a:spcPts val="0"/>
              </a:spcBef>
              <a:spcAft>
                <a:spcPts val="0"/>
              </a:spcAft>
              <a:buSzPts val="800"/>
              <a:buChar char="●"/>
              <a:defRPr sz="800"/>
            </a:lvl1pPr>
            <a:lvl2pPr marL="914400" lvl="1" indent="-279400" rtl="0">
              <a:spcBef>
                <a:spcPts val="1000"/>
              </a:spcBef>
              <a:spcAft>
                <a:spcPts val="0"/>
              </a:spcAft>
              <a:buSzPts val="800"/>
              <a:buChar char="○"/>
              <a:defRPr sz="800"/>
            </a:lvl2pPr>
            <a:lvl3pPr marL="1371600" lvl="2" indent="-279400" rtl="0">
              <a:spcBef>
                <a:spcPts val="1000"/>
              </a:spcBef>
              <a:spcAft>
                <a:spcPts val="0"/>
              </a:spcAft>
              <a:buSzPts val="800"/>
              <a:buChar char="■"/>
              <a:defRPr sz="800"/>
            </a:lvl3pPr>
            <a:lvl4pPr marL="1828800" lvl="3" indent="-279400" rtl="0">
              <a:spcBef>
                <a:spcPts val="1000"/>
              </a:spcBef>
              <a:spcAft>
                <a:spcPts val="0"/>
              </a:spcAft>
              <a:buSzPts val="800"/>
              <a:buChar char="●"/>
              <a:defRPr sz="800"/>
            </a:lvl4pPr>
            <a:lvl5pPr marL="2286000" lvl="4" indent="-279400" rtl="0">
              <a:spcBef>
                <a:spcPts val="1000"/>
              </a:spcBef>
              <a:spcAft>
                <a:spcPts val="0"/>
              </a:spcAft>
              <a:buSzPts val="800"/>
              <a:buChar char="○"/>
              <a:defRPr sz="800"/>
            </a:lvl5pPr>
            <a:lvl6pPr marL="2743200" lvl="5" indent="-279400" rtl="0">
              <a:spcBef>
                <a:spcPts val="1000"/>
              </a:spcBef>
              <a:spcAft>
                <a:spcPts val="0"/>
              </a:spcAft>
              <a:buSzPts val="800"/>
              <a:buChar char="■"/>
              <a:defRPr sz="800"/>
            </a:lvl6pPr>
            <a:lvl7pPr marL="3200400" lvl="6" indent="-279400" rtl="0">
              <a:spcBef>
                <a:spcPts val="1000"/>
              </a:spcBef>
              <a:spcAft>
                <a:spcPts val="0"/>
              </a:spcAft>
              <a:buSzPts val="800"/>
              <a:buChar char="●"/>
              <a:defRPr sz="800"/>
            </a:lvl7pPr>
            <a:lvl8pPr marL="3657600" lvl="7" indent="-279400" rtl="0">
              <a:spcBef>
                <a:spcPts val="1000"/>
              </a:spcBef>
              <a:spcAft>
                <a:spcPts val="0"/>
              </a:spcAft>
              <a:buSzPts val="800"/>
              <a:buChar char="○"/>
              <a:defRPr sz="800"/>
            </a:lvl8pPr>
            <a:lvl9pPr marL="4114800" lvl="8" indent="-279400" rtl="0">
              <a:spcBef>
                <a:spcPts val="1000"/>
              </a:spcBef>
              <a:spcAft>
                <a:spcPts val="1000"/>
              </a:spcAft>
              <a:buSzPts val="800"/>
              <a:buChar char="■"/>
              <a:defRPr sz="800"/>
            </a:lvl9pPr>
          </a:lstStyle>
          <a:p>
            <a:endParaRPr/>
          </a:p>
        </p:txBody>
      </p:sp>
      <p:sp>
        <p:nvSpPr>
          <p:cNvPr id="719" name="Google Shape;719;p107"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orient="horz" pos="193">
          <p15:clr>
            <a:srgbClr val="FA7B17"/>
          </p15:clr>
        </p15:guide>
        <p15:guide id="2" orient="horz" pos="1620">
          <p15:clr>
            <a:srgbClr val="FA7B17"/>
          </p15:clr>
        </p15:guide>
        <p15:guide id="3" orient="horz" pos="3048">
          <p15:clr>
            <a:srgbClr val="FA7B17"/>
          </p15:clr>
        </p15:guide>
        <p15:guide id="4" pos="283">
          <p15:clr>
            <a:srgbClr val="FA7B17"/>
          </p15:clr>
        </p15:guide>
        <p15:guide id="5" pos="2880">
          <p15:clr>
            <a:srgbClr val="FA7B17"/>
          </p15:clr>
        </p15:guide>
        <p15:guide id="6" pos="5477">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1"/>
        <p:cNvGrpSpPr/>
        <p:nvPr/>
      </p:nvGrpSpPr>
      <p:grpSpPr>
        <a:xfrm>
          <a:off x="0" y="0"/>
          <a:ext cx="0" cy="0"/>
          <a:chOff x="0" y="0"/>
          <a:chExt cx="0" cy="0"/>
        </a:xfrm>
      </p:grpSpPr>
      <p:sp>
        <p:nvSpPr>
          <p:cNvPr id="32" name="Google Shape;32;p7"/>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7"/>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a:p>
        </p:txBody>
      </p:sp>
      <p:sp>
        <p:nvSpPr>
          <p:cNvPr id="34" name="Google Shape;34;p7"/>
          <p:cNvSpPr txBox="1">
            <a:spLocks noGrp="1"/>
          </p:cNvSpPr>
          <p:nvPr>
            <p:ph type="body" idx="1"/>
          </p:nvPr>
        </p:nvSpPr>
        <p:spPr>
          <a:xfrm>
            <a:off x="922000"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5" name="Google Shape;35;p7"/>
          <p:cNvSpPr txBox="1">
            <a:spLocks noGrp="1"/>
          </p:cNvSpPr>
          <p:nvPr>
            <p:ph type="body" idx="2"/>
          </p:nvPr>
        </p:nvSpPr>
        <p:spPr>
          <a:xfrm>
            <a:off x="3373778"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6" name="Google Shape;36;p7"/>
          <p:cNvSpPr txBox="1">
            <a:spLocks noGrp="1"/>
          </p:cNvSpPr>
          <p:nvPr>
            <p:ph type="body" idx="3"/>
          </p:nvPr>
        </p:nvSpPr>
        <p:spPr>
          <a:xfrm>
            <a:off x="5825557" y="1930500"/>
            <a:ext cx="2332200" cy="29190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37" name="Google Shape;37;p7"/>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5 Closing slide">
  <p:cSld name="CUSTOM_6">
    <p:bg>
      <p:bgPr>
        <a:solidFill>
          <a:schemeClr val="lt2"/>
        </a:solidFill>
        <a:effectLst/>
      </p:bgPr>
    </p:bg>
    <p:spTree>
      <p:nvGrpSpPr>
        <p:cNvPr id="1" name="Shape 720"/>
        <p:cNvGrpSpPr/>
        <p:nvPr/>
      </p:nvGrpSpPr>
      <p:grpSpPr>
        <a:xfrm>
          <a:off x="0" y="0"/>
          <a:ext cx="0" cy="0"/>
          <a:chOff x="0" y="0"/>
          <a:chExt cx="0" cy="0"/>
        </a:xfrm>
      </p:grpSpPr>
      <p:sp>
        <p:nvSpPr>
          <p:cNvPr id="721" name="Google Shape;721;p108" descr="Behavioural Insights Team logo"/>
          <p:cNvSpPr/>
          <p:nvPr/>
        </p:nvSpPr>
        <p:spPr>
          <a:xfrm>
            <a:off x="410253" y="655663"/>
            <a:ext cx="1634227" cy="1558075"/>
          </a:xfrm>
          <a:prstGeom prst="rect">
            <a:avLst/>
          </a:prstGeom>
          <a:noFill/>
          <a:ln>
            <a:noFill/>
          </a:ln>
        </p:spPr>
      </p:sp>
      <p:sp>
        <p:nvSpPr>
          <p:cNvPr id="722" name="Google Shape;722;p108"/>
          <p:cNvSpPr txBox="1"/>
          <p:nvPr/>
        </p:nvSpPr>
        <p:spPr>
          <a:xfrm>
            <a:off x="450000" y="4566475"/>
            <a:ext cx="3974100" cy="27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lt1"/>
                </a:solidFill>
              </a:rPr>
              <a:t>© Behavioural Insights Ltd. </a:t>
            </a:r>
            <a:endParaRPr sz="800">
              <a:solidFill>
                <a:schemeClr val="lt1"/>
              </a:solidFill>
            </a:endParaRPr>
          </a:p>
        </p:txBody>
      </p:sp>
      <p:sp>
        <p:nvSpPr>
          <p:cNvPr id="723" name="Google Shape;723;p108"/>
          <p:cNvSpPr/>
          <p:nvPr/>
        </p:nvSpPr>
        <p:spPr>
          <a:xfrm rot="10800000">
            <a:off x="4648549" y="1042102"/>
            <a:ext cx="4505376" cy="4108273"/>
          </a:xfrm>
          <a:prstGeom prst="rect">
            <a:avLst/>
          </a:prstGeom>
          <a:noFill/>
          <a:ln>
            <a:noFill/>
          </a:ln>
        </p:spPr>
      </p:sp>
      <p:sp>
        <p:nvSpPr>
          <p:cNvPr id="724" name="Google Shape;724;p108"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solidFill>
                  <a:schemeClr val="lt1"/>
                </a:solidFill>
              </a:defRPr>
            </a:lvl1pPr>
            <a:lvl2pPr lvl="1" algn="ctr" rtl="0">
              <a:buNone/>
              <a:defRPr>
                <a:solidFill>
                  <a:schemeClr val="lt1"/>
                </a:solidFill>
              </a:defRPr>
            </a:lvl2pPr>
            <a:lvl3pPr lvl="2" algn="ctr" rtl="0">
              <a:buNone/>
              <a:defRPr>
                <a:solidFill>
                  <a:schemeClr val="lt1"/>
                </a:solidFill>
              </a:defRPr>
            </a:lvl3pPr>
            <a:lvl4pPr lvl="3" algn="ctr" rtl="0">
              <a:buNone/>
              <a:defRPr>
                <a:solidFill>
                  <a:schemeClr val="lt1"/>
                </a:solidFill>
              </a:defRPr>
            </a:lvl4pPr>
            <a:lvl5pPr lvl="4" algn="ctr" rtl="0">
              <a:buNone/>
              <a:defRPr>
                <a:solidFill>
                  <a:schemeClr val="lt1"/>
                </a:solidFill>
              </a:defRPr>
            </a:lvl5pPr>
            <a:lvl6pPr lvl="5" algn="ctr" rtl="0">
              <a:buNone/>
              <a:defRPr>
                <a:solidFill>
                  <a:schemeClr val="lt1"/>
                </a:solidFill>
              </a:defRPr>
            </a:lvl6pPr>
            <a:lvl7pPr lvl="6" algn="ctr" rtl="0">
              <a:buNone/>
              <a:defRPr>
                <a:solidFill>
                  <a:schemeClr val="lt1"/>
                </a:solidFill>
              </a:defRPr>
            </a:lvl7pPr>
            <a:lvl8pPr lvl="7" algn="ctr" rtl="0">
              <a:buNone/>
              <a:defRPr>
                <a:solidFill>
                  <a:schemeClr val="lt1"/>
                </a:solidFill>
              </a:defRPr>
            </a:lvl8pPr>
            <a:lvl9pPr lvl="8" algn="ctr"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725" name="Google Shape;725;p108"/>
          <p:cNvSpPr txBox="1">
            <a:spLocks noGrp="1"/>
          </p:cNvSpPr>
          <p:nvPr>
            <p:ph type="body" idx="1"/>
          </p:nvPr>
        </p:nvSpPr>
        <p:spPr>
          <a:xfrm>
            <a:off x="668850" y="2997175"/>
            <a:ext cx="3795300" cy="1558200"/>
          </a:xfrm>
          <a:prstGeom prst="rect">
            <a:avLst/>
          </a:prstGeom>
        </p:spPr>
        <p:txBody>
          <a:bodyPr spcFirstLastPara="1" wrap="square" lIns="0" tIns="0" rIns="0" bIns="0" anchor="t" anchorCtr="0">
            <a:noAutofit/>
          </a:bodyPr>
          <a:lstStyle>
            <a:lvl1pPr marL="457200" lvl="0" indent="-317500" rtl="0">
              <a:spcBef>
                <a:spcPts val="0"/>
              </a:spcBef>
              <a:spcAft>
                <a:spcPts val="0"/>
              </a:spcAft>
              <a:buClr>
                <a:schemeClr val="lt1"/>
              </a:buClr>
              <a:buSzPts val="1400"/>
              <a:buChar char="●"/>
              <a:defRPr>
                <a:solidFill>
                  <a:schemeClr val="lt1"/>
                </a:solidFill>
              </a:defRPr>
            </a:lvl1pPr>
            <a:lvl2pPr marL="914400" lvl="1" indent="-317500" rtl="0">
              <a:spcBef>
                <a:spcPts val="0"/>
              </a:spcBef>
              <a:spcAft>
                <a:spcPts val="0"/>
              </a:spcAft>
              <a:buClr>
                <a:schemeClr val="lt1"/>
              </a:buClr>
              <a:buSzPts val="1400"/>
              <a:buChar char="○"/>
              <a:defRPr sz="1400">
                <a:solidFill>
                  <a:schemeClr val="lt1"/>
                </a:solidFill>
              </a:defRPr>
            </a:lvl2pPr>
            <a:lvl3pPr marL="1371600" lvl="2" indent="-317500" rtl="0">
              <a:spcBef>
                <a:spcPts val="0"/>
              </a:spcBef>
              <a:spcAft>
                <a:spcPts val="0"/>
              </a:spcAft>
              <a:buClr>
                <a:schemeClr val="lt1"/>
              </a:buClr>
              <a:buSzPts val="1400"/>
              <a:buChar char="■"/>
              <a:defRPr sz="1400">
                <a:solidFill>
                  <a:schemeClr val="lt1"/>
                </a:solidFill>
              </a:defRPr>
            </a:lvl3pPr>
            <a:lvl4pPr marL="1828800" lvl="3" indent="-317500" rtl="0">
              <a:spcBef>
                <a:spcPts val="0"/>
              </a:spcBef>
              <a:spcAft>
                <a:spcPts val="0"/>
              </a:spcAft>
              <a:buClr>
                <a:schemeClr val="lt1"/>
              </a:buClr>
              <a:buSzPts val="1400"/>
              <a:buChar char="●"/>
              <a:defRPr sz="1400">
                <a:solidFill>
                  <a:schemeClr val="lt1"/>
                </a:solidFill>
              </a:defRPr>
            </a:lvl4pPr>
            <a:lvl5pPr marL="2286000" lvl="4" indent="-317500" rtl="0">
              <a:spcBef>
                <a:spcPts val="0"/>
              </a:spcBef>
              <a:spcAft>
                <a:spcPts val="0"/>
              </a:spcAft>
              <a:buClr>
                <a:schemeClr val="lt1"/>
              </a:buClr>
              <a:buSzPts val="1400"/>
              <a:buChar char="○"/>
              <a:defRPr sz="1400">
                <a:solidFill>
                  <a:schemeClr val="lt1"/>
                </a:solidFill>
              </a:defRPr>
            </a:lvl5pPr>
            <a:lvl6pPr marL="2743200" lvl="5" indent="-317500" rtl="0">
              <a:spcBef>
                <a:spcPts val="0"/>
              </a:spcBef>
              <a:spcAft>
                <a:spcPts val="0"/>
              </a:spcAft>
              <a:buClr>
                <a:schemeClr val="lt1"/>
              </a:buClr>
              <a:buSzPts val="1400"/>
              <a:buChar char="■"/>
              <a:defRPr sz="1400">
                <a:solidFill>
                  <a:schemeClr val="lt1"/>
                </a:solidFill>
              </a:defRPr>
            </a:lvl6pPr>
            <a:lvl7pPr marL="3200400" lvl="6" indent="-317500" rtl="0">
              <a:spcBef>
                <a:spcPts val="0"/>
              </a:spcBef>
              <a:spcAft>
                <a:spcPts val="0"/>
              </a:spcAft>
              <a:buClr>
                <a:schemeClr val="lt1"/>
              </a:buClr>
              <a:buSzPts val="1400"/>
              <a:buChar char="●"/>
              <a:defRPr sz="1400">
                <a:solidFill>
                  <a:schemeClr val="lt1"/>
                </a:solidFill>
              </a:defRPr>
            </a:lvl7pPr>
            <a:lvl8pPr marL="3657600" lvl="7" indent="-317500" rtl="0">
              <a:spcBef>
                <a:spcPts val="0"/>
              </a:spcBef>
              <a:spcAft>
                <a:spcPts val="0"/>
              </a:spcAft>
              <a:buClr>
                <a:schemeClr val="lt1"/>
              </a:buClr>
              <a:buSzPts val="1400"/>
              <a:buChar char="○"/>
              <a:defRPr sz="1400">
                <a:solidFill>
                  <a:schemeClr val="lt1"/>
                </a:solidFill>
              </a:defRPr>
            </a:lvl8pPr>
            <a:lvl9pPr marL="4114800" lvl="8" indent="-317500" rtl="0">
              <a:spcBef>
                <a:spcPts val="0"/>
              </a:spcBef>
              <a:spcAft>
                <a:spcPts val="0"/>
              </a:spcAft>
              <a:buClr>
                <a:schemeClr val="lt1"/>
              </a:buClr>
              <a:buSzPts val="1400"/>
              <a:buChar char="■"/>
              <a:defRPr sz="14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19">
          <p15:clr>
            <a:srgbClr val="FA7B17"/>
          </p15:clr>
        </p15:guide>
        <p15:guide id="6" orient="horz" pos="3048">
          <p15:clr>
            <a:srgbClr val="FA7B17"/>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1 column no hexagon 4">
  <p:cSld name="CUSTOM_5_8">
    <p:spTree>
      <p:nvGrpSpPr>
        <p:cNvPr id="1" name="Shape 726"/>
        <p:cNvGrpSpPr/>
        <p:nvPr/>
      </p:nvGrpSpPr>
      <p:grpSpPr>
        <a:xfrm>
          <a:off x="0" y="0"/>
          <a:ext cx="0" cy="0"/>
          <a:chOff x="0" y="0"/>
          <a:chExt cx="0" cy="0"/>
        </a:xfrm>
      </p:grpSpPr>
      <p:sp>
        <p:nvSpPr>
          <p:cNvPr id="727" name="Google Shape;727;p10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500" b="1"/>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28" name="Google Shape;728;p109"/>
          <p:cNvSpPr/>
          <p:nvPr/>
        </p:nvSpPr>
        <p:spPr>
          <a:xfrm>
            <a:off x="8497050" y="137350"/>
            <a:ext cx="504923" cy="572700"/>
          </a:xfrm>
          <a:prstGeom prst="rect">
            <a:avLst/>
          </a:prstGeom>
          <a:noFill/>
          <a:ln>
            <a:noFill/>
          </a:ln>
        </p:spPr>
      </p:sp>
      <p:cxnSp>
        <p:nvCxnSpPr>
          <p:cNvPr id="729" name="Google Shape;729;p109"/>
          <p:cNvCxnSpPr/>
          <p:nvPr/>
        </p:nvCxnSpPr>
        <p:spPr>
          <a:xfrm>
            <a:off x="465475" y="1104550"/>
            <a:ext cx="1830300" cy="0"/>
          </a:xfrm>
          <a:prstGeom prst="straightConnector1">
            <a:avLst/>
          </a:prstGeom>
          <a:noFill/>
          <a:ln w="76200" cap="flat" cmpd="sng">
            <a:solidFill>
              <a:srgbClr val="0098DB"/>
            </a:solidFill>
            <a:prstDash val="solid"/>
            <a:round/>
            <a:headEnd type="none" w="sm" len="sm"/>
            <a:tailEnd type="none" w="sm" len="sm"/>
          </a:ln>
        </p:spPr>
      </p:cxnSp>
      <p:sp>
        <p:nvSpPr>
          <p:cNvPr id="730" name="Google Shape;730;p10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sp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300"/>
              </a:spcBef>
              <a:spcAft>
                <a:spcPts val="0"/>
              </a:spcAft>
              <a:buSzPts val="1200"/>
              <a:buChar char="○"/>
              <a:defRPr sz="1200"/>
            </a:lvl2pPr>
            <a:lvl3pPr marL="1371600" lvl="2" indent="-304800" algn="l" rtl="0">
              <a:lnSpc>
                <a:spcPct val="115000"/>
              </a:lnSpc>
              <a:spcBef>
                <a:spcPts val="300"/>
              </a:spcBef>
              <a:spcAft>
                <a:spcPts val="0"/>
              </a:spcAft>
              <a:buSzPts val="1200"/>
              <a:buChar char="■"/>
              <a:defRPr sz="1200"/>
            </a:lvl3pPr>
            <a:lvl4pPr marL="1828800" lvl="3" indent="-304800" algn="l" rtl="0">
              <a:lnSpc>
                <a:spcPct val="115000"/>
              </a:lnSpc>
              <a:spcBef>
                <a:spcPts val="300"/>
              </a:spcBef>
              <a:spcAft>
                <a:spcPts val="0"/>
              </a:spcAft>
              <a:buSzPts val="1200"/>
              <a:buChar char="●"/>
              <a:defRPr sz="1200"/>
            </a:lvl4pPr>
            <a:lvl5pPr marL="2286000" lvl="4" indent="-304800" algn="l" rtl="0">
              <a:lnSpc>
                <a:spcPct val="115000"/>
              </a:lnSpc>
              <a:spcBef>
                <a:spcPts val="300"/>
              </a:spcBef>
              <a:spcAft>
                <a:spcPts val="0"/>
              </a:spcAft>
              <a:buSzPts val="1200"/>
              <a:buChar char="○"/>
              <a:defRPr sz="1200"/>
            </a:lvl5pPr>
            <a:lvl6pPr marL="2743200" lvl="5" indent="-304800" algn="l" rtl="0">
              <a:lnSpc>
                <a:spcPct val="115000"/>
              </a:lnSpc>
              <a:spcBef>
                <a:spcPts val="300"/>
              </a:spcBef>
              <a:spcAft>
                <a:spcPts val="0"/>
              </a:spcAft>
              <a:buSzPts val="1200"/>
              <a:buChar char="■"/>
              <a:defRPr sz="1200"/>
            </a:lvl6pPr>
            <a:lvl7pPr marL="3200400" lvl="6" indent="-304800" algn="l" rtl="0">
              <a:lnSpc>
                <a:spcPct val="115000"/>
              </a:lnSpc>
              <a:spcBef>
                <a:spcPts val="300"/>
              </a:spcBef>
              <a:spcAft>
                <a:spcPts val="0"/>
              </a:spcAft>
              <a:buSzPts val="1200"/>
              <a:buChar char="●"/>
              <a:defRPr sz="1200"/>
            </a:lvl7pPr>
            <a:lvl8pPr marL="3657600" lvl="7" indent="-304800" algn="l" rtl="0">
              <a:lnSpc>
                <a:spcPct val="115000"/>
              </a:lnSpc>
              <a:spcBef>
                <a:spcPts val="300"/>
              </a:spcBef>
              <a:spcAft>
                <a:spcPts val="0"/>
              </a:spcAft>
              <a:buSzPts val="1200"/>
              <a:buChar char="○"/>
              <a:defRPr sz="1200"/>
            </a:lvl8pPr>
            <a:lvl9pPr marL="4114800" lvl="8" indent="-304800" algn="l" rtl="0">
              <a:lnSpc>
                <a:spcPct val="115000"/>
              </a:lnSpc>
              <a:spcBef>
                <a:spcPts val="300"/>
              </a:spcBef>
              <a:spcAft>
                <a:spcPts val="300"/>
              </a:spcAft>
              <a:buSzPts val="1200"/>
              <a:buChar char="■"/>
              <a:defRPr sz="1200"/>
            </a:lvl9pPr>
          </a:lstStyle>
          <a:p>
            <a:endParaRPr/>
          </a:p>
        </p:txBody>
      </p:sp>
      <p:sp>
        <p:nvSpPr>
          <p:cNvPr id="731" name="Google Shape;731;p10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32" name="Google Shape;732;p109" descr="Behavioural Insights Team logo"/>
          <p:cNvSpPr/>
          <p:nvPr/>
        </p:nvSpPr>
        <p:spPr>
          <a:xfrm>
            <a:off x="219150" y="4755000"/>
            <a:ext cx="173699" cy="173151"/>
          </a:xfrm>
          <a:prstGeom prst="rect">
            <a:avLst/>
          </a:prstGeom>
          <a:noFill/>
          <a:ln>
            <a:noFill/>
          </a:ln>
        </p:spPr>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1 column no hexagon 3">
  <p:cSld name="CUSTOM_5_7">
    <p:spTree>
      <p:nvGrpSpPr>
        <p:cNvPr id="1" name="Shape 733"/>
        <p:cNvGrpSpPr/>
        <p:nvPr/>
      </p:nvGrpSpPr>
      <p:grpSpPr>
        <a:xfrm>
          <a:off x="0" y="0"/>
          <a:ext cx="0" cy="0"/>
          <a:chOff x="0" y="0"/>
          <a:chExt cx="0" cy="0"/>
        </a:xfrm>
      </p:grpSpPr>
      <p:sp>
        <p:nvSpPr>
          <p:cNvPr id="734" name="Google Shape;734;p1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b="1"/>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35" name="Google Shape;735;p110"/>
          <p:cNvSpPr/>
          <p:nvPr/>
        </p:nvSpPr>
        <p:spPr>
          <a:xfrm>
            <a:off x="8497050" y="137350"/>
            <a:ext cx="504923" cy="572700"/>
          </a:xfrm>
          <a:prstGeom prst="rect">
            <a:avLst/>
          </a:prstGeom>
          <a:noFill/>
          <a:ln>
            <a:noFill/>
          </a:ln>
        </p:spPr>
      </p:sp>
      <p:sp>
        <p:nvSpPr>
          <p:cNvPr id="736" name="Google Shape;736;p11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37" name="Google Shape;737;p110" descr="Behavioural Insights Team logo"/>
          <p:cNvSpPr/>
          <p:nvPr/>
        </p:nvSpPr>
        <p:spPr>
          <a:xfrm>
            <a:off x="219150" y="4755000"/>
            <a:ext cx="173699" cy="173151"/>
          </a:xfrm>
          <a:prstGeom prst="rect">
            <a:avLst/>
          </a:prstGeom>
          <a:noFill/>
          <a:ln>
            <a:noFill/>
          </a:ln>
        </p:spPr>
      </p:sp>
      <p:cxnSp>
        <p:nvCxnSpPr>
          <p:cNvPr id="738" name="Google Shape;738;p110"/>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1 column no hexagon 1">
  <p:cSld name="1 column no hexagon">
    <p:spTree>
      <p:nvGrpSpPr>
        <p:cNvPr id="1" name="Shape 739"/>
        <p:cNvGrpSpPr/>
        <p:nvPr/>
      </p:nvGrpSpPr>
      <p:grpSpPr>
        <a:xfrm>
          <a:off x="0" y="0"/>
          <a:ext cx="0" cy="0"/>
          <a:chOff x="0" y="0"/>
          <a:chExt cx="0" cy="0"/>
        </a:xfrm>
      </p:grpSpPr>
      <p:sp>
        <p:nvSpPr>
          <p:cNvPr id="740" name="Google Shape;740;p111"/>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b="1"/>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741" name="Google Shape;741;p111"/>
          <p:cNvSpPr/>
          <p:nvPr/>
        </p:nvSpPr>
        <p:spPr>
          <a:xfrm>
            <a:off x="8497051" y="137350"/>
            <a:ext cx="504923" cy="572700"/>
          </a:xfrm>
          <a:prstGeom prst="rect">
            <a:avLst/>
          </a:prstGeom>
          <a:noFill/>
          <a:ln>
            <a:noFill/>
          </a:ln>
        </p:spPr>
      </p:sp>
      <p:cxnSp>
        <p:nvCxnSpPr>
          <p:cNvPr id="742" name="Google Shape;742;p111"/>
          <p:cNvCxnSpPr/>
          <p:nvPr/>
        </p:nvCxnSpPr>
        <p:spPr>
          <a:xfrm>
            <a:off x="465475" y="1104550"/>
            <a:ext cx="1830300" cy="0"/>
          </a:xfrm>
          <a:prstGeom prst="straightConnector1">
            <a:avLst/>
          </a:prstGeom>
          <a:noFill/>
          <a:ln w="76200" cap="flat" cmpd="sng">
            <a:solidFill>
              <a:srgbClr val="0098DB"/>
            </a:solidFill>
            <a:prstDash val="solid"/>
            <a:round/>
            <a:headEnd type="none" w="sm" len="sm"/>
            <a:tailEnd type="none" w="sm" len="sm"/>
          </a:ln>
        </p:spPr>
      </p:cxnSp>
      <p:sp>
        <p:nvSpPr>
          <p:cNvPr id="743" name="Google Shape;743;p111"/>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rtl="0">
              <a:lnSpc>
                <a:spcPct val="115000"/>
              </a:lnSpc>
              <a:spcBef>
                <a:spcPts val="0"/>
              </a:spcBef>
              <a:spcAft>
                <a:spcPts val="0"/>
              </a:spcAft>
              <a:buSzPts val="14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744" name="Google Shape;744;p111"/>
          <p:cNvSpPr/>
          <p:nvPr/>
        </p:nvSpPr>
        <p:spPr>
          <a:xfrm>
            <a:off x="8089925" y="4037675"/>
            <a:ext cx="989400" cy="9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5" name="Google Shape;745;p111" descr="Behavioural Insights Team logo"/>
          <p:cNvSpPr/>
          <p:nvPr/>
        </p:nvSpPr>
        <p:spPr>
          <a:xfrm>
            <a:off x="219150" y="4755000"/>
            <a:ext cx="173699" cy="173151"/>
          </a:xfrm>
          <a:prstGeom prst="rect">
            <a:avLst/>
          </a:prstGeom>
          <a:noFill/>
          <a:ln>
            <a:noFill/>
          </a:ln>
        </p:spPr>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46"/>
        <p:cNvGrpSpPr/>
        <p:nvPr/>
      </p:nvGrpSpPr>
      <p:grpSpPr>
        <a:xfrm>
          <a:off x="0" y="0"/>
          <a:ext cx="0" cy="0"/>
          <a:chOff x="0" y="0"/>
          <a:chExt cx="0" cy="0"/>
        </a:xfrm>
      </p:grpSpPr>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Stand alone quote slide 1">
  <p:cSld name="SECTION_HEADER_3">
    <p:bg>
      <p:bgPr>
        <a:solidFill>
          <a:srgbClr val="4D4F53"/>
        </a:solidFill>
        <a:effectLst/>
      </p:bgPr>
    </p:bg>
    <p:spTree>
      <p:nvGrpSpPr>
        <p:cNvPr id="1" name="Shape 747"/>
        <p:cNvGrpSpPr/>
        <p:nvPr/>
      </p:nvGrpSpPr>
      <p:grpSpPr>
        <a:xfrm>
          <a:off x="0" y="0"/>
          <a:ext cx="0" cy="0"/>
          <a:chOff x="0" y="0"/>
          <a:chExt cx="0" cy="0"/>
        </a:xfrm>
      </p:grpSpPr>
      <p:sp>
        <p:nvSpPr>
          <p:cNvPr id="748" name="Google Shape;748;p113"/>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rtl="0">
              <a:spcBef>
                <a:spcPts val="0"/>
              </a:spcBef>
              <a:spcAft>
                <a:spcPts val="0"/>
              </a:spcAft>
              <a:buClr>
                <a:srgbClr val="FFFFFF"/>
              </a:buClr>
              <a:buSzPts val="3600"/>
              <a:buChar char="●"/>
              <a:defRPr sz="3600" i="1">
                <a:solidFill>
                  <a:srgbClr val="FFFFFF"/>
                </a:solidFill>
              </a:defRPr>
            </a:lvl1pPr>
            <a:lvl2pPr lvl="1" algn="ctr" rtl="0">
              <a:spcBef>
                <a:spcPts val="0"/>
              </a:spcBef>
              <a:spcAft>
                <a:spcPts val="0"/>
              </a:spcAft>
              <a:buSzPts val="3600"/>
              <a:buChar char="○"/>
              <a:defRPr sz="3600"/>
            </a:lvl2pPr>
            <a:lvl3pPr lvl="2" algn="ctr" rtl="0">
              <a:spcBef>
                <a:spcPts val="0"/>
              </a:spcBef>
              <a:spcAft>
                <a:spcPts val="0"/>
              </a:spcAft>
              <a:buSzPts val="3600"/>
              <a:buChar char="■"/>
              <a:defRPr sz="3600"/>
            </a:lvl3pPr>
            <a:lvl4pPr lvl="3" algn="ctr" rtl="0">
              <a:spcBef>
                <a:spcPts val="0"/>
              </a:spcBef>
              <a:spcAft>
                <a:spcPts val="0"/>
              </a:spcAft>
              <a:buSzPts val="3600"/>
              <a:buChar char="●"/>
              <a:defRPr sz="3600"/>
            </a:lvl4pPr>
            <a:lvl5pPr lvl="4" algn="ctr" rtl="0">
              <a:spcBef>
                <a:spcPts val="0"/>
              </a:spcBef>
              <a:spcAft>
                <a:spcPts val="0"/>
              </a:spcAft>
              <a:buSzPts val="3600"/>
              <a:buChar char="○"/>
              <a:defRPr sz="3600"/>
            </a:lvl5pPr>
            <a:lvl6pPr lvl="5" algn="ctr" rtl="0">
              <a:spcBef>
                <a:spcPts val="0"/>
              </a:spcBef>
              <a:spcAft>
                <a:spcPts val="0"/>
              </a:spcAft>
              <a:buSzPts val="3600"/>
              <a:buChar char="■"/>
              <a:defRPr sz="3600"/>
            </a:lvl6pPr>
            <a:lvl7pPr lvl="6" algn="ctr" rtl="0">
              <a:spcBef>
                <a:spcPts val="0"/>
              </a:spcBef>
              <a:spcAft>
                <a:spcPts val="0"/>
              </a:spcAft>
              <a:buSzPts val="3600"/>
              <a:buChar char="●"/>
              <a:defRPr sz="3600"/>
            </a:lvl7pPr>
            <a:lvl8pPr lvl="7" algn="ctr" rtl="0">
              <a:spcBef>
                <a:spcPts val="0"/>
              </a:spcBef>
              <a:spcAft>
                <a:spcPts val="0"/>
              </a:spcAft>
              <a:buSzPts val="3600"/>
              <a:buChar char="○"/>
              <a:defRPr sz="3600"/>
            </a:lvl8pPr>
            <a:lvl9pPr lvl="8" algn="ctr" rtl="0">
              <a:spcBef>
                <a:spcPts val="0"/>
              </a:spcBef>
              <a:spcAft>
                <a:spcPts val="0"/>
              </a:spcAft>
              <a:buSzPts val="3600"/>
              <a:buChar char="■"/>
              <a:defRPr sz="3600"/>
            </a:lvl9pPr>
          </a:lstStyle>
          <a:p>
            <a:endParaRPr/>
          </a:p>
        </p:txBody>
      </p:sp>
      <p:sp>
        <p:nvSpPr>
          <p:cNvPr id="749" name="Google Shape;749;p113"/>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8"/>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a:p>
        </p:txBody>
      </p:sp>
      <p:sp>
        <p:nvSpPr>
          <p:cNvPr id="41" name="Google Shape;41;p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sz="1000"/>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 Compact">
  <p:cSld name="TITLE_ONLY_1">
    <p:spTree>
      <p:nvGrpSpPr>
        <p:cNvPr id="1" name="Shape 42"/>
        <p:cNvGrpSpPr/>
        <p:nvPr/>
      </p:nvGrpSpPr>
      <p:grpSpPr>
        <a:xfrm>
          <a:off x="0" y="0"/>
          <a:ext cx="0" cy="0"/>
          <a:chOff x="0" y="0"/>
          <a:chExt cx="0" cy="0"/>
        </a:xfrm>
      </p:grpSpPr>
      <p:sp>
        <p:nvSpPr>
          <p:cNvPr id="43" name="Google Shape;43;p9"/>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9"/>
          <p:cNvSpPr txBox="1">
            <a:spLocks noGrp="1"/>
          </p:cNvSpPr>
          <p:nvPr>
            <p:ph type="title"/>
          </p:nvPr>
        </p:nvSpPr>
        <p:spPr>
          <a:xfrm>
            <a:off x="922000" y="815575"/>
            <a:ext cx="72870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45" name="Google Shape;45;p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0"/>
          <p:cNvSpPr txBox="1">
            <a:spLocks noGrp="1"/>
          </p:cNvSpPr>
          <p:nvPr>
            <p:ph type="body" idx="1"/>
          </p:nvPr>
        </p:nvSpPr>
        <p:spPr>
          <a:xfrm>
            <a:off x="457200" y="4253909"/>
            <a:ext cx="8229600" cy="5196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400"/>
              <a:buNone/>
              <a:defRPr sz="1400"/>
            </a:lvl1pPr>
          </a:lstStyle>
          <a:p>
            <a:endParaRPr/>
          </a:p>
        </p:txBody>
      </p:sp>
      <p:sp>
        <p:nvSpPr>
          <p:cNvPr id="49" name="Google Shape;49;p1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colored">
  <p:cSld name="BLANK_1">
    <p:bg>
      <p:bgPr>
        <a:solidFill>
          <a:schemeClr val="accent1"/>
        </a:solidFill>
        <a:effectLst/>
      </p:bgPr>
    </p:bg>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solidFill>
                  <a:schemeClr val="bg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dirty="0"/>
          </a:p>
        </p:txBody>
      </p:sp>
      <p:sp>
        <p:nvSpPr>
          <p:cNvPr id="54" name="Google Shape;54;p12"/>
          <p:cNvSpPr/>
          <p:nvPr/>
        </p:nvSpPr>
        <p:spPr>
          <a:xfrm>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 One text column">
  <p:cSld name="CUSTOM_5_2_1_1_3_1">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306000" y="306000"/>
            <a:ext cx="8532000" cy="636600"/>
          </a:xfrm>
          <a:prstGeom prst="rect">
            <a:avLst/>
          </a:prstGeom>
          <a:noFill/>
          <a:ln>
            <a:noFill/>
          </a:ln>
        </p:spPr>
        <p:txBody>
          <a:bodyPr spcFirstLastPara="1" wrap="square" lIns="91425" tIns="36000" rIns="91425" bIns="36000" anchor="b" anchorCtr="0">
            <a:noAutofit/>
          </a:bodyPr>
          <a:lstStyle>
            <a:lvl1pPr lvl="0" algn="l" rtl="0">
              <a:lnSpc>
                <a:spcPct val="100000"/>
              </a:lnSpc>
              <a:spcBef>
                <a:spcPts val="0"/>
              </a:spcBef>
              <a:spcAft>
                <a:spcPts val="0"/>
              </a:spcAft>
              <a:buSzPts val="2200"/>
              <a:buNone/>
              <a:defRPr/>
            </a:lvl1pPr>
            <a:lvl2pPr lvl="1" algn="l" rtl="0">
              <a:lnSpc>
                <a:spcPct val="100000"/>
              </a:lnSpc>
              <a:spcBef>
                <a:spcPts val="0"/>
              </a:spcBef>
              <a:spcAft>
                <a:spcPts val="0"/>
              </a:spcAft>
              <a:buSzPts val="2000"/>
              <a:buNone/>
              <a:defRPr/>
            </a:lvl2pPr>
            <a:lvl3pPr lvl="2" algn="l" rtl="0">
              <a:lnSpc>
                <a:spcPct val="100000"/>
              </a:lnSpc>
              <a:spcBef>
                <a:spcPts val="0"/>
              </a:spcBef>
              <a:spcAft>
                <a:spcPts val="0"/>
              </a:spcAft>
              <a:buSzPts val="2000"/>
              <a:buNone/>
              <a:defRPr/>
            </a:lvl3pPr>
            <a:lvl4pPr lvl="3" algn="l" rtl="0">
              <a:lnSpc>
                <a:spcPct val="100000"/>
              </a:lnSpc>
              <a:spcBef>
                <a:spcPts val="0"/>
              </a:spcBef>
              <a:spcAft>
                <a:spcPts val="0"/>
              </a:spcAft>
              <a:buSzPts val="2000"/>
              <a:buNone/>
              <a:defRPr/>
            </a:lvl4pPr>
            <a:lvl5pPr lvl="4" algn="l" rtl="0">
              <a:lnSpc>
                <a:spcPct val="100000"/>
              </a:lnSpc>
              <a:spcBef>
                <a:spcPts val="0"/>
              </a:spcBef>
              <a:spcAft>
                <a:spcPts val="0"/>
              </a:spcAft>
              <a:buSzPts val="2000"/>
              <a:buNone/>
              <a:defRPr/>
            </a:lvl5pPr>
            <a:lvl6pPr lvl="5" algn="l" rtl="0">
              <a:lnSpc>
                <a:spcPct val="100000"/>
              </a:lnSpc>
              <a:spcBef>
                <a:spcPts val="0"/>
              </a:spcBef>
              <a:spcAft>
                <a:spcPts val="0"/>
              </a:spcAft>
              <a:buSzPts val="2000"/>
              <a:buNone/>
              <a:defRPr/>
            </a:lvl6pPr>
            <a:lvl7pPr lvl="6" algn="l" rtl="0">
              <a:lnSpc>
                <a:spcPct val="100000"/>
              </a:lnSpc>
              <a:spcBef>
                <a:spcPts val="0"/>
              </a:spcBef>
              <a:spcAft>
                <a:spcPts val="0"/>
              </a:spcAft>
              <a:buSzPts val="2000"/>
              <a:buNone/>
              <a:defRPr/>
            </a:lvl7pPr>
            <a:lvl8pPr lvl="7" algn="l" rtl="0">
              <a:lnSpc>
                <a:spcPct val="100000"/>
              </a:lnSpc>
              <a:spcBef>
                <a:spcPts val="0"/>
              </a:spcBef>
              <a:spcAft>
                <a:spcPts val="0"/>
              </a:spcAft>
              <a:buSzPts val="2000"/>
              <a:buNone/>
              <a:defRPr/>
            </a:lvl8pPr>
            <a:lvl9pPr lvl="8" algn="l" rtl="0">
              <a:lnSpc>
                <a:spcPct val="100000"/>
              </a:lnSpc>
              <a:spcBef>
                <a:spcPts val="0"/>
              </a:spcBef>
              <a:spcAft>
                <a:spcPts val="0"/>
              </a:spcAft>
              <a:buSzPts val="2000"/>
              <a:buNone/>
              <a:defRPr/>
            </a:lvl9pPr>
          </a:lstStyle>
          <a:p>
            <a:endParaRPr/>
          </a:p>
        </p:txBody>
      </p:sp>
      <p:cxnSp>
        <p:nvCxnSpPr>
          <p:cNvPr id="57" name="Google Shape;57;p13"/>
          <p:cNvCxnSpPr/>
          <p:nvPr/>
        </p:nvCxnSpPr>
        <p:spPr>
          <a:xfrm>
            <a:off x="343627" y="867087"/>
            <a:ext cx="1830300" cy="0"/>
          </a:xfrm>
          <a:prstGeom prst="straightConnector1">
            <a:avLst/>
          </a:prstGeom>
          <a:noFill/>
          <a:ln w="38100" cap="flat" cmpd="sng">
            <a:solidFill>
              <a:srgbClr val="FAC32F"/>
            </a:solidFill>
            <a:prstDash val="solid"/>
            <a:round/>
            <a:headEnd type="none" w="sm" len="sm"/>
            <a:tailEnd type="none" w="sm" len="sm"/>
          </a:ln>
        </p:spPr>
      </p:cxnSp>
      <p:sp>
        <p:nvSpPr>
          <p:cNvPr id="58" name="Google Shape;58;p13"/>
          <p:cNvSpPr txBox="1">
            <a:spLocks noGrp="1"/>
          </p:cNvSpPr>
          <p:nvPr>
            <p:ph type="body" idx="1"/>
          </p:nvPr>
        </p:nvSpPr>
        <p:spPr>
          <a:xfrm>
            <a:off x="306000" y="1116000"/>
            <a:ext cx="8532000" cy="35622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a:lvl1pPr>
            <a:lvl2pPr marL="914400" lvl="1" indent="-317500" algn="l" rtl="0">
              <a:lnSpc>
                <a:spcPct val="115000"/>
              </a:lnSpc>
              <a:spcBef>
                <a:spcPts val="600"/>
              </a:spcBef>
              <a:spcAft>
                <a:spcPts val="0"/>
              </a:spcAft>
              <a:buSzPts val="1400"/>
              <a:buChar char="○"/>
              <a:defRPr/>
            </a:lvl2pPr>
            <a:lvl3pPr marL="1371600" lvl="2" indent="-317500" algn="l" rtl="0">
              <a:lnSpc>
                <a:spcPct val="115000"/>
              </a:lnSpc>
              <a:spcBef>
                <a:spcPts val="600"/>
              </a:spcBef>
              <a:spcAft>
                <a:spcPts val="0"/>
              </a:spcAft>
              <a:buSzPts val="1400"/>
              <a:buChar char="■"/>
              <a:defRPr/>
            </a:lvl3pPr>
            <a:lvl4pPr marL="1828800" lvl="3" indent="-317500" algn="l" rtl="0">
              <a:lnSpc>
                <a:spcPct val="115000"/>
              </a:lnSpc>
              <a:spcBef>
                <a:spcPts val="600"/>
              </a:spcBef>
              <a:spcAft>
                <a:spcPts val="0"/>
              </a:spcAft>
              <a:buSzPts val="1400"/>
              <a:buChar char="●"/>
              <a:defRPr/>
            </a:lvl4pPr>
            <a:lvl5pPr marL="2286000" lvl="4" indent="-317500" algn="l" rtl="0">
              <a:lnSpc>
                <a:spcPct val="115000"/>
              </a:lnSpc>
              <a:spcBef>
                <a:spcPts val="600"/>
              </a:spcBef>
              <a:spcAft>
                <a:spcPts val="0"/>
              </a:spcAft>
              <a:buSzPts val="1400"/>
              <a:buChar char="○"/>
              <a:defRPr/>
            </a:lvl5pPr>
            <a:lvl6pPr marL="2743200" lvl="5" indent="-317500" algn="l" rtl="0">
              <a:lnSpc>
                <a:spcPct val="115000"/>
              </a:lnSpc>
              <a:spcBef>
                <a:spcPts val="600"/>
              </a:spcBef>
              <a:spcAft>
                <a:spcPts val="0"/>
              </a:spcAft>
              <a:buSzPts val="1400"/>
              <a:buChar char="■"/>
              <a:defRPr/>
            </a:lvl6pPr>
            <a:lvl7pPr marL="3200400" lvl="6" indent="-317500" algn="l" rtl="0">
              <a:lnSpc>
                <a:spcPct val="115000"/>
              </a:lnSpc>
              <a:spcBef>
                <a:spcPts val="600"/>
              </a:spcBef>
              <a:spcAft>
                <a:spcPts val="0"/>
              </a:spcAft>
              <a:buSzPts val="1400"/>
              <a:buChar char="●"/>
              <a:defRPr/>
            </a:lvl7pPr>
            <a:lvl8pPr marL="3657600" lvl="7" indent="-317500" algn="l" rtl="0">
              <a:lnSpc>
                <a:spcPct val="115000"/>
              </a:lnSpc>
              <a:spcBef>
                <a:spcPts val="600"/>
              </a:spcBef>
              <a:spcAft>
                <a:spcPts val="0"/>
              </a:spcAft>
              <a:buSzPts val="1400"/>
              <a:buChar char="○"/>
              <a:defRPr/>
            </a:lvl8pPr>
            <a:lvl9pPr marL="4114800" lvl="8" indent="-317500" algn="l" rtl="0">
              <a:lnSpc>
                <a:spcPct val="115000"/>
              </a:lnSpc>
              <a:spcBef>
                <a:spcPts val="600"/>
              </a:spcBef>
              <a:spcAft>
                <a:spcPts val="600"/>
              </a:spcAft>
              <a:buSzPts val="1400"/>
              <a:buChar char="■"/>
              <a:defRPr/>
            </a:lvl9pPr>
          </a:lstStyle>
          <a:p>
            <a:endParaRPr/>
          </a:p>
        </p:txBody>
      </p:sp>
      <p:sp>
        <p:nvSpPr>
          <p:cNvPr id="59" name="Google Shape;59;p13" descr="Page number"/>
          <p:cNvSpPr txBox="1">
            <a:spLocks noGrp="1"/>
          </p:cNvSpPr>
          <p:nvPr>
            <p:ph type="sldNum" idx="12"/>
          </p:nvPr>
        </p:nvSpPr>
        <p:spPr>
          <a:xfrm>
            <a:off x="8765700" y="4755000"/>
            <a:ext cx="144600" cy="1668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chemeClr val="accent1"/>
          </p15:clr>
        </p15:guide>
        <p15:guide id="3" pos="193">
          <p15:clr>
            <a:schemeClr val="accent1"/>
          </p15:clr>
        </p15:guide>
        <p15:guide id="4" pos="5567">
          <p15:clr>
            <a:schemeClr val="accent1"/>
          </p15:clr>
        </p15:guide>
        <p15:guide id="5" orient="horz" pos="193">
          <p15:clr>
            <a:srgbClr val="FA7B17"/>
          </p15:clr>
        </p15:guide>
        <p15:guide id="6" orient="horz" pos="3048">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 name="Google Shape;764;p115">
            <a:extLst>
              <a:ext uri="{FF2B5EF4-FFF2-40B4-BE49-F238E27FC236}">
                <a16:creationId xmlns:a16="http://schemas.microsoft.com/office/drawing/2014/main" id="{DCFAE97B-C740-1E9E-7658-CE735F591906}"/>
              </a:ext>
            </a:extLst>
          </p:cNvPr>
          <p:cNvSpPr txBox="1">
            <a:spLocks/>
          </p:cNvSpPr>
          <p:nvPr userDrawn="1"/>
        </p:nvSpPr>
        <p:spPr>
          <a:xfrm>
            <a:off x="8604400" y="4590300"/>
            <a:ext cx="539700" cy="5532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fld id="{00000000-1234-1234-1234-123412341234}" type="slidenum">
              <a:rPr lang="en" sz="1000" smtClean="0">
                <a:latin typeface="Raleway ExtraBold" panose="020B0903030101060003" pitchFamily="34" charset="0"/>
              </a:rPr>
              <a:pPr algn="ctr"/>
              <a:t>‹#›</a:t>
            </a:fld>
            <a:endParaRPr lang="en" sz="1000" dirty="0">
              <a:latin typeface="Raleway ExtraBold" panose="020B0903030101060003" pitchFamily="34" charset="0"/>
            </a:endParaRP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 Title slide">
  <p:cSld name="TITLE_1">
    <p:bg>
      <p:bgPr>
        <a:solidFill>
          <a:schemeClr val="lt2"/>
        </a:solidFill>
        <a:effectLst/>
      </p:bgPr>
    </p:bg>
    <p:spTree>
      <p:nvGrpSpPr>
        <p:cNvPr id="1" name="Shape 65"/>
        <p:cNvGrpSpPr/>
        <p:nvPr/>
      </p:nvGrpSpPr>
      <p:grpSpPr>
        <a:xfrm>
          <a:off x="0" y="0"/>
          <a:ext cx="0" cy="0"/>
          <a:chOff x="0" y="0"/>
          <a:chExt cx="0" cy="0"/>
        </a:xfrm>
      </p:grpSpPr>
      <p:sp>
        <p:nvSpPr>
          <p:cNvPr id="66" name="Google Shape;66;p16" descr="Behavioural Insights Team logo" title="Behavioural Insights Team logo"/>
          <p:cNvSpPr/>
          <p:nvPr/>
        </p:nvSpPr>
        <p:spPr>
          <a:xfrm>
            <a:off x="816969" y="3550839"/>
            <a:ext cx="1058527" cy="1009200"/>
          </a:xfrm>
          <a:prstGeom prst="rect">
            <a:avLst/>
          </a:prstGeom>
          <a:noFill/>
          <a:ln>
            <a:noFill/>
          </a:ln>
        </p:spPr>
      </p:sp>
      <p:sp>
        <p:nvSpPr>
          <p:cNvPr id="67" name="Google Shape;67;p16"/>
          <p:cNvSpPr/>
          <p:nvPr/>
        </p:nvSpPr>
        <p:spPr>
          <a:xfrm rot="10800000">
            <a:off x="4707677" y="2171325"/>
            <a:ext cx="4436323" cy="2972175"/>
          </a:xfrm>
          <a:prstGeom prst="rect">
            <a:avLst/>
          </a:prstGeom>
          <a:noFill/>
          <a:ln>
            <a:noFill/>
          </a:ln>
        </p:spPr>
      </p:sp>
      <p:cxnSp>
        <p:nvCxnSpPr>
          <p:cNvPr id="68" name="Google Shape;68;p16"/>
          <p:cNvCxnSpPr/>
          <p:nvPr/>
        </p:nvCxnSpPr>
        <p:spPr>
          <a:xfrm>
            <a:off x="675550" y="2569935"/>
            <a:ext cx="2114400" cy="0"/>
          </a:xfrm>
          <a:prstGeom prst="straightConnector1">
            <a:avLst/>
          </a:prstGeom>
          <a:noFill/>
          <a:ln w="76200" cap="flat" cmpd="sng">
            <a:solidFill>
              <a:srgbClr val="FFFFFF"/>
            </a:solidFill>
            <a:prstDash val="solid"/>
            <a:round/>
            <a:headEnd type="none" w="sm" len="sm"/>
            <a:tailEnd type="none" w="sm" len="sm"/>
          </a:ln>
        </p:spPr>
      </p:cxnSp>
      <p:sp>
        <p:nvSpPr>
          <p:cNvPr id="69" name="Google Shape;69;p16"/>
          <p:cNvSpPr txBox="1">
            <a:spLocks noGrp="1"/>
          </p:cNvSpPr>
          <p:nvPr>
            <p:ph type="sldNum" idx="12"/>
          </p:nvPr>
        </p:nvSpPr>
        <p:spPr>
          <a:xfrm>
            <a:off x="8694000" y="4893200"/>
            <a:ext cx="232500" cy="1815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0" name="Google Shape;70;p16"/>
          <p:cNvSpPr txBox="1">
            <a:spLocks noGrp="1"/>
          </p:cNvSpPr>
          <p:nvPr>
            <p:ph type="title"/>
          </p:nvPr>
        </p:nvSpPr>
        <p:spPr>
          <a:xfrm>
            <a:off x="658575" y="734850"/>
            <a:ext cx="7813500" cy="16812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lt1"/>
              </a:buClr>
              <a:buSzPts val="4000"/>
              <a:buNone/>
              <a:defRPr sz="4000">
                <a:solidFill>
                  <a:schemeClr val="lt1"/>
                </a:solidFill>
              </a:defRPr>
            </a:lvl1pPr>
            <a:lvl2pPr lvl="1" algn="l" rtl="0">
              <a:lnSpc>
                <a:spcPct val="100000"/>
              </a:lnSpc>
              <a:spcBef>
                <a:spcPts val="0"/>
              </a:spcBef>
              <a:spcAft>
                <a:spcPts val="0"/>
              </a:spcAft>
              <a:buClr>
                <a:schemeClr val="lt1"/>
              </a:buClr>
              <a:buSzPts val="4000"/>
              <a:buNone/>
              <a:defRPr sz="4000">
                <a:solidFill>
                  <a:schemeClr val="lt1"/>
                </a:solidFill>
              </a:defRPr>
            </a:lvl2pPr>
            <a:lvl3pPr lvl="2" algn="l" rtl="0">
              <a:lnSpc>
                <a:spcPct val="100000"/>
              </a:lnSpc>
              <a:spcBef>
                <a:spcPts val="0"/>
              </a:spcBef>
              <a:spcAft>
                <a:spcPts val="0"/>
              </a:spcAft>
              <a:buClr>
                <a:schemeClr val="lt1"/>
              </a:buClr>
              <a:buSzPts val="4000"/>
              <a:buNone/>
              <a:defRPr sz="4000">
                <a:solidFill>
                  <a:schemeClr val="lt1"/>
                </a:solidFill>
              </a:defRPr>
            </a:lvl3pPr>
            <a:lvl4pPr lvl="3" algn="l" rtl="0">
              <a:lnSpc>
                <a:spcPct val="100000"/>
              </a:lnSpc>
              <a:spcBef>
                <a:spcPts val="0"/>
              </a:spcBef>
              <a:spcAft>
                <a:spcPts val="0"/>
              </a:spcAft>
              <a:buClr>
                <a:schemeClr val="lt1"/>
              </a:buClr>
              <a:buSzPts val="4000"/>
              <a:buNone/>
              <a:defRPr sz="4000">
                <a:solidFill>
                  <a:schemeClr val="lt1"/>
                </a:solidFill>
              </a:defRPr>
            </a:lvl4pPr>
            <a:lvl5pPr lvl="4" algn="l" rtl="0">
              <a:lnSpc>
                <a:spcPct val="100000"/>
              </a:lnSpc>
              <a:spcBef>
                <a:spcPts val="0"/>
              </a:spcBef>
              <a:spcAft>
                <a:spcPts val="0"/>
              </a:spcAft>
              <a:buClr>
                <a:schemeClr val="lt1"/>
              </a:buClr>
              <a:buSzPts val="4000"/>
              <a:buNone/>
              <a:defRPr sz="4000">
                <a:solidFill>
                  <a:schemeClr val="lt1"/>
                </a:solidFill>
              </a:defRPr>
            </a:lvl5pPr>
            <a:lvl6pPr lvl="5" algn="l" rtl="0">
              <a:lnSpc>
                <a:spcPct val="100000"/>
              </a:lnSpc>
              <a:spcBef>
                <a:spcPts val="0"/>
              </a:spcBef>
              <a:spcAft>
                <a:spcPts val="0"/>
              </a:spcAft>
              <a:buClr>
                <a:schemeClr val="lt1"/>
              </a:buClr>
              <a:buSzPts val="4000"/>
              <a:buNone/>
              <a:defRPr sz="4000">
                <a:solidFill>
                  <a:schemeClr val="lt1"/>
                </a:solidFill>
              </a:defRPr>
            </a:lvl6pPr>
            <a:lvl7pPr lvl="6" algn="l" rtl="0">
              <a:lnSpc>
                <a:spcPct val="100000"/>
              </a:lnSpc>
              <a:spcBef>
                <a:spcPts val="0"/>
              </a:spcBef>
              <a:spcAft>
                <a:spcPts val="0"/>
              </a:spcAft>
              <a:buClr>
                <a:schemeClr val="lt1"/>
              </a:buClr>
              <a:buSzPts val="4000"/>
              <a:buNone/>
              <a:defRPr sz="4000">
                <a:solidFill>
                  <a:schemeClr val="lt1"/>
                </a:solidFill>
              </a:defRPr>
            </a:lvl7pPr>
            <a:lvl8pPr lvl="7" algn="l" rtl="0">
              <a:lnSpc>
                <a:spcPct val="100000"/>
              </a:lnSpc>
              <a:spcBef>
                <a:spcPts val="0"/>
              </a:spcBef>
              <a:spcAft>
                <a:spcPts val="0"/>
              </a:spcAft>
              <a:buClr>
                <a:schemeClr val="lt1"/>
              </a:buClr>
              <a:buSzPts val="4000"/>
              <a:buNone/>
              <a:defRPr sz="4000">
                <a:solidFill>
                  <a:schemeClr val="lt1"/>
                </a:solidFill>
              </a:defRPr>
            </a:lvl8pPr>
            <a:lvl9pPr lvl="8" algn="l" rtl="0">
              <a:lnSpc>
                <a:spcPct val="100000"/>
              </a:lnSpc>
              <a:spcBef>
                <a:spcPts val="0"/>
              </a:spcBef>
              <a:spcAft>
                <a:spcPts val="0"/>
              </a:spcAft>
              <a:buClr>
                <a:schemeClr val="lt1"/>
              </a:buClr>
              <a:buSzPts val="4000"/>
              <a:buNone/>
              <a:defRPr sz="4000">
                <a:solidFill>
                  <a:schemeClr val="lt1"/>
                </a:solidFill>
              </a:defRPr>
            </a:lvl9pPr>
          </a:lstStyle>
          <a:p>
            <a:endParaRPr/>
          </a:p>
        </p:txBody>
      </p:sp>
      <p:sp>
        <p:nvSpPr>
          <p:cNvPr id="71" name="Google Shape;71;p16"/>
          <p:cNvSpPr txBox="1">
            <a:spLocks noGrp="1"/>
          </p:cNvSpPr>
          <p:nvPr>
            <p:ph type="subTitle" idx="1"/>
          </p:nvPr>
        </p:nvSpPr>
        <p:spPr>
          <a:xfrm>
            <a:off x="658500" y="2780975"/>
            <a:ext cx="7813500" cy="7926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Clr>
                <a:schemeClr val="lt1"/>
              </a:buClr>
              <a:buSzPts val="2000"/>
              <a:buNone/>
              <a:defRPr sz="2000">
                <a:solidFill>
                  <a:schemeClr val="lt1"/>
                </a:solidFill>
              </a:defRPr>
            </a:lvl1pPr>
            <a:lvl2pPr lvl="1" algn="l" rtl="0">
              <a:lnSpc>
                <a:spcPct val="115000"/>
              </a:lnSpc>
              <a:spcBef>
                <a:spcPts val="1000"/>
              </a:spcBef>
              <a:spcAft>
                <a:spcPts val="0"/>
              </a:spcAft>
              <a:buClr>
                <a:schemeClr val="lt1"/>
              </a:buClr>
              <a:buSzPts val="2000"/>
              <a:buNone/>
              <a:defRPr sz="2000">
                <a:solidFill>
                  <a:schemeClr val="lt1"/>
                </a:solidFill>
              </a:defRPr>
            </a:lvl2pPr>
            <a:lvl3pPr lvl="2" algn="l" rtl="0">
              <a:lnSpc>
                <a:spcPct val="115000"/>
              </a:lnSpc>
              <a:spcBef>
                <a:spcPts val="1000"/>
              </a:spcBef>
              <a:spcAft>
                <a:spcPts val="0"/>
              </a:spcAft>
              <a:buClr>
                <a:schemeClr val="lt1"/>
              </a:buClr>
              <a:buSzPts val="2000"/>
              <a:buNone/>
              <a:defRPr sz="2000">
                <a:solidFill>
                  <a:schemeClr val="lt1"/>
                </a:solidFill>
              </a:defRPr>
            </a:lvl3pPr>
            <a:lvl4pPr lvl="3" algn="l" rtl="0">
              <a:lnSpc>
                <a:spcPct val="115000"/>
              </a:lnSpc>
              <a:spcBef>
                <a:spcPts val="1000"/>
              </a:spcBef>
              <a:spcAft>
                <a:spcPts val="0"/>
              </a:spcAft>
              <a:buClr>
                <a:schemeClr val="lt1"/>
              </a:buClr>
              <a:buSzPts val="2000"/>
              <a:buNone/>
              <a:defRPr sz="2000">
                <a:solidFill>
                  <a:schemeClr val="lt1"/>
                </a:solidFill>
              </a:defRPr>
            </a:lvl4pPr>
            <a:lvl5pPr lvl="4" algn="l" rtl="0">
              <a:lnSpc>
                <a:spcPct val="115000"/>
              </a:lnSpc>
              <a:spcBef>
                <a:spcPts val="1000"/>
              </a:spcBef>
              <a:spcAft>
                <a:spcPts val="0"/>
              </a:spcAft>
              <a:buClr>
                <a:schemeClr val="lt1"/>
              </a:buClr>
              <a:buSzPts val="2000"/>
              <a:buNone/>
              <a:defRPr sz="2000">
                <a:solidFill>
                  <a:schemeClr val="lt1"/>
                </a:solidFill>
              </a:defRPr>
            </a:lvl5pPr>
            <a:lvl6pPr lvl="5" algn="l" rtl="0">
              <a:lnSpc>
                <a:spcPct val="115000"/>
              </a:lnSpc>
              <a:spcBef>
                <a:spcPts val="1000"/>
              </a:spcBef>
              <a:spcAft>
                <a:spcPts val="0"/>
              </a:spcAft>
              <a:buClr>
                <a:schemeClr val="lt1"/>
              </a:buClr>
              <a:buSzPts val="2000"/>
              <a:buNone/>
              <a:defRPr sz="2000">
                <a:solidFill>
                  <a:schemeClr val="lt1"/>
                </a:solidFill>
              </a:defRPr>
            </a:lvl6pPr>
            <a:lvl7pPr lvl="6" algn="l" rtl="0">
              <a:lnSpc>
                <a:spcPct val="115000"/>
              </a:lnSpc>
              <a:spcBef>
                <a:spcPts val="1000"/>
              </a:spcBef>
              <a:spcAft>
                <a:spcPts val="0"/>
              </a:spcAft>
              <a:buClr>
                <a:schemeClr val="lt1"/>
              </a:buClr>
              <a:buSzPts val="2000"/>
              <a:buNone/>
              <a:defRPr sz="2000">
                <a:solidFill>
                  <a:schemeClr val="lt1"/>
                </a:solidFill>
              </a:defRPr>
            </a:lvl7pPr>
            <a:lvl8pPr lvl="7" algn="l" rtl="0">
              <a:lnSpc>
                <a:spcPct val="115000"/>
              </a:lnSpc>
              <a:spcBef>
                <a:spcPts val="1000"/>
              </a:spcBef>
              <a:spcAft>
                <a:spcPts val="0"/>
              </a:spcAft>
              <a:buClr>
                <a:schemeClr val="lt1"/>
              </a:buClr>
              <a:buSzPts val="2000"/>
              <a:buNone/>
              <a:defRPr sz="2000">
                <a:solidFill>
                  <a:schemeClr val="lt1"/>
                </a:solidFill>
              </a:defRPr>
            </a:lvl8pPr>
            <a:lvl9pPr lvl="8" algn="l" rtl="0">
              <a:lnSpc>
                <a:spcPct val="115000"/>
              </a:lnSpc>
              <a:spcBef>
                <a:spcPts val="1000"/>
              </a:spcBef>
              <a:spcAft>
                <a:spcPts val="1000"/>
              </a:spcAft>
              <a:buClr>
                <a:schemeClr val="lt1"/>
              </a:buClr>
              <a:buSzPts val="2000"/>
              <a:buNone/>
              <a:defRPr sz="20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685800"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dirty="0"/>
          </a:p>
        </p:txBody>
      </p:sp>
      <p:sp>
        <p:nvSpPr>
          <p:cNvPr id="14" name="Google Shape;14;p3"/>
          <p:cNvSpPr txBox="1">
            <a:spLocks noGrp="1"/>
          </p:cNvSpPr>
          <p:nvPr>
            <p:ph type="subTitle" idx="1"/>
          </p:nvPr>
        </p:nvSpPr>
        <p:spPr>
          <a:xfrm>
            <a:off x="685800"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cxnSp>
        <p:nvCxnSpPr>
          <p:cNvPr id="15" name="Google Shape;15;p3"/>
          <p:cNvCxnSpPr/>
          <p:nvPr/>
        </p:nvCxnSpPr>
        <p:spPr>
          <a:xfrm>
            <a:off x="792000" y="877400"/>
            <a:ext cx="2119500" cy="0"/>
          </a:xfrm>
          <a:prstGeom prst="straightConnector1">
            <a:avLst/>
          </a:prstGeom>
          <a:noFill/>
          <a:ln w="38100" cap="flat" cmpd="sng">
            <a:solidFill>
              <a:srgbClr val="FFFFFF"/>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 Title slide with Cabinet Office logo" type="title">
  <p:cSld name="TITLE">
    <p:bg>
      <p:bgPr>
        <a:solidFill>
          <a:schemeClr val="lt2"/>
        </a:solidFill>
        <a:effectLst/>
      </p:bgPr>
    </p:bg>
    <p:spTree>
      <p:nvGrpSpPr>
        <p:cNvPr id="1" name="Shape 72"/>
        <p:cNvGrpSpPr/>
        <p:nvPr/>
      </p:nvGrpSpPr>
      <p:grpSpPr>
        <a:xfrm>
          <a:off x="0" y="0"/>
          <a:ext cx="0" cy="0"/>
          <a:chOff x="0" y="0"/>
          <a:chExt cx="0" cy="0"/>
        </a:xfrm>
      </p:grpSpPr>
      <p:cxnSp>
        <p:nvCxnSpPr>
          <p:cNvPr id="73" name="Google Shape;73;p17"/>
          <p:cNvCxnSpPr/>
          <p:nvPr/>
        </p:nvCxnSpPr>
        <p:spPr>
          <a:xfrm>
            <a:off x="675550" y="2569935"/>
            <a:ext cx="2114400" cy="0"/>
          </a:xfrm>
          <a:prstGeom prst="straightConnector1">
            <a:avLst/>
          </a:prstGeom>
          <a:noFill/>
          <a:ln w="76200" cap="flat" cmpd="sng">
            <a:solidFill>
              <a:srgbClr val="FFFFFF"/>
            </a:solidFill>
            <a:prstDash val="solid"/>
            <a:round/>
            <a:headEnd type="none" w="sm" len="sm"/>
            <a:tailEnd type="none" w="sm" len="sm"/>
          </a:ln>
        </p:spPr>
      </p:cxnSp>
      <p:sp>
        <p:nvSpPr>
          <p:cNvPr id="74" name="Google Shape;74;p17" descr="Cabinet Office logo" title="Cabinet Office logo"/>
          <p:cNvSpPr/>
          <p:nvPr/>
        </p:nvSpPr>
        <p:spPr>
          <a:xfrm>
            <a:off x="1879829" y="3550839"/>
            <a:ext cx="1058527" cy="1009200"/>
          </a:xfrm>
          <a:prstGeom prst="rect">
            <a:avLst/>
          </a:prstGeom>
          <a:noFill/>
          <a:ln>
            <a:noFill/>
          </a:ln>
        </p:spPr>
      </p:sp>
      <p:sp>
        <p:nvSpPr>
          <p:cNvPr id="75" name="Google Shape;75;p17" descr="Behavioural Insights Team logo" title="Behavioural Insights Team logo"/>
          <p:cNvSpPr/>
          <p:nvPr/>
        </p:nvSpPr>
        <p:spPr>
          <a:xfrm>
            <a:off x="816969" y="3550839"/>
            <a:ext cx="1058527" cy="1009200"/>
          </a:xfrm>
          <a:prstGeom prst="rect">
            <a:avLst/>
          </a:prstGeom>
          <a:noFill/>
          <a:ln>
            <a:noFill/>
          </a:ln>
        </p:spPr>
      </p:sp>
      <p:sp>
        <p:nvSpPr>
          <p:cNvPr id="76" name="Google Shape;76;p17"/>
          <p:cNvSpPr/>
          <p:nvPr/>
        </p:nvSpPr>
        <p:spPr>
          <a:xfrm rot="10800000">
            <a:off x="4707677" y="2171325"/>
            <a:ext cx="4436323" cy="2972175"/>
          </a:xfrm>
          <a:prstGeom prst="rect">
            <a:avLst/>
          </a:prstGeom>
          <a:noFill/>
          <a:ln>
            <a:noFill/>
          </a:ln>
        </p:spPr>
      </p:sp>
      <p:sp>
        <p:nvSpPr>
          <p:cNvPr id="77" name="Google Shape;77;p17"/>
          <p:cNvSpPr txBox="1">
            <a:spLocks noGrp="1"/>
          </p:cNvSpPr>
          <p:nvPr>
            <p:ph type="sldNum" idx="12"/>
          </p:nvPr>
        </p:nvSpPr>
        <p:spPr>
          <a:xfrm>
            <a:off x="8747702" y="4949525"/>
            <a:ext cx="126300" cy="1002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2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8" name="Google Shape;78;p17"/>
          <p:cNvSpPr txBox="1">
            <a:spLocks noGrp="1"/>
          </p:cNvSpPr>
          <p:nvPr>
            <p:ph type="title"/>
          </p:nvPr>
        </p:nvSpPr>
        <p:spPr>
          <a:xfrm>
            <a:off x="658500" y="734850"/>
            <a:ext cx="7813500" cy="16812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lt1"/>
              </a:buClr>
              <a:buSzPts val="4000"/>
              <a:buNone/>
              <a:defRPr sz="4000">
                <a:solidFill>
                  <a:schemeClr val="lt1"/>
                </a:solidFill>
              </a:defRPr>
            </a:lvl1pPr>
            <a:lvl2pPr lvl="1" algn="l" rtl="0">
              <a:lnSpc>
                <a:spcPct val="100000"/>
              </a:lnSpc>
              <a:spcBef>
                <a:spcPts val="0"/>
              </a:spcBef>
              <a:spcAft>
                <a:spcPts val="0"/>
              </a:spcAft>
              <a:buClr>
                <a:schemeClr val="lt1"/>
              </a:buClr>
              <a:buSzPts val="4000"/>
              <a:buNone/>
              <a:defRPr sz="4000">
                <a:solidFill>
                  <a:schemeClr val="lt1"/>
                </a:solidFill>
              </a:defRPr>
            </a:lvl2pPr>
            <a:lvl3pPr lvl="2" algn="l" rtl="0">
              <a:lnSpc>
                <a:spcPct val="100000"/>
              </a:lnSpc>
              <a:spcBef>
                <a:spcPts val="0"/>
              </a:spcBef>
              <a:spcAft>
                <a:spcPts val="0"/>
              </a:spcAft>
              <a:buClr>
                <a:schemeClr val="lt1"/>
              </a:buClr>
              <a:buSzPts val="4000"/>
              <a:buNone/>
              <a:defRPr sz="4000">
                <a:solidFill>
                  <a:schemeClr val="lt1"/>
                </a:solidFill>
              </a:defRPr>
            </a:lvl3pPr>
            <a:lvl4pPr lvl="3" algn="l" rtl="0">
              <a:lnSpc>
                <a:spcPct val="100000"/>
              </a:lnSpc>
              <a:spcBef>
                <a:spcPts val="0"/>
              </a:spcBef>
              <a:spcAft>
                <a:spcPts val="0"/>
              </a:spcAft>
              <a:buClr>
                <a:schemeClr val="lt1"/>
              </a:buClr>
              <a:buSzPts val="4000"/>
              <a:buNone/>
              <a:defRPr sz="4000">
                <a:solidFill>
                  <a:schemeClr val="lt1"/>
                </a:solidFill>
              </a:defRPr>
            </a:lvl4pPr>
            <a:lvl5pPr lvl="4" algn="l" rtl="0">
              <a:lnSpc>
                <a:spcPct val="100000"/>
              </a:lnSpc>
              <a:spcBef>
                <a:spcPts val="0"/>
              </a:spcBef>
              <a:spcAft>
                <a:spcPts val="0"/>
              </a:spcAft>
              <a:buClr>
                <a:schemeClr val="lt1"/>
              </a:buClr>
              <a:buSzPts val="4000"/>
              <a:buNone/>
              <a:defRPr sz="4000">
                <a:solidFill>
                  <a:schemeClr val="lt1"/>
                </a:solidFill>
              </a:defRPr>
            </a:lvl5pPr>
            <a:lvl6pPr lvl="5" algn="l" rtl="0">
              <a:lnSpc>
                <a:spcPct val="100000"/>
              </a:lnSpc>
              <a:spcBef>
                <a:spcPts val="0"/>
              </a:spcBef>
              <a:spcAft>
                <a:spcPts val="0"/>
              </a:spcAft>
              <a:buClr>
                <a:schemeClr val="lt1"/>
              </a:buClr>
              <a:buSzPts val="4000"/>
              <a:buNone/>
              <a:defRPr sz="4000">
                <a:solidFill>
                  <a:schemeClr val="lt1"/>
                </a:solidFill>
              </a:defRPr>
            </a:lvl6pPr>
            <a:lvl7pPr lvl="6" algn="l" rtl="0">
              <a:lnSpc>
                <a:spcPct val="100000"/>
              </a:lnSpc>
              <a:spcBef>
                <a:spcPts val="0"/>
              </a:spcBef>
              <a:spcAft>
                <a:spcPts val="0"/>
              </a:spcAft>
              <a:buClr>
                <a:schemeClr val="lt1"/>
              </a:buClr>
              <a:buSzPts val="4000"/>
              <a:buNone/>
              <a:defRPr sz="4000">
                <a:solidFill>
                  <a:schemeClr val="lt1"/>
                </a:solidFill>
              </a:defRPr>
            </a:lvl7pPr>
            <a:lvl8pPr lvl="7" algn="l" rtl="0">
              <a:lnSpc>
                <a:spcPct val="100000"/>
              </a:lnSpc>
              <a:spcBef>
                <a:spcPts val="0"/>
              </a:spcBef>
              <a:spcAft>
                <a:spcPts val="0"/>
              </a:spcAft>
              <a:buClr>
                <a:schemeClr val="lt1"/>
              </a:buClr>
              <a:buSzPts val="4000"/>
              <a:buNone/>
              <a:defRPr sz="4000">
                <a:solidFill>
                  <a:schemeClr val="lt1"/>
                </a:solidFill>
              </a:defRPr>
            </a:lvl8pPr>
            <a:lvl9pPr lvl="8" algn="l" rtl="0">
              <a:lnSpc>
                <a:spcPct val="100000"/>
              </a:lnSpc>
              <a:spcBef>
                <a:spcPts val="0"/>
              </a:spcBef>
              <a:spcAft>
                <a:spcPts val="0"/>
              </a:spcAft>
              <a:buClr>
                <a:schemeClr val="lt1"/>
              </a:buClr>
              <a:buSzPts val="4000"/>
              <a:buNone/>
              <a:defRPr sz="4000">
                <a:solidFill>
                  <a:schemeClr val="lt1"/>
                </a:solidFill>
              </a:defRPr>
            </a:lvl9pPr>
          </a:lstStyle>
          <a:p>
            <a:endParaRPr/>
          </a:p>
        </p:txBody>
      </p:sp>
      <p:sp>
        <p:nvSpPr>
          <p:cNvPr id="79" name="Google Shape;79;p17"/>
          <p:cNvSpPr txBox="1">
            <a:spLocks noGrp="1"/>
          </p:cNvSpPr>
          <p:nvPr>
            <p:ph type="subTitle" idx="1"/>
          </p:nvPr>
        </p:nvSpPr>
        <p:spPr>
          <a:xfrm>
            <a:off x="658500" y="2780975"/>
            <a:ext cx="7813500" cy="7926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Clr>
                <a:schemeClr val="lt1"/>
              </a:buClr>
              <a:buSzPts val="2000"/>
              <a:buNone/>
              <a:defRPr sz="2000">
                <a:solidFill>
                  <a:schemeClr val="lt1"/>
                </a:solidFill>
              </a:defRPr>
            </a:lvl1pPr>
            <a:lvl2pPr lvl="1" algn="l" rtl="0">
              <a:lnSpc>
                <a:spcPct val="115000"/>
              </a:lnSpc>
              <a:spcBef>
                <a:spcPts val="1000"/>
              </a:spcBef>
              <a:spcAft>
                <a:spcPts val="0"/>
              </a:spcAft>
              <a:buClr>
                <a:schemeClr val="lt1"/>
              </a:buClr>
              <a:buSzPts val="2000"/>
              <a:buNone/>
              <a:defRPr sz="2000">
                <a:solidFill>
                  <a:schemeClr val="lt1"/>
                </a:solidFill>
              </a:defRPr>
            </a:lvl2pPr>
            <a:lvl3pPr lvl="2" algn="l" rtl="0">
              <a:lnSpc>
                <a:spcPct val="115000"/>
              </a:lnSpc>
              <a:spcBef>
                <a:spcPts val="1000"/>
              </a:spcBef>
              <a:spcAft>
                <a:spcPts val="0"/>
              </a:spcAft>
              <a:buClr>
                <a:schemeClr val="lt1"/>
              </a:buClr>
              <a:buSzPts val="2000"/>
              <a:buNone/>
              <a:defRPr sz="2000">
                <a:solidFill>
                  <a:schemeClr val="lt1"/>
                </a:solidFill>
              </a:defRPr>
            </a:lvl3pPr>
            <a:lvl4pPr lvl="3" algn="l" rtl="0">
              <a:lnSpc>
                <a:spcPct val="115000"/>
              </a:lnSpc>
              <a:spcBef>
                <a:spcPts val="1000"/>
              </a:spcBef>
              <a:spcAft>
                <a:spcPts val="0"/>
              </a:spcAft>
              <a:buClr>
                <a:schemeClr val="lt1"/>
              </a:buClr>
              <a:buSzPts val="2000"/>
              <a:buNone/>
              <a:defRPr sz="2000">
                <a:solidFill>
                  <a:schemeClr val="lt1"/>
                </a:solidFill>
              </a:defRPr>
            </a:lvl4pPr>
            <a:lvl5pPr lvl="4" algn="l" rtl="0">
              <a:lnSpc>
                <a:spcPct val="115000"/>
              </a:lnSpc>
              <a:spcBef>
                <a:spcPts val="1000"/>
              </a:spcBef>
              <a:spcAft>
                <a:spcPts val="0"/>
              </a:spcAft>
              <a:buClr>
                <a:schemeClr val="lt1"/>
              </a:buClr>
              <a:buSzPts val="2000"/>
              <a:buNone/>
              <a:defRPr sz="2000">
                <a:solidFill>
                  <a:schemeClr val="lt1"/>
                </a:solidFill>
              </a:defRPr>
            </a:lvl5pPr>
            <a:lvl6pPr lvl="5" algn="l" rtl="0">
              <a:lnSpc>
                <a:spcPct val="115000"/>
              </a:lnSpc>
              <a:spcBef>
                <a:spcPts val="1000"/>
              </a:spcBef>
              <a:spcAft>
                <a:spcPts val="0"/>
              </a:spcAft>
              <a:buClr>
                <a:schemeClr val="lt1"/>
              </a:buClr>
              <a:buSzPts val="2000"/>
              <a:buNone/>
              <a:defRPr sz="2000">
                <a:solidFill>
                  <a:schemeClr val="lt1"/>
                </a:solidFill>
              </a:defRPr>
            </a:lvl6pPr>
            <a:lvl7pPr lvl="6" algn="l" rtl="0">
              <a:lnSpc>
                <a:spcPct val="115000"/>
              </a:lnSpc>
              <a:spcBef>
                <a:spcPts val="1000"/>
              </a:spcBef>
              <a:spcAft>
                <a:spcPts val="0"/>
              </a:spcAft>
              <a:buClr>
                <a:schemeClr val="lt1"/>
              </a:buClr>
              <a:buSzPts val="2000"/>
              <a:buNone/>
              <a:defRPr sz="2000">
                <a:solidFill>
                  <a:schemeClr val="lt1"/>
                </a:solidFill>
              </a:defRPr>
            </a:lvl7pPr>
            <a:lvl8pPr lvl="7" algn="l" rtl="0">
              <a:lnSpc>
                <a:spcPct val="115000"/>
              </a:lnSpc>
              <a:spcBef>
                <a:spcPts val="1000"/>
              </a:spcBef>
              <a:spcAft>
                <a:spcPts val="0"/>
              </a:spcAft>
              <a:buClr>
                <a:schemeClr val="lt1"/>
              </a:buClr>
              <a:buSzPts val="2000"/>
              <a:buNone/>
              <a:defRPr sz="2000">
                <a:solidFill>
                  <a:schemeClr val="lt1"/>
                </a:solidFill>
              </a:defRPr>
            </a:lvl8pPr>
            <a:lvl9pPr lvl="8" algn="l" rtl="0">
              <a:lnSpc>
                <a:spcPct val="115000"/>
              </a:lnSpc>
              <a:spcBef>
                <a:spcPts val="1000"/>
              </a:spcBef>
              <a:spcAft>
                <a:spcPts val="1000"/>
              </a:spcAft>
              <a:buClr>
                <a:schemeClr val="lt1"/>
              </a:buClr>
              <a:buSzPts val="2000"/>
              <a:buNone/>
              <a:defRPr sz="20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a One text column">
  <p:cSld name="CUSTOM_5_2_1_1_3_1">
    <p:spTree>
      <p:nvGrpSpPr>
        <p:cNvPr id="1" name="Shape 80"/>
        <p:cNvGrpSpPr/>
        <p:nvPr/>
      </p:nvGrpSpPr>
      <p:grpSpPr>
        <a:xfrm>
          <a:off x="0" y="0"/>
          <a:ext cx="0" cy="0"/>
          <a:chOff x="0" y="0"/>
          <a:chExt cx="0" cy="0"/>
        </a:xfrm>
      </p:grpSpPr>
      <p:cxnSp>
        <p:nvCxnSpPr>
          <p:cNvPr id="81" name="Google Shape;81;p18"/>
          <p:cNvCxnSpPr/>
          <p:nvPr/>
        </p:nvCxnSpPr>
        <p:spPr>
          <a:xfrm>
            <a:off x="464357" y="1026545"/>
            <a:ext cx="1830300" cy="0"/>
          </a:xfrm>
          <a:prstGeom prst="straightConnector1">
            <a:avLst/>
          </a:prstGeom>
          <a:noFill/>
          <a:ln w="38100" cap="flat" cmpd="sng">
            <a:solidFill>
              <a:schemeClr val="dk2"/>
            </a:solidFill>
            <a:prstDash val="solid"/>
            <a:round/>
            <a:headEnd type="none" w="sm" len="sm"/>
            <a:tailEnd type="none" w="sm" len="sm"/>
          </a:ln>
        </p:spPr>
      </p:cxnSp>
      <p:sp>
        <p:nvSpPr>
          <p:cNvPr id="82" name="Google Shape;82;p18" descr="Page number"/>
          <p:cNvSpPr txBox="1">
            <a:spLocks noGrp="1"/>
          </p:cNvSpPr>
          <p:nvPr>
            <p:ph type="sldNum" idx="12"/>
          </p:nvPr>
        </p:nvSpPr>
        <p:spPr>
          <a:xfrm>
            <a:off x="8501900" y="4708800"/>
            <a:ext cx="3843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83" name="Google Shape;83;p18"/>
          <p:cNvSpPr txBox="1">
            <a:spLocks noGrp="1"/>
          </p:cNvSpPr>
          <p:nvPr>
            <p:ph type="body" idx="1"/>
          </p:nvPr>
        </p:nvSpPr>
        <p:spPr>
          <a:xfrm>
            <a:off x="450000" y="1188025"/>
            <a:ext cx="8244000" cy="33672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Char char="●"/>
              <a:defRPr/>
            </a:lvl1pPr>
            <a:lvl2pPr marL="914400" lvl="1" indent="-304800" algn="l" rtl="0">
              <a:lnSpc>
                <a:spcPct val="115000"/>
              </a:lnSpc>
              <a:spcBef>
                <a:spcPts val="1000"/>
              </a:spcBef>
              <a:spcAft>
                <a:spcPts val="0"/>
              </a:spcAft>
              <a:buSzPts val="1200"/>
              <a:buChar char="○"/>
              <a:defRPr/>
            </a:lvl2pPr>
            <a:lvl3pPr marL="1371600" lvl="2" indent="-304800" algn="l" rtl="0">
              <a:lnSpc>
                <a:spcPct val="115000"/>
              </a:lnSpc>
              <a:spcBef>
                <a:spcPts val="1000"/>
              </a:spcBef>
              <a:spcAft>
                <a:spcPts val="0"/>
              </a:spcAft>
              <a:buSzPts val="1200"/>
              <a:buChar char="■"/>
              <a:defRPr/>
            </a:lvl3pPr>
            <a:lvl4pPr marL="1828800" lvl="3" indent="-304800" algn="l" rtl="0">
              <a:lnSpc>
                <a:spcPct val="115000"/>
              </a:lnSpc>
              <a:spcBef>
                <a:spcPts val="1000"/>
              </a:spcBef>
              <a:spcAft>
                <a:spcPts val="0"/>
              </a:spcAft>
              <a:buSzPts val="1200"/>
              <a:buChar char="●"/>
              <a:defRPr/>
            </a:lvl4pPr>
            <a:lvl5pPr marL="2286000" lvl="4" indent="-304800" algn="l" rtl="0">
              <a:lnSpc>
                <a:spcPct val="115000"/>
              </a:lnSpc>
              <a:spcBef>
                <a:spcPts val="1000"/>
              </a:spcBef>
              <a:spcAft>
                <a:spcPts val="0"/>
              </a:spcAft>
              <a:buSzPts val="1200"/>
              <a:buChar char="○"/>
              <a:defRPr/>
            </a:lvl5pPr>
            <a:lvl6pPr marL="2743200" lvl="5" indent="-304800" algn="l" rtl="0">
              <a:lnSpc>
                <a:spcPct val="115000"/>
              </a:lnSpc>
              <a:spcBef>
                <a:spcPts val="1000"/>
              </a:spcBef>
              <a:spcAft>
                <a:spcPts val="0"/>
              </a:spcAft>
              <a:buSzPts val="1200"/>
              <a:buChar char="■"/>
              <a:defRPr/>
            </a:lvl6pPr>
            <a:lvl7pPr marL="3200400" lvl="6" indent="-304800" algn="l" rtl="0">
              <a:lnSpc>
                <a:spcPct val="115000"/>
              </a:lnSpc>
              <a:spcBef>
                <a:spcPts val="1000"/>
              </a:spcBef>
              <a:spcAft>
                <a:spcPts val="0"/>
              </a:spcAft>
              <a:buSzPts val="1200"/>
              <a:buChar char="●"/>
              <a:defRPr/>
            </a:lvl7pPr>
            <a:lvl8pPr marL="3657600" lvl="7" indent="-304800" algn="l" rtl="0">
              <a:lnSpc>
                <a:spcPct val="115000"/>
              </a:lnSpc>
              <a:spcBef>
                <a:spcPts val="1000"/>
              </a:spcBef>
              <a:spcAft>
                <a:spcPts val="0"/>
              </a:spcAft>
              <a:buSzPts val="1200"/>
              <a:buChar char="○"/>
              <a:defRPr/>
            </a:lvl8pPr>
            <a:lvl9pPr marL="4114800" lvl="8" indent="-304800" algn="l" rtl="0">
              <a:lnSpc>
                <a:spcPct val="115000"/>
              </a:lnSpc>
              <a:spcBef>
                <a:spcPts val="1000"/>
              </a:spcBef>
              <a:spcAft>
                <a:spcPts val="1000"/>
              </a:spcAft>
              <a:buSzPts val="1200"/>
              <a:buChar char="■"/>
              <a:defRPr/>
            </a:lvl9pPr>
          </a:lstStyle>
          <a:p>
            <a:endParaRPr/>
          </a:p>
        </p:txBody>
      </p:sp>
      <p:sp>
        <p:nvSpPr>
          <p:cNvPr id="84" name="Google Shape;84;p18"/>
          <p:cNvSpPr txBox="1">
            <a:spLocks noGrp="1"/>
          </p:cNvSpPr>
          <p:nvPr>
            <p:ph type="title"/>
          </p:nvPr>
        </p:nvSpPr>
        <p:spPr>
          <a:xfrm>
            <a:off x="450000" y="306000"/>
            <a:ext cx="8244000" cy="6366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2200"/>
              <a:buNone/>
              <a:defRPr/>
            </a:lvl1pPr>
            <a:lvl2pPr lvl="1" algn="l" rtl="0">
              <a:lnSpc>
                <a:spcPct val="100000"/>
              </a:lnSpc>
              <a:spcBef>
                <a:spcPts val="0"/>
              </a:spcBef>
              <a:spcAft>
                <a:spcPts val="0"/>
              </a:spcAft>
              <a:buSzPts val="2200"/>
              <a:buNone/>
              <a:defRPr sz="2200"/>
            </a:lvl2pPr>
            <a:lvl3pPr lvl="2" algn="l" rtl="0">
              <a:lnSpc>
                <a:spcPct val="100000"/>
              </a:lnSpc>
              <a:spcBef>
                <a:spcPts val="0"/>
              </a:spcBef>
              <a:spcAft>
                <a:spcPts val="0"/>
              </a:spcAft>
              <a:buSzPts val="2200"/>
              <a:buNone/>
              <a:defRPr sz="2200"/>
            </a:lvl3pPr>
            <a:lvl4pPr lvl="3" algn="l" rtl="0">
              <a:lnSpc>
                <a:spcPct val="100000"/>
              </a:lnSpc>
              <a:spcBef>
                <a:spcPts val="0"/>
              </a:spcBef>
              <a:spcAft>
                <a:spcPts val="0"/>
              </a:spcAft>
              <a:buSzPts val="2200"/>
              <a:buNone/>
              <a:defRPr sz="2200"/>
            </a:lvl4pPr>
            <a:lvl5pPr lvl="4" algn="l" rtl="0">
              <a:lnSpc>
                <a:spcPct val="100000"/>
              </a:lnSpc>
              <a:spcBef>
                <a:spcPts val="0"/>
              </a:spcBef>
              <a:spcAft>
                <a:spcPts val="0"/>
              </a:spcAft>
              <a:buSzPts val="2200"/>
              <a:buNone/>
              <a:defRPr sz="2200"/>
            </a:lvl5pPr>
            <a:lvl6pPr lvl="5" algn="l" rtl="0">
              <a:lnSpc>
                <a:spcPct val="100000"/>
              </a:lnSpc>
              <a:spcBef>
                <a:spcPts val="0"/>
              </a:spcBef>
              <a:spcAft>
                <a:spcPts val="0"/>
              </a:spcAft>
              <a:buSzPts val="2200"/>
              <a:buNone/>
              <a:defRPr sz="2200"/>
            </a:lvl6pPr>
            <a:lvl7pPr lvl="6" algn="l" rtl="0">
              <a:lnSpc>
                <a:spcPct val="100000"/>
              </a:lnSpc>
              <a:spcBef>
                <a:spcPts val="0"/>
              </a:spcBef>
              <a:spcAft>
                <a:spcPts val="0"/>
              </a:spcAft>
              <a:buSzPts val="2200"/>
              <a:buNone/>
              <a:defRPr sz="2200"/>
            </a:lvl7pPr>
            <a:lvl8pPr lvl="7" algn="l" rtl="0">
              <a:lnSpc>
                <a:spcPct val="100000"/>
              </a:lnSpc>
              <a:spcBef>
                <a:spcPts val="0"/>
              </a:spcBef>
              <a:spcAft>
                <a:spcPts val="0"/>
              </a:spcAft>
              <a:buSzPts val="2200"/>
              <a:buNone/>
              <a:defRPr sz="2200"/>
            </a:lvl8pPr>
            <a:lvl9pPr lvl="8" algn="l" rtl="0">
              <a:lnSpc>
                <a:spcPct val="100000"/>
              </a:lnSpc>
              <a:spcBef>
                <a:spcPts val="0"/>
              </a:spcBef>
              <a:spcAft>
                <a:spcPts val="0"/>
              </a:spcAft>
              <a:buSzPts val="2200"/>
              <a:buNone/>
              <a:defRPr sz="2200"/>
            </a:lvl9pPr>
          </a:lstStyle>
          <a:p>
            <a:endParaRPr/>
          </a:p>
        </p:txBody>
      </p:sp>
      <p:sp>
        <p:nvSpPr>
          <p:cNvPr id="85" name="Google Shape;85;p18"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chemeClr val="accent2"/>
          </p15:clr>
        </p15:guide>
        <p15:guide id="3" pos="283">
          <p15:clr>
            <a:schemeClr val="accent2"/>
          </p15:clr>
        </p15:guide>
        <p15:guide id="4" pos="5477">
          <p15:clr>
            <a:schemeClr val="accent2"/>
          </p15:clr>
        </p15:guide>
        <p15:guide id="5" orient="horz" pos="193">
          <p15:clr>
            <a:srgbClr val="FA7B17"/>
          </p15:clr>
        </p15:guide>
        <p15:guide id="6" orient="horz" pos="3048">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a One text column with subtitle">
  <p:cSld name="CUSTOM_5_2_1_1_3_1_1">
    <p:spTree>
      <p:nvGrpSpPr>
        <p:cNvPr id="1" name="Shape 86"/>
        <p:cNvGrpSpPr/>
        <p:nvPr/>
      </p:nvGrpSpPr>
      <p:grpSpPr>
        <a:xfrm>
          <a:off x="0" y="0"/>
          <a:ext cx="0" cy="0"/>
          <a:chOff x="0" y="0"/>
          <a:chExt cx="0" cy="0"/>
        </a:xfrm>
      </p:grpSpPr>
      <p:sp>
        <p:nvSpPr>
          <p:cNvPr id="87" name="Google Shape;87;p19"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cxnSp>
        <p:nvCxnSpPr>
          <p:cNvPr id="88" name="Google Shape;88;p19"/>
          <p:cNvCxnSpPr/>
          <p:nvPr/>
        </p:nvCxnSpPr>
        <p:spPr>
          <a:xfrm>
            <a:off x="464357" y="1026545"/>
            <a:ext cx="1830300" cy="0"/>
          </a:xfrm>
          <a:prstGeom prst="straightConnector1">
            <a:avLst/>
          </a:prstGeom>
          <a:noFill/>
          <a:ln w="38100" cap="flat" cmpd="sng">
            <a:solidFill>
              <a:schemeClr val="dk2"/>
            </a:solidFill>
            <a:prstDash val="solid"/>
            <a:round/>
            <a:headEnd type="none" w="sm" len="sm"/>
            <a:tailEnd type="none" w="sm" len="sm"/>
          </a:ln>
        </p:spPr>
      </p:cxnSp>
      <p:sp>
        <p:nvSpPr>
          <p:cNvPr id="89" name="Google Shape;89;p19"/>
          <p:cNvSpPr txBox="1">
            <a:spLocks noGrp="1"/>
          </p:cNvSpPr>
          <p:nvPr>
            <p:ph type="subTitle" idx="1"/>
          </p:nvPr>
        </p:nvSpPr>
        <p:spPr>
          <a:xfrm>
            <a:off x="450000" y="1188025"/>
            <a:ext cx="8244000" cy="2211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400"/>
              <a:buNone/>
              <a:defRPr/>
            </a:lvl1pPr>
            <a:lvl2pPr lvl="1" algn="l" rtl="0">
              <a:lnSpc>
                <a:spcPct val="115000"/>
              </a:lnSpc>
              <a:spcBef>
                <a:spcPts val="1000"/>
              </a:spcBef>
              <a:spcAft>
                <a:spcPts val="0"/>
              </a:spcAft>
              <a:buSzPts val="1400"/>
              <a:buNone/>
              <a:defRPr sz="1400"/>
            </a:lvl2pPr>
            <a:lvl3pPr lvl="2" algn="l" rtl="0">
              <a:lnSpc>
                <a:spcPct val="115000"/>
              </a:lnSpc>
              <a:spcBef>
                <a:spcPts val="1000"/>
              </a:spcBef>
              <a:spcAft>
                <a:spcPts val="0"/>
              </a:spcAft>
              <a:buSzPts val="1400"/>
              <a:buNone/>
              <a:defRPr sz="1400"/>
            </a:lvl3pPr>
            <a:lvl4pPr lvl="3" algn="l" rtl="0">
              <a:lnSpc>
                <a:spcPct val="115000"/>
              </a:lnSpc>
              <a:spcBef>
                <a:spcPts val="1000"/>
              </a:spcBef>
              <a:spcAft>
                <a:spcPts val="0"/>
              </a:spcAft>
              <a:buSzPts val="1400"/>
              <a:buNone/>
              <a:defRPr sz="1400"/>
            </a:lvl4pPr>
            <a:lvl5pPr lvl="4" algn="l" rtl="0">
              <a:lnSpc>
                <a:spcPct val="115000"/>
              </a:lnSpc>
              <a:spcBef>
                <a:spcPts val="1000"/>
              </a:spcBef>
              <a:spcAft>
                <a:spcPts val="0"/>
              </a:spcAft>
              <a:buSzPts val="1400"/>
              <a:buNone/>
              <a:defRPr sz="1400"/>
            </a:lvl5pPr>
            <a:lvl6pPr lvl="5" algn="l" rtl="0">
              <a:lnSpc>
                <a:spcPct val="115000"/>
              </a:lnSpc>
              <a:spcBef>
                <a:spcPts val="1000"/>
              </a:spcBef>
              <a:spcAft>
                <a:spcPts val="0"/>
              </a:spcAft>
              <a:buSzPts val="1400"/>
              <a:buNone/>
              <a:defRPr sz="1400"/>
            </a:lvl6pPr>
            <a:lvl7pPr lvl="6" algn="l" rtl="0">
              <a:lnSpc>
                <a:spcPct val="115000"/>
              </a:lnSpc>
              <a:spcBef>
                <a:spcPts val="1000"/>
              </a:spcBef>
              <a:spcAft>
                <a:spcPts val="0"/>
              </a:spcAft>
              <a:buSzPts val="1400"/>
              <a:buNone/>
              <a:defRPr sz="1400"/>
            </a:lvl7pPr>
            <a:lvl8pPr lvl="7" algn="l" rtl="0">
              <a:lnSpc>
                <a:spcPct val="115000"/>
              </a:lnSpc>
              <a:spcBef>
                <a:spcPts val="1000"/>
              </a:spcBef>
              <a:spcAft>
                <a:spcPts val="0"/>
              </a:spcAft>
              <a:buSzPts val="1400"/>
              <a:buNone/>
              <a:defRPr sz="1400"/>
            </a:lvl8pPr>
            <a:lvl9pPr lvl="8" algn="l" rtl="0">
              <a:lnSpc>
                <a:spcPct val="115000"/>
              </a:lnSpc>
              <a:spcBef>
                <a:spcPts val="1000"/>
              </a:spcBef>
              <a:spcAft>
                <a:spcPts val="1000"/>
              </a:spcAft>
              <a:buSzPts val="1400"/>
              <a:buNone/>
              <a:defRPr sz="1400"/>
            </a:lvl9pPr>
          </a:lstStyle>
          <a:p>
            <a:endParaRPr/>
          </a:p>
        </p:txBody>
      </p:sp>
      <p:sp>
        <p:nvSpPr>
          <p:cNvPr id="90" name="Google Shape;90;p19"/>
          <p:cNvSpPr txBox="1">
            <a:spLocks noGrp="1"/>
          </p:cNvSpPr>
          <p:nvPr>
            <p:ph type="body" idx="2"/>
          </p:nvPr>
        </p:nvSpPr>
        <p:spPr>
          <a:xfrm>
            <a:off x="450000" y="1524500"/>
            <a:ext cx="8244000" cy="30306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Char char="●"/>
              <a:defRPr/>
            </a:lvl1pPr>
            <a:lvl2pPr marL="914400" lvl="1" indent="-304800" algn="l" rtl="0">
              <a:lnSpc>
                <a:spcPct val="115000"/>
              </a:lnSpc>
              <a:spcBef>
                <a:spcPts val="1000"/>
              </a:spcBef>
              <a:spcAft>
                <a:spcPts val="0"/>
              </a:spcAft>
              <a:buSzPts val="1200"/>
              <a:buChar char="○"/>
              <a:defRPr/>
            </a:lvl2pPr>
            <a:lvl3pPr marL="1371600" lvl="2" indent="-304800" algn="l" rtl="0">
              <a:lnSpc>
                <a:spcPct val="115000"/>
              </a:lnSpc>
              <a:spcBef>
                <a:spcPts val="1000"/>
              </a:spcBef>
              <a:spcAft>
                <a:spcPts val="0"/>
              </a:spcAft>
              <a:buSzPts val="1200"/>
              <a:buChar char="■"/>
              <a:defRPr/>
            </a:lvl3pPr>
            <a:lvl4pPr marL="1828800" lvl="3" indent="-304800" algn="l" rtl="0">
              <a:lnSpc>
                <a:spcPct val="115000"/>
              </a:lnSpc>
              <a:spcBef>
                <a:spcPts val="1000"/>
              </a:spcBef>
              <a:spcAft>
                <a:spcPts val="0"/>
              </a:spcAft>
              <a:buSzPts val="1200"/>
              <a:buChar char="●"/>
              <a:defRPr/>
            </a:lvl4pPr>
            <a:lvl5pPr marL="2286000" lvl="4" indent="-304800" algn="l" rtl="0">
              <a:lnSpc>
                <a:spcPct val="115000"/>
              </a:lnSpc>
              <a:spcBef>
                <a:spcPts val="1000"/>
              </a:spcBef>
              <a:spcAft>
                <a:spcPts val="0"/>
              </a:spcAft>
              <a:buSzPts val="1200"/>
              <a:buChar char="○"/>
              <a:defRPr/>
            </a:lvl5pPr>
            <a:lvl6pPr marL="2743200" lvl="5" indent="-304800" algn="l" rtl="0">
              <a:lnSpc>
                <a:spcPct val="115000"/>
              </a:lnSpc>
              <a:spcBef>
                <a:spcPts val="1000"/>
              </a:spcBef>
              <a:spcAft>
                <a:spcPts val="0"/>
              </a:spcAft>
              <a:buSzPts val="1200"/>
              <a:buChar char="■"/>
              <a:defRPr/>
            </a:lvl6pPr>
            <a:lvl7pPr marL="3200400" lvl="6" indent="-304800" algn="l" rtl="0">
              <a:lnSpc>
                <a:spcPct val="115000"/>
              </a:lnSpc>
              <a:spcBef>
                <a:spcPts val="1000"/>
              </a:spcBef>
              <a:spcAft>
                <a:spcPts val="0"/>
              </a:spcAft>
              <a:buSzPts val="1200"/>
              <a:buChar char="●"/>
              <a:defRPr/>
            </a:lvl7pPr>
            <a:lvl8pPr marL="3657600" lvl="7" indent="-304800" algn="l" rtl="0">
              <a:lnSpc>
                <a:spcPct val="115000"/>
              </a:lnSpc>
              <a:spcBef>
                <a:spcPts val="1000"/>
              </a:spcBef>
              <a:spcAft>
                <a:spcPts val="0"/>
              </a:spcAft>
              <a:buSzPts val="1200"/>
              <a:buChar char="○"/>
              <a:defRPr/>
            </a:lvl8pPr>
            <a:lvl9pPr marL="4114800" lvl="8" indent="-304800" algn="l" rtl="0">
              <a:lnSpc>
                <a:spcPct val="115000"/>
              </a:lnSpc>
              <a:spcBef>
                <a:spcPts val="1000"/>
              </a:spcBef>
              <a:spcAft>
                <a:spcPts val="1000"/>
              </a:spcAft>
              <a:buSzPts val="1200"/>
              <a:buChar char="■"/>
              <a:defRPr/>
            </a:lvl9pPr>
          </a:lstStyle>
          <a:p>
            <a:endParaRPr/>
          </a:p>
        </p:txBody>
      </p:sp>
      <p:sp>
        <p:nvSpPr>
          <p:cNvPr id="91" name="Google Shape;91;p19"/>
          <p:cNvSpPr txBox="1">
            <a:spLocks noGrp="1"/>
          </p:cNvSpPr>
          <p:nvPr>
            <p:ph type="title"/>
          </p:nvPr>
        </p:nvSpPr>
        <p:spPr>
          <a:xfrm>
            <a:off x="450000" y="306000"/>
            <a:ext cx="8244000" cy="6366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2" name="Google Shape;92;p19"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guide id="3" pos="283">
          <p15:clr>
            <a:srgbClr val="FA7B17"/>
          </p15:clr>
        </p15:guide>
        <p15:guide id="4" pos="5477">
          <p15:clr>
            <a:srgbClr val="FA7B17"/>
          </p15:clr>
        </p15:guide>
        <p15:guide id="5" orient="horz" pos="193">
          <p15:clr>
            <a:srgbClr val="FA7B17"/>
          </p15:clr>
        </p15:guide>
        <p15:guide id="6" orient="horz" pos="3048">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2a One text column with hex">
  <p:cSld name="TITLE_AND_BODY_3">
    <p:spTree>
      <p:nvGrpSpPr>
        <p:cNvPr id="1" name="Shape 93"/>
        <p:cNvGrpSpPr/>
        <p:nvPr/>
      </p:nvGrpSpPr>
      <p:grpSpPr>
        <a:xfrm>
          <a:off x="0" y="0"/>
          <a:ext cx="0" cy="0"/>
          <a:chOff x="0" y="0"/>
          <a:chExt cx="0" cy="0"/>
        </a:xfrm>
      </p:grpSpPr>
      <p:sp>
        <p:nvSpPr>
          <p:cNvPr id="94" name="Google Shape;94;p20"/>
          <p:cNvSpPr/>
          <p:nvPr/>
        </p:nvSpPr>
        <p:spPr>
          <a:xfrm>
            <a:off x="5829050" y="2896775"/>
            <a:ext cx="3314951" cy="2246725"/>
          </a:xfrm>
          <a:prstGeom prst="rect">
            <a:avLst/>
          </a:prstGeom>
          <a:noFill/>
          <a:ln>
            <a:noFill/>
          </a:ln>
        </p:spPr>
      </p:sp>
      <p:cxnSp>
        <p:nvCxnSpPr>
          <p:cNvPr id="95" name="Google Shape;95;p20"/>
          <p:cNvCxnSpPr/>
          <p:nvPr/>
        </p:nvCxnSpPr>
        <p:spPr>
          <a:xfrm>
            <a:off x="464357" y="1026545"/>
            <a:ext cx="1830300" cy="0"/>
          </a:xfrm>
          <a:prstGeom prst="straightConnector1">
            <a:avLst/>
          </a:prstGeom>
          <a:noFill/>
          <a:ln w="38100" cap="flat" cmpd="sng">
            <a:solidFill>
              <a:schemeClr val="dk2"/>
            </a:solidFill>
            <a:prstDash val="solid"/>
            <a:round/>
            <a:headEnd type="none" w="sm" len="sm"/>
            <a:tailEnd type="none" w="sm" len="sm"/>
          </a:ln>
        </p:spPr>
      </p:cxnSp>
      <p:sp>
        <p:nvSpPr>
          <p:cNvPr id="96" name="Google Shape;96;p20"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97" name="Google Shape;97;p20"/>
          <p:cNvSpPr txBox="1">
            <a:spLocks noGrp="1"/>
          </p:cNvSpPr>
          <p:nvPr>
            <p:ph type="body" idx="1"/>
          </p:nvPr>
        </p:nvSpPr>
        <p:spPr>
          <a:xfrm>
            <a:off x="450000" y="1188025"/>
            <a:ext cx="8244000" cy="33672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Char char="●"/>
              <a:defRPr/>
            </a:lvl1pPr>
            <a:lvl2pPr marL="914400" lvl="1" indent="-304800" algn="l" rtl="0">
              <a:lnSpc>
                <a:spcPct val="115000"/>
              </a:lnSpc>
              <a:spcBef>
                <a:spcPts val="1000"/>
              </a:spcBef>
              <a:spcAft>
                <a:spcPts val="0"/>
              </a:spcAft>
              <a:buSzPts val="1200"/>
              <a:buChar char="○"/>
              <a:defRPr/>
            </a:lvl2pPr>
            <a:lvl3pPr marL="1371600" lvl="2" indent="-304800" algn="l" rtl="0">
              <a:lnSpc>
                <a:spcPct val="115000"/>
              </a:lnSpc>
              <a:spcBef>
                <a:spcPts val="1000"/>
              </a:spcBef>
              <a:spcAft>
                <a:spcPts val="0"/>
              </a:spcAft>
              <a:buSzPts val="1200"/>
              <a:buChar char="■"/>
              <a:defRPr/>
            </a:lvl3pPr>
            <a:lvl4pPr marL="1828800" lvl="3" indent="-304800" algn="l" rtl="0">
              <a:lnSpc>
                <a:spcPct val="115000"/>
              </a:lnSpc>
              <a:spcBef>
                <a:spcPts val="1000"/>
              </a:spcBef>
              <a:spcAft>
                <a:spcPts val="0"/>
              </a:spcAft>
              <a:buSzPts val="1200"/>
              <a:buChar char="●"/>
              <a:defRPr/>
            </a:lvl4pPr>
            <a:lvl5pPr marL="2286000" lvl="4" indent="-304800" algn="l" rtl="0">
              <a:lnSpc>
                <a:spcPct val="115000"/>
              </a:lnSpc>
              <a:spcBef>
                <a:spcPts val="1000"/>
              </a:spcBef>
              <a:spcAft>
                <a:spcPts val="0"/>
              </a:spcAft>
              <a:buSzPts val="1200"/>
              <a:buChar char="○"/>
              <a:defRPr/>
            </a:lvl5pPr>
            <a:lvl6pPr marL="2743200" lvl="5" indent="-304800" algn="l" rtl="0">
              <a:lnSpc>
                <a:spcPct val="115000"/>
              </a:lnSpc>
              <a:spcBef>
                <a:spcPts val="1000"/>
              </a:spcBef>
              <a:spcAft>
                <a:spcPts val="0"/>
              </a:spcAft>
              <a:buSzPts val="1200"/>
              <a:buChar char="■"/>
              <a:defRPr/>
            </a:lvl6pPr>
            <a:lvl7pPr marL="3200400" lvl="6" indent="-304800" algn="l" rtl="0">
              <a:lnSpc>
                <a:spcPct val="115000"/>
              </a:lnSpc>
              <a:spcBef>
                <a:spcPts val="1000"/>
              </a:spcBef>
              <a:spcAft>
                <a:spcPts val="0"/>
              </a:spcAft>
              <a:buSzPts val="1200"/>
              <a:buChar char="●"/>
              <a:defRPr/>
            </a:lvl7pPr>
            <a:lvl8pPr marL="3657600" lvl="7" indent="-304800" algn="l" rtl="0">
              <a:lnSpc>
                <a:spcPct val="115000"/>
              </a:lnSpc>
              <a:spcBef>
                <a:spcPts val="1000"/>
              </a:spcBef>
              <a:spcAft>
                <a:spcPts val="0"/>
              </a:spcAft>
              <a:buSzPts val="1200"/>
              <a:buChar char="○"/>
              <a:defRPr/>
            </a:lvl8pPr>
            <a:lvl9pPr marL="4114800" lvl="8" indent="-304800" algn="l" rtl="0">
              <a:lnSpc>
                <a:spcPct val="115000"/>
              </a:lnSpc>
              <a:spcBef>
                <a:spcPts val="1000"/>
              </a:spcBef>
              <a:spcAft>
                <a:spcPts val="1000"/>
              </a:spcAft>
              <a:buSzPts val="1200"/>
              <a:buChar char="■"/>
              <a:defRPr/>
            </a:lvl9pPr>
          </a:lstStyle>
          <a:p>
            <a:endParaRPr/>
          </a:p>
        </p:txBody>
      </p:sp>
      <p:sp>
        <p:nvSpPr>
          <p:cNvPr id="98" name="Google Shape;98;p20"/>
          <p:cNvSpPr txBox="1">
            <a:spLocks noGrp="1"/>
          </p:cNvSpPr>
          <p:nvPr>
            <p:ph type="title"/>
          </p:nvPr>
        </p:nvSpPr>
        <p:spPr>
          <a:xfrm>
            <a:off x="450000" y="306000"/>
            <a:ext cx="8244000" cy="6366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99" name="Google Shape;99;p20"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orient="horz" pos="193">
          <p15:clr>
            <a:srgbClr val="FA7B17"/>
          </p15:clr>
        </p15:guide>
        <p15:guide id="2" orient="horz" pos="1620">
          <p15:clr>
            <a:srgbClr val="FA7B17"/>
          </p15:clr>
        </p15:guide>
        <p15:guide id="3" orient="horz" pos="3048">
          <p15:clr>
            <a:srgbClr val="FA7B17"/>
          </p15:clr>
        </p15:guide>
        <p15:guide id="4" pos="283">
          <p15:clr>
            <a:srgbClr val="FA7B17"/>
          </p15:clr>
        </p15:guide>
        <p15:guide id="5" pos="2880">
          <p15:clr>
            <a:srgbClr val="FA7B17"/>
          </p15:clr>
        </p15:guide>
        <p15:guide id="6" pos="5477">
          <p15:clr>
            <a:srgbClr val="FA7B17"/>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a Two text columns">
  <p:cSld name="CUSTOM_6_2_5">
    <p:spTree>
      <p:nvGrpSpPr>
        <p:cNvPr id="1" name="Shape 100"/>
        <p:cNvGrpSpPr/>
        <p:nvPr/>
      </p:nvGrpSpPr>
      <p:grpSpPr>
        <a:xfrm>
          <a:off x="0" y="0"/>
          <a:ext cx="0" cy="0"/>
          <a:chOff x="0" y="0"/>
          <a:chExt cx="0" cy="0"/>
        </a:xfrm>
      </p:grpSpPr>
      <p:cxnSp>
        <p:nvCxnSpPr>
          <p:cNvPr id="101" name="Google Shape;101;p21"/>
          <p:cNvCxnSpPr/>
          <p:nvPr/>
        </p:nvCxnSpPr>
        <p:spPr>
          <a:xfrm>
            <a:off x="464357" y="1026545"/>
            <a:ext cx="1830300" cy="0"/>
          </a:xfrm>
          <a:prstGeom prst="straightConnector1">
            <a:avLst/>
          </a:prstGeom>
          <a:noFill/>
          <a:ln w="38100" cap="flat" cmpd="sng">
            <a:solidFill>
              <a:schemeClr val="dk2"/>
            </a:solidFill>
            <a:prstDash val="solid"/>
            <a:round/>
            <a:headEnd type="none" w="sm" len="sm"/>
            <a:tailEnd type="none" w="sm" len="sm"/>
          </a:ln>
        </p:spPr>
      </p:cxnSp>
      <p:sp>
        <p:nvSpPr>
          <p:cNvPr id="102" name="Google Shape;102;p21"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03" name="Google Shape;103;p21"/>
          <p:cNvSpPr txBox="1">
            <a:spLocks noGrp="1"/>
          </p:cNvSpPr>
          <p:nvPr>
            <p:ph type="body" idx="1"/>
          </p:nvPr>
        </p:nvSpPr>
        <p:spPr>
          <a:xfrm>
            <a:off x="450000" y="1188025"/>
            <a:ext cx="4014000" cy="33672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Char char="●"/>
              <a:defRPr/>
            </a:lvl1pPr>
            <a:lvl2pPr marL="914400" lvl="1" indent="-304800" algn="l" rtl="0">
              <a:lnSpc>
                <a:spcPct val="115000"/>
              </a:lnSpc>
              <a:spcBef>
                <a:spcPts val="1000"/>
              </a:spcBef>
              <a:spcAft>
                <a:spcPts val="0"/>
              </a:spcAft>
              <a:buSzPts val="1200"/>
              <a:buChar char="○"/>
              <a:defRPr/>
            </a:lvl2pPr>
            <a:lvl3pPr marL="1371600" lvl="2" indent="-304800" algn="l" rtl="0">
              <a:lnSpc>
                <a:spcPct val="115000"/>
              </a:lnSpc>
              <a:spcBef>
                <a:spcPts val="1000"/>
              </a:spcBef>
              <a:spcAft>
                <a:spcPts val="0"/>
              </a:spcAft>
              <a:buSzPts val="1200"/>
              <a:buChar char="■"/>
              <a:defRPr/>
            </a:lvl3pPr>
            <a:lvl4pPr marL="1828800" lvl="3" indent="-304800" algn="l" rtl="0">
              <a:lnSpc>
                <a:spcPct val="115000"/>
              </a:lnSpc>
              <a:spcBef>
                <a:spcPts val="1000"/>
              </a:spcBef>
              <a:spcAft>
                <a:spcPts val="0"/>
              </a:spcAft>
              <a:buSzPts val="1200"/>
              <a:buChar char="●"/>
              <a:defRPr/>
            </a:lvl4pPr>
            <a:lvl5pPr marL="2286000" lvl="4" indent="-304800" algn="l" rtl="0">
              <a:lnSpc>
                <a:spcPct val="115000"/>
              </a:lnSpc>
              <a:spcBef>
                <a:spcPts val="1000"/>
              </a:spcBef>
              <a:spcAft>
                <a:spcPts val="0"/>
              </a:spcAft>
              <a:buSzPts val="1200"/>
              <a:buChar char="○"/>
              <a:defRPr/>
            </a:lvl5pPr>
            <a:lvl6pPr marL="2743200" lvl="5" indent="-304800" algn="l" rtl="0">
              <a:lnSpc>
                <a:spcPct val="115000"/>
              </a:lnSpc>
              <a:spcBef>
                <a:spcPts val="1000"/>
              </a:spcBef>
              <a:spcAft>
                <a:spcPts val="0"/>
              </a:spcAft>
              <a:buSzPts val="1200"/>
              <a:buChar char="■"/>
              <a:defRPr/>
            </a:lvl6pPr>
            <a:lvl7pPr marL="3200400" lvl="6" indent="-304800" algn="l" rtl="0">
              <a:lnSpc>
                <a:spcPct val="115000"/>
              </a:lnSpc>
              <a:spcBef>
                <a:spcPts val="1000"/>
              </a:spcBef>
              <a:spcAft>
                <a:spcPts val="0"/>
              </a:spcAft>
              <a:buSzPts val="1200"/>
              <a:buChar char="●"/>
              <a:defRPr/>
            </a:lvl7pPr>
            <a:lvl8pPr marL="3657600" lvl="7" indent="-304800" algn="l" rtl="0">
              <a:lnSpc>
                <a:spcPct val="115000"/>
              </a:lnSpc>
              <a:spcBef>
                <a:spcPts val="1000"/>
              </a:spcBef>
              <a:spcAft>
                <a:spcPts val="0"/>
              </a:spcAft>
              <a:buSzPts val="1200"/>
              <a:buChar char="○"/>
              <a:defRPr/>
            </a:lvl8pPr>
            <a:lvl9pPr marL="4114800" lvl="8" indent="-304800" algn="l" rtl="0">
              <a:lnSpc>
                <a:spcPct val="115000"/>
              </a:lnSpc>
              <a:spcBef>
                <a:spcPts val="1000"/>
              </a:spcBef>
              <a:spcAft>
                <a:spcPts val="1000"/>
              </a:spcAft>
              <a:buSzPts val="1200"/>
              <a:buChar char="■"/>
              <a:defRPr/>
            </a:lvl9pPr>
          </a:lstStyle>
          <a:p>
            <a:endParaRPr/>
          </a:p>
        </p:txBody>
      </p:sp>
      <p:sp>
        <p:nvSpPr>
          <p:cNvPr id="104" name="Google Shape;104;p21"/>
          <p:cNvSpPr txBox="1">
            <a:spLocks noGrp="1"/>
          </p:cNvSpPr>
          <p:nvPr>
            <p:ph type="body" idx="2"/>
          </p:nvPr>
        </p:nvSpPr>
        <p:spPr>
          <a:xfrm>
            <a:off x="4680000" y="1188025"/>
            <a:ext cx="4014000" cy="33672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Char char="●"/>
              <a:defRPr/>
            </a:lvl1pPr>
            <a:lvl2pPr marL="914400" lvl="1" indent="-304800" algn="l" rtl="0">
              <a:lnSpc>
                <a:spcPct val="115000"/>
              </a:lnSpc>
              <a:spcBef>
                <a:spcPts val="1000"/>
              </a:spcBef>
              <a:spcAft>
                <a:spcPts val="0"/>
              </a:spcAft>
              <a:buSzPts val="1200"/>
              <a:buChar char="○"/>
              <a:defRPr/>
            </a:lvl2pPr>
            <a:lvl3pPr marL="1371600" lvl="2" indent="-304800" algn="l" rtl="0">
              <a:lnSpc>
                <a:spcPct val="115000"/>
              </a:lnSpc>
              <a:spcBef>
                <a:spcPts val="1000"/>
              </a:spcBef>
              <a:spcAft>
                <a:spcPts val="0"/>
              </a:spcAft>
              <a:buSzPts val="1200"/>
              <a:buChar char="■"/>
              <a:defRPr/>
            </a:lvl3pPr>
            <a:lvl4pPr marL="1828800" lvl="3" indent="-304800" algn="l" rtl="0">
              <a:lnSpc>
                <a:spcPct val="115000"/>
              </a:lnSpc>
              <a:spcBef>
                <a:spcPts val="1000"/>
              </a:spcBef>
              <a:spcAft>
                <a:spcPts val="0"/>
              </a:spcAft>
              <a:buSzPts val="1200"/>
              <a:buChar char="●"/>
              <a:defRPr/>
            </a:lvl4pPr>
            <a:lvl5pPr marL="2286000" lvl="4" indent="-304800" algn="l" rtl="0">
              <a:lnSpc>
                <a:spcPct val="115000"/>
              </a:lnSpc>
              <a:spcBef>
                <a:spcPts val="1000"/>
              </a:spcBef>
              <a:spcAft>
                <a:spcPts val="0"/>
              </a:spcAft>
              <a:buSzPts val="1200"/>
              <a:buChar char="○"/>
              <a:defRPr/>
            </a:lvl5pPr>
            <a:lvl6pPr marL="2743200" lvl="5" indent="-304800" algn="l" rtl="0">
              <a:lnSpc>
                <a:spcPct val="115000"/>
              </a:lnSpc>
              <a:spcBef>
                <a:spcPts val="1000"/>
              </a:spcBef>
              <a:spcAft>
                <a:spcPts val="0"/>
              </a:spcAft>
              <a:buSzPts val="1200"/>
              <a:buChar char="■"/>
              <a:defRPr/>
            </a:lvl6pPr>
            <a:lvl7pPr marL="3200400" lvl="6" indent="-304800" algn="l" rtl="0">
              <a:lnSpc>
                <a:spcPct val="115000"/>
              </a:lnSpc>
              <a:spcBef>
                <a:spcPts val="1000"/>
              </a:spcBef>
              <a:spcAft>
                <a:spcPts val="0"/>
              </a:spcAft>
              <a:buSzPts val="1200"/>
              <a:buChar char="●"/>
              <a:defRPr/>
            </a:lvl7pPr>
            <a:lvl8pPr marL="3657600" lvl="7" indent="-304800" algn="l" rtl="0">
              <a:lnSpc>
                <a:spcPct val="115000"/>
              </a:lnSpc>
              <a:spcBef>
                <a:spcPts val="1000"/>
              </a:spcBef>
              <a:spcAft>
                <a:spcPts val="0"/>
              </a:spcAft>
              <a:buSzPts val="1200"/>
              <a:buChar char="○"/>
              <a:defRPr/>
            </a:lvl8pPr>
            <a:lvl9pPr marL="4114800" lvl="8" indent="-304800" algn="l" rtl="0">
              <a:lnSpc>
                <a:spcPct val="115000"/>
              </a:lnSpc>
              <a:spcBef>
                <a:spcPts val="1000"/>
              </a:spcBef>
              <a:spcAft>
                <a:spcPts val="1000"/>
              </a:spcAft>
              <a:buSzPts val="1200"/>
              <a:buChar char="■"/>
              <a:defRPr/>
            </a:lvl9pPr>
          </a:lstStyle>
          <a:p>
            <a:endParaRPr/>
          </a:p>
        </p:txBody>
      </p:sp>
      <p:sp>
        <p:nvSpPr>
          <p:cNvPr id="105" name="Google Shape;105;p21"/>
          <p:cNvSpPr txBox="1">
            <a:spLocks noGrp="1"/>
          </p:cNvSpPr>
          <p:nvPr>
            <p:ph type="title"/>
          </p:nvPr>
        </p:nvSpPr>
        <p:spPr>
          <a:xfrm>
            <a:off x="450000" y="306000"/>
            <a:ext cx="8244000" cy="6366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06" name="Google Shape;106;p21"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a Two text columns with subtitles">
  <p:cSld name="CUSTOM_6_2_4">
    <p:spTree>
      <p:nvGrpSpPr>
        <p:cNvPr id="1" name="Shape 107"/>
        <p:cNvGrpSpPr/>
        <p:nvPr/>
      </p:nvGrpSpPr>
      <p:grpSpPr>
        <a:xfrm>
          <a:off x="0" y="0"/>
          <a:ext cx="0" cy="0"/>
          <a:chOff x="0" y="0"/>
          <a:chExt cx="0" cy="0"/>
        </a:xfrm>
      </p:grpSpPr>
      <p:cxnSp>
        <p:nvCxnSpPr>
          <p:cNvPr id="108" name="Google Shape;108;p22"/>
          <p:cNvCxnSpPr/>
          <p:nvPr/>
        </p:nvCxnSpPr>
        <p:spPr>
          <a:xfrm>
            <a:off x="464357" y="1026545"/>
            <a:ext cx="1830300" cy="0"/>
          </a:xfrm>
          <a:prstGeom prst="straightConnector1">
            <a:avLst/>
          </a:prstGeom>
          <a:noFill/>
          <a:ln w="38100" cap="flat" cmpd="sng">
            <a:solidFill>
              <a:schemeClr val="dk2"/>
            </a:solidFill>
            <a:prstDash val="solid"/>
            <a:round/>
            <a:headEnd type="none" w="sm" len="sm"/>
            <a:tailEnd type="none" w="sm" len="sm"/>
          </a:ln>
        </p:spPr>
      </p:cxnSp>
      <p:sp>
        <p:nvSpPr>
          <p:cNvPr id="109" name="Google Shape;109;p22"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10" name="Google Shape;110;p22"/>
          <p:cNvSpPr txBox="1">
            <a:spLocks noGrp="1"/>
          </p:cNvSpPr>
          <p:nvPr>
            <p:ph type="subTitle" idx="1"/>
          </p:nvPr>
        </p:nvSpPr>
        <p:spPr>
          <a:xfrm>
            <a:off x="450000" y="1188025"/>
            <a:ext cx="4014000" cy="2211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400"/>
              <a:buNone/>
              <a:defRPr/>
            </a:lvl1pPr>
            <a:lvl2pPr lvl="1" algn="l" rtl="0">
              <a:lnSpc>
                <a:spcPct val="115000"/>
              </a:lnSpc>
              <a:spcBef>
                <a:spcPts val="1000"/>
              </a:spcBef>
              <a:spcAft>
                <a:spcPts val="0"/>
              </a:spcAft>
              <a:buSzPts val="1200"/>
              <a:buNone/>
              <a:defRPr/>
            </a:lvl2pPr>
            <a:lvl3pPr lvl="2" algn="l" rtl="0">
              <a:lnSpc>
                <a:spcPct val="115000"/>
              </a:lnSpc>
              <a:spcBef>
                <a:spcPts val="1000"/>
              </a:spcBef>
              <a:spcAft>
                <a:spcPts val="0"/>
              </a:spcAft>
              <a:buSzPts val="1200"/>
              <a:buNone/>
              <a:defRPr/>
            </a:lvl3pPr>
            <a:lvl4pPr lvl="3" algn="l" rtl="0">
              <a:lnSpc>
                <a:spcPct val="115000"/>
              </a:lnSpc>
              <a:spcBef>
                <a:spcPts val="1000"/>
              </a:spcBef>
              <a:spcAft>
                <a:spcPts val="0"/>
              </a:spcAft>
              <a:buSzPts val="1200"/>
              <a:buNone/>
              <a:defRPr/>
            </a:lvl4pPr>
            <a:lvl5pPr lvl="4" algn="l" rtl="0">
              <a:lnSpc>
                <a:spcPct val="115000"/>
              </a:lnSpc>
              <a:spcBef>
                <a:spcPts val="1000"/>
              </a:spcBef>
              <a:spcAft>
                <a:spcPts val="0"/>
              </a:spcAft>
              <a:buSzPts val="1200"/>
              <a:buNone/>
              <a:defRPr/>
            </a:lvl5pPr>
            <a:lvl6pPr lvl="5" algn="l" rtl="0">
              <a:lnSpc>
                <a:spcPct val="115000"/>
              </a:lnSpc>
              <a:spcBef>
                <a:spcPts val="1000"/>
              </a:spcBef>
              <a:spcAft>
                <a:spcPts val="0"/>
              </a:spcAft>
              <a:buSzPts val="1200"/>
              <a:buNone/>
              <a:defRPr/>
            </a:lvl6pPr>
            <a:lvl7pPr lvl="6" algn="l" rtl="0">
              <a:lnSpc>
                <a:spcPct val="115000"/>
              </a:lnSpc>
              <a:spcBef>
                <a:spcPts val="1000"/>
              </a:spcBef>
              <a:spcAft>
                <a:spcPts val="0"/>
              </a:spcAft>
              <a:buSzPts val="1200"/>
              <a:buNone/>
              <a:defRPr/>
            </a:lvl7pPr>
            <a:lvl8pPr lvl="7" algn="l" rtl="0">
              <a:lnSpc>
                <a:spcPct val="115000"/>
              </a:lnSpc>
              <a:spcBef>
                <a:spcPts val="1000"/>
              </a:spcBef>
              <a:spcAft>
                <a:spcPts val="0"/>
              </a:spcAft>
              <a:buSzPts val="1200"/>
              <a:buNone/>
              <a:defRPr/>
            </a:lvl8pPr>
            <a:lvl9pPr lvl="8" algn="l" rtl="0">
              <a:lnSpc>
                <a:spcPct val="115000"/>
              </a:lnSpc>
              <a:spcBef>
                <a:spcPts val="1000"/>
              </a:spcBef>
              <a:spcAft>
                <a:spcPts val="1000"/>
              </a:spcAft>
              <a:buSzPts val="1200"/>
              <a:buNone/>
              <a:defRPr/>
            </a:lvl9pPr>
          </a:lstStyle>
          <a:p>
            <a:endParaRPr/>
          </a:p>
        </p:txBody>
      </p:sp>
      <p:sp>
        <p:nvSpPr>
          <p:cNvPr id="111" name="Google Shape;111;p22"/>
          <p:cNvSpPr txBox="1">
            <a:spLocks noGrp="1"/>
          </p:cNvSpPr>
          <p:nvPr>
            <p:ph type="body" idx="2"/>
          </p:nvPr>
        </p:nvSpPr>
        <p:spPr>
          <a:xfrm>
            <a:off x="450000" y="1524500"/>
            <a:ext cx="4014000" cy="30306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Char char="●"/>
              <a:defRPr/>
            </a:lvl1pPr>
            <a:lvl2pPr marL="914400" lvl="1" indent="-304800" algn="l" rtl="0">
              <a:lnSpc>
                <a:spcPct val="115000"/>
              </a:lnSpc>
              <a:spcBef>
                <a:spcPts val="1000"/>
              </a:spcBef>
              <a:spcAft>
                <a:spcPts val="0"/>
              </a:spcAft>
              <a:buSzPts val="1200"/>
              <a:buChar char="○"/>
              <a:defRPr/>
            </a:lvl2pPr>
            <a:lvl3pPr marL="1371600" lvl="2" indent="-304800" algn="l" rtl="0">
              <a:lnSpc>
                <a:spcPct val="115000"/>
              </a:lnSpc>
              <a:spcBef>
                <a:spcPts val="1000"/>
              </a:spcBef>
              <a:spcAft>
                <a:spcPts val="0"/>
              </a:spcAft>
              <a:buSzPts val="1200"/>
              <a:buChar char="■"/>
              <a:defRPr/>
            </a:lvl3pPr>
            <a:lvl4pPr marL="1828800" lvl="3" indent="-304800" algn="l" rtl="0">
              <a:lnSpc>
                <a:spcPct val="115000"/>
              </a:lnSpc>
              <a:spcBef>
                <a:spcPts val="1000"/>
              </a:spcBef>
              <a:spcAft>
                <a:spcPts val="0"/>
              </a:spcAft>
              <a:buSzPts val="1200"/>
              <a:buChar char="●"/>
              <a:defRPr/>
            </a:lvl4pPr>
            <a:lvl5pPr marL="2286000" lvl="4" indent="-304800" algn="l" rtl="0">
              <a:lnSpc>
                <a:spcPct val="115000"/>
              </a:lnSpc>
              <a:spcBef>
                <a:spcPts val="1000"/>
              </a:spcBef>
              <a:spcAft>
                <a:spcPts val="0"/>
              </a:spcAft>
              <a:buSzPts val="1200"/>
              <a:buChar char="○"/>
              <a:defRPr/>
            </a:lvl5pPr>
            <a:lvl6pPr marL="2743200" lvl="5" indent="-304800" algn="l" rtl="0">
              <a:lnSpc>
                <a:spcPct val="115000"/>
              </a:lnSpc>
              <a:spcBef>
                <a:spcPts val="1000"/>
              </a:spcBef>
              <a:spcAft>
                <a:spcPts val="0"/>
              </a:spcAft>
              <a:buSzPts val="1200"/>
              <a:buChar char="■"/>
              <a:defRPr/>
            </a:lvl6pPr>
            <a:lvl7pPr marL="3200400" lvl="6" indent="-304800" algn="l" rtl="0">
              <a:lnSpc>
                <a:spcPct val="115000"/>
              </a:lnSpc>
              <a:spcBef>
                <a:spcPts val="1000"/>
              </a:spcBef>
              <a:spcAft>
                <a:spcPts val="0"/>
              </a:spcAft>
              <a:buSzPts val="1200"/>
              <a:buChar char="●"/>
              <a:defRPr/>
            </a:lvl7pPr>
            <a:lvl8pPr marL="3657600" lvl="7" indent="-304800" algn="l" rtl="0">
              <a:lnSpc>
                <a:spcPct val="115000"/>
              </a:lnSpc>
              <a:spcBef>
                <a:spcPts val="1000"/>
              </a:spcBef>
              <a:spcAft>
                <a:spcPts val="0"/>
              </a:spcAft>
              <a:buSzPts val="1200"/>
              <a:buChar char="○"/>
              <a:defRPr/>
            </a:lvl8pPr>
            <a:lvl9pPr marL="4114800" lvl="8" indent="-304800" algn="l" rtl="0">
              <a:lnSpc>
                <a:spcPct val="115000"/>
              </a:lnSpc>
              <a:spcBef>
                <a:spcPts val="1000"/>
              </a:spcBef>
              <a:spcAft>
                <a:spcPts val="1000"/>
              </a:spcAft>
              <a:buSzPts val="1200"/>
              <a:buChar char="■"/>
              <a:defRPr/>
            </a:lvl9pPr>
          </a:lstStyle>
          <a:p>
            <a:endParaRPr/>
          </a:p>
        </p:txBody>
      </p:sp>
      <p:sp>
        <p:nvSpPr>
          <p:cNvPr id="112" name="Google Shape;112;p22"/>
          <p:cNvSpPr txBox="1">
            <a:spLocks noGrp="1"/>
          </p:cNvSpPr>
          <p:nvPr>
            <p:ph type="subTitle" idx="3"/>
          </p:nvPr>
        </p:nvSpPr>
        <p:spPr>
          <a:xfrm>
            <a:off x="4680000" y="1188025"/>
            <a:ext cx="4014000" cy="2211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400"/>
              <a:buNone/>
              <a:defRPr/>
            </a:lvl1pPr>
            <a:lvl2pPr lvl="1" algn="l" rtl="0">
              <a:lnSpc>
                <a:spcPct val="115000"/>
              </a:lnSpc>
              <a:spcBef>
                <a:spcPts val="1000"/>
              </a:spcBef>
              <a:spcAft>
                <a:spcPts val="0"/>
              </a:spcAft>
              <a:buSzPts val="1200"/>
              <a:buNone/>
              <a:defRPr/>
            </a:lvl2pPr>
            <a:lvl3pPr lvl="2" algn="l" rtl="0">
              <a:lnSpc>
                <a:spcPct val="115000"/>
              </a:lnSpc>
              <a:spcBef>
                <a:spcPts val="1000"/>
              </a:spcBef>
              <a:spcAft>
                <a:spcPts val="0"/>
              </a:spcAft>
              <a:buSzPts val="1200"/>
              <a:buNone/>
              <a:defRPr/>
            </a:lvl3pPr>
            <a:lvl4pPr lvl="3" algn="l" rtl="0">
              <a:lnSpc>
                <a:spcPct val="115000"/>
              </a:lnSpc>
              <a:spcBef>
                <a:spcPts val="1000"/>
              </a:spcBef>
              <a:spcAft>
                <a:spcPts val="0"/>
              </a:spcAft>
              <a:buSzPts val="1200"/>
              <a:buNone/>
              <a:defRPr/>
            </a:lvl4pPr>
            <a:lvl5pPr lvl="4" algn="l" rtl="0">
              <a:lnSpc>
                <a:spcPct val="115000"/>
              </a:lnSpc>
              <a:spcBef>
                <a:spcPts val="1000"/>
              </a:spcBef>
              <a:spcAft>
                <a:spcPts val="0"/>
              </a:spcAft>
              <a:buSzPts val="1200"/>
              <a:buNone/>
              <a:defRPr/>
            </a:lvl5pPr>
            <a:lvl6pPr lvl="5" algn="l" rtl="0">
              <a:lnSpc>
                <a:spcPct val="115000"/>
              </a:lnSpc>
              <a:spcBef>
                <a:spcPts val="1000"/>
              </a:spcBef>
              <a:spcAft>
                <a:spcPts val="0"/>
              </a:spcAft>
              <a:buSzPts val="1200"/>
              <a:buNone/>
              <a:defRPr/>
            </a:lvl6pPr>
            <a:lvl7pPr lvl="6" algn="l" rtl="0">
              <a:lnSpc>
                <a:spcPct val="115000"/>
              </a:lnSpc>
              <a:spcBef>
                <a:spcPts val="1000"/>
              </a:spcBef>
              <a:spcAft>
                <a:spcPts val="0"/>
              </a:spcAft>
              <a:buSzPts val="1200"/>
              <a:buNone/>
              <a:defRPr/>
            </a:lvl7pPr>
            <a:lvl8pPr lvl="7" algn="l" rtl="0">
              <a:lnSpc>
                <a:spcPct val="115000"/>
              </a:lnSpc>
              <a:spcBef>
                <a:spcPts val="1000"/>
              </a:spcBef>
              <a:spcAft>
                <a:spcPts val="0"/>
              </a:spcAft>
              <a:buSzPts val="1200"/>
              <a:buNone/>
              <a:defRPr/>
            </a:lvl8pPr>
            <a:lvl9pPr lvl="8" algn="l" rtl="0">
              <a:lnSpc>
                <a:spcPct val="115000"/>
              </a:lnSpc>
              <a:spcBef>
                <a:spcPts val="1000"/>
              </a:spcBef>
              <a:spcAft>
                <a:spcPts val="1000"/>
              </a:spcAft>
              <a:buSzPts val="1200"/>
              <a:buNone/>
              <a:defRPr/>
            </a:lvl9pPr>
          </a:lstStyle>
          <a:p>
            <a:endParaRPr/>
          </a:p>
        </p:txBody>
      </p:sp>
      <p:sp>
        <p:nvSpPr>
          <p:cNvPr id="113" name="Google Shape;113;p22"/>
          <p:cNvSpPr txBox="1">
            <a:spLocks noGrp="1"/>
          </p:cNvSpPr>
          <p:nvPr>
            <p:ph type="body" idx="4"/>
          </p:nvPr>
        </p:nvSpPr>
        <p:spPr>
          <a:xfrm>
            <a:off x="4680000" y="1524500"/>
            <a:ext cx="4014000" cy="30306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Char char="●"/>
              <a:defRPr/>
            </a:lvl1pPr>
            <a:lvl2pPr marL="914400" lvl="1" indent="-304800" algn="l" rtl="0">
              <a:lnSpc>
                <a:spcPct val="115000"/>
              </a:lnSpc>
              <a:spcBef>
                <a:spcPts val="1000"/>
              </a:spcBef>
              <a:spcAft>
                <a:spcPts val="0"/>
              </a:spcAft>
              <a:buSzPts val="1200"/>
              <a:buChar char="○"/>
              <a:defRPr/>
            </a:lvl2pPr>
            <a:lvl3pPr marL="1371600" lvl="2" indent="-304800" algn="l" rtl="0">
              <a:lnSpc>
                <a:spcPct val="115000"/>
              </a:lnSpc>
              <a:spcBef>
                <a:spcPts val="1000"/>
              </a:spcBef>
              <a:spcAft>
                <a:spcPts val="0"/>
              </a:spcAft>
              <a:buSzPts val="1200"/>
              <a:buChar char="■"/>
              <a:defRPr/>
            </a:lvl3pPr>
            <a:lvl4pPr marL="1828800" lvl="3" indent="-304800" algn="l" rtl="0">
              <a:lnSpc>
                <a:spcPct val="115000"/>
              </a:lnSpc>
              <a:spcBef>
                <a:spcPts val="1000"/>
              </a:spcBef>
              <a:spcAft>
                <a:spcPts val="0"/>
              </a:spcAft>
              <a:buSzPts val="1200"/>
              <a:buChar char="●"/>
              <a:defRPr/>
            </a:lvl4pPr>
            <a:lvl5pPr marL="2286000" lvl="4" indent="-304800" algn="l" rtl="0">
              <a:lnSpc>
                <a:spcPct val="115000"/>
              </a:lnSpc>
              <a:spcBef>
                <a:spcPts val="1000"/>
              </a:spcBef>
              <a:spcAft>
                <a:spcPts val="0"/>
              </a:spcAft>
              <a:buSzPts val="1200"/>
              <a:buChar char="○"/>
              <a:defRPr/>
            </a:lvl5pPr>
            <a:lvl6pPr marL="2743200" lvl="5" indent="-304800" algn="l" rtl="0">
              <a:lnSpc>
                <a:spcPct val="115000"/>
              </a:lnSpc>
              <a:spcBef>
                <a:spcPts val="1000"/>
              </a:spcBef>
              <a:spcAft>
                <a:spcPts val="0"/>
              </a:spcAft>
              <a:buSzPts val="1200"/>
              <a:buChar char="■"/>
              <a:defRPr/>
            </a:lvl6pPr>
            <a:lvl7pPr marL="3200400" lvl="6" indent="-304800" algn="l" rtl="0">
              <a:lnSpc>
                <a:spcPct val="115000"/>
              </a:lnSpc>
              <a:spcBef>
                <a:spcPts val="1000"/>
              </a:spcBef>
              <a:spcAft>
                <a:spcPts val="0"/>
              </a:spcAft>
              <a:buSzPts val="1200"/>
              <a:buChar char="●"/>
              <a:defRPr/>
            </a:lvl7pPr>
            <a:lvl8pPr marL="3657600" lvl="7" indent="-304800" algn="l" rtl="0">
              <a:lnSpc>
                <a:spcPct val="115000"/>
              </a:lnSpc>
              <a:spcBef>
                <a:spcPts val="1000"/>
              </a:spcBef>
              <a:spcAft>
                <a:spcPts val="0"/>
              </a:spcAft>
              <a:buSzPts val="1200"/>
              <a:buChar char="○"/>
              <a:defRPr/>
            </a:lvl8pPr>
            <a:lvl9pPr marL="4114800" lvl="8" indent="-304800" algn="l" rtl="0">
              <a:lnSpc>
                <a:spcPct val="115000"/>
              </a:lnSpc>
              <a:spcBef>
                <a:spcPts val="1000"/>
              </a:spcBef>
              <a:spcAft>
                <a:spcPts val="1000"/>
              </a:spcAft>
              <a:buSzPts val="1200"/>
              <a:buChar char="■"/>
              <a:defRPr/>
            </a:lvl9pPr>
          </a:lstStyle>
          <a:p>
            <a:endParaRPr/>
          </a:p>
        </p:txBody>
      </p:sp>
      <p:sp>
        <p:nvSpPr>
          <p:cNvPr id="114" name="Google Shape;114;p22"/>
          <p:cNvSpPr txBox="1">
            <a:spLocks noGrp="1"/>
          </p:cNvSpPr>
          <p:nvPr>
            <p:ph type="title"/>
          </p:nvPr>
        </p:nvSpPr>
        <p:spPr>
          <a:xfrm>
            <a:off x="450000" y="306000"/>
            <a:ext cx="8244000" cy="6366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15" name="Google Shape;115;p22"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a Two text columns with subtitles, half grey">
  <p:cSld name="CUSTOM_6_1_1_1_2">
    <p:spTree>
      <p:nvGrpSpPr>
        <p:cNvPr id="1" name="Shape 116"/>
        <p:cNvGrpSpPr/>
        <p:nvPr/>
      </p:nvGrpSpPr>
      <p:grpSpPr>
        <a:xfrm>
          <a:off x="0" y="0"/>
          <a:ext cx="0" cy="0"/>
          <a:chOff x="0" y="0"/>
          <a:chExt cx="0" cy="0"/>
        </a:xfrm>
      </p:grpSpPr>
      <p:sp>
        <p:nvSpPr>
          <p:cNvPr id="117" name="Google Shape;117;p23"/>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8" name="Google Shape;118;p23"/>
          <p:cNvCxnSpPr/>
          <p:nvPr/>
        </p:nvCxnSpPr>
        <p:spPr>
          <a:xfrm>
            <a:off x="464357" y="1026545"/>
            <a:ext cx="1830300" cy="0"/>
          </a:xfrm>
          <a:prstGeom prst="straightConnector1">
            <a:avLst/>
          </a:prstGeom>
          <a:noFill/>
          <a:ln w="38100" cap="flat" cmpd="sng">
            <a:solidFill>
              <a:schemeClr val="dk2"/>
            </a:solidFill>
            <a:prstDash val="solid"/>
            <a:round/>
            <a:headEnd type="none" w="sm" len="sm"/>
            <a:tailEnd type="none" w="sm" len="sm"/>
          </a:ln>
        </p:spPr>
      </p:cxnSp>
      <p:sp>
        <p:nvSpPr>
          <p:cNvPr id="119" name="Google Shape;119;p23"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20" name="Google Shape;120;p23"/>
          <p:cNvSpPr txBox="1">
            <a:spLocks noGrp="1"/>
          </p:cNvSpPr>
          <p:nvPr>
            <p:ph type="subTitle" idx="1"/>
          </p:nvPr>
        </p:nvSpPr>
        <p:spPr>
          <a:xfrm>
            <a:off x="450000" y="1188025"/>
            <a:ext cx="4014000" cy="2211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400"/>
              <a:buNone/>
              <a:defRPr/>
            </a:lvl1pPr>
            <a:lvl2pPr lvl="1" algn="l" rtl="0">
              <a:lnSpc>
                <a:spcPct val="115000"/>
              </a:lnSpc>
              <a:spcBef>
                <a:spcPts val="1000"/>
              </a:spcBef>
              <a:spcAft>
                <a:spcPts val="0"/>
              </a:spcAft>
              <a:buSzPts val="1200"/>
              <a:buNone/>
              <a:defRPr/>
            </a:lvl2pPr>
            <a:lvl3pPr lvl="2" algn="l" rtl="0">
              <a:lnSpc>
                <a:spcPct val="115000"/>
              </a:lnSpc>
              <a:spcBef>
                <a:spcPts val="1000"/>
              </a:spcBef>
              <a:spcAft>
                <a:spcPts val="0"/>
              </a:spcAft>
              <a:buSzPts val="1200"/>
              <a:buNone/>
              <a:defRPr/>
            </a:lvl3pPr>
            <a:lvl4pPr lvl="3" algn="l" rtl="0">
              <a:lnSpc>
                <a:spcPct val="115000"/>
              </a:lnSpc>
              <a:spcBef>
                <a:spcPts val="1000"/>
              </a:spcBef>
              <a:spcAft>
                <a:spcPts val="0"/>
              </a:spcAft>
              <a:buSzPts val="1200"/>
              <a:buNone/>
              <a:defRPr/>
            </a:lvl4pPr>
            <a:lvl5pPr lvl="4" algn="l" rtl="0">
              <a:lnSpc>
                <a:spcPct val="115000"/>
              </a:lnSpc>
              <a:spcBef>
                <a:spcPts val="1000"/>
              </a:spcBef>
              <a:spcAft>
                <a:spcPts val="0"/>
              </a:spcAft>
              <a:buSzPts val="1200"/>
              <a:buNone/>
              <a:defRPr/>
            </a:lvl5pPr>
            <a:lvl6pPr lvl="5" algn="l" rtl="0">
              <a:lnSpc>
                <a:spcPct val="115000"/>
              </a:lnSpc>
              <a:spcBef>
                <a:spcPts val="1000"/>
              </a:spcBef>
              <a:spcAft>
                <a:spcPts val="0"/>
              </a:spcAft>
              <a:buSzPts val="1200"/>
              <a:buNone/>
              <a:defRPr/>
            </a:lvl6pPr>
            <a:lvl7pPr lvl="6" algn="l" rtl="0">
              <a:lnSpc>
                <a:spcPct val="115000"/>
              </a:lnSpc>
              <a:spcBef>
                <a:spcPts val="1000"/>
              </a:spcBef>
              <a:spcAft>
                <a:spcPts val="0"/>
              </a:spcAft>
              <a:buSzPts val="1200"/>
              <a:buNone/>
              <a:defRPr/>
            </a:lvl7pPr>
            <a:lvl8pPr lvl="7" algn="l" rtl="0">
              <a:lnSpc>
                <a:spcPct val="115000"/>
              </a:lnSpc>
              <a:spcBef>
                <a:spcPts val="1000"/>
              </a:spcBef>
              <a:spcAft>
                <a:spcPts val="0"/>
              </a:spcAft>
              <a:buSzPts val="1200"/>
              <a:buNone/>
              <a:defRPr/>
            </a:lvl8pPr>
            <a:lvl9pPr lvl="8" algn="l" rtl="0">
              <a:lnSpc>
                <a:spcPct val="115000"/>
              </a:lnSpc>
              <a:spcBef>
                <a:spcPts val="1000"/>
              </a:spcBef>
              <a:spcAft>
                <a:spcPts val="1000"/>
              </a:spcAft>
              <a:buSzPts val="1200"/>
              <a:buNone/>
              <a:defRPr/>
            </a:lvl9pPr>
          </a:lstStyle>
          <a:p>
            <a:endParaRPr/>
          </a:p>
        </p:txBody>
      </p:sp>
      <p:sp>
        <p:nvSpPr>
          <p:cNvPr id="121" name="Google Shape;121;p23"/>
          <p:cNvSpPr txBox="1">
            <a:spLocks noGrp="1"/>
          </p:cNvSpPr>
          <p:nvPr>
            <p:ph type="subTitle" idx="2"/>
          </p:nvPr>
        </p:nvSpPr>
        <p:spPr>
          <a:xfrm>
            <a:off x="4680000" y="1188025"/>
            <a:ext cx="4014000" cy="2211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Clr>
                <a:schemeClr val="lt1"/>
              </a:buClr>
              <a:buSzPts val="1400"/>
              <a:buNone/>
              <a:defRPr>
                <a:solidFill>
                  <a:schemeClr val="lt1"/>
                </a:solidFill>
              </a:defRPr>
            </a:lvl1pPr>
            <a:lvl2pPr lvl="1" algn="l" rtl="0">
              <a:lnSpc>
                <a:spcPct val="115000"/>
              </a:lnSpc>
              <a:spcBef>
                <a:spcPts val="1000"/>
              </a:spcBef>
              <a:spcAft>
                <a:spcPts val="0"/>
              </a:spcAft>
              <a:buClr>
                <a:schemeClr val="lt1"/>
              </a:buClr>
              <a:buSzPts val="1200"/>
              <a:buNone/>
              <a:defRPr>
                <a:solidFill>
                  <a:schemeClr val="lt1"/>
                </a:solidFill>
              </a:defRPr>
            </a:lvl2pPr>
            <a:lvl3pPr lvl="2" algn="l" rtl="0">
              <a:lnSpc>
                <a:spcPct val="115000"/>
              </a:lnSpc>
              <a:spcBef>
                <a:spcPts val="1000"/>
              </a:spcBef>
              <a:spcAft>
                <a:spcPts val="0"/>
              </a:spcAft>
              <a:buClr>
                <a:schemeClr val="lt1"/>
              </a:buClr>
              <a:buSzPts val="1200"/>
              <a:buNone/>
              <a:defRPr>
                <a:solidFill>
                  <a:schemeClr val="lt1"/>
                </a:solidFill>
              </a:defRPr>
            </a:lvl3pPr>
            <a:lvl4pPr lvl="3" algn="l" rtl="0">
              <a:lnSpc>
                <a:spcPct val="115000"/>
              </a:lnSpc>
              <a:spcBef>
                <a:spcPts val="1000"/>
              </a:spcBef>
              <a:spcAft>
                <a:spcPts val="0"/>
              </a:spcAft>
              <a:buClr>
                <a:schemeClr val="lt1"/>
              </a:buClr>
              <a:buSzPts val="1200"/>
              <a:buNone/>
              <a:defRPr>
                <a:solidFill>
                  <a:schemeClr val="lt1"/>
                </a:solidFill>
              </a:defRPr>
            </a:lvl4pPr>
            <a:lvl5pPr lvl="4" algn="l" rtl="0">
              <a:lnSpc>
                <a:spcPct val="115000"/>
              </a:lnSpc>
              <a:spcBef>
                <a:spcPts val="1000"/>
              </a:spcBef>
              <a:spcAft>
                <a:spcPts val="0"/>
              </a:spcAft>
              <a:buClr>
                <a:schemeClr val="lt1"/>
              </a:buClr>
              <a:buSzPts val="1200"/>
              <a:buNone/>
              <a:defRPr>
                <a:solidFill>
                  <a:schemeClr val="lt1"/>
                </a:solidFill>
              </a:defRPr>
            </a:lvl5pPr>
            <a:lvl6pPr lvl="5" algn="l" rtl="0">
              <a:lnSpc>
                <a:spcPct val="115000"/>
              </a:lnSpc>
              <a:spcBef>
                <a:spcPts val="1000"/>
              </a:spcBef>
              <a:spcAft>
                <a:spcPts val="0"/>
              </a:spcAft>
              <a:buClr>
                <a:schemeClr val="lt1"/>
              </a:buClr>
              <a:buSzPts val="1200"/>
              <a:buNone/>
              <a:defRPr>
                <a:solidFill>
                  <a:schemeClr val="lt1"/>
                </a:solidFill>
              </a:defRPr>
            </a:lvl6pPr>
            <a:lvl7pPr lvl="6" algn="l" rtl="0">
              <a:lnSpc>
                <a:spcPct val="115000"/>
              </a:lnSpc>
              <a:spcBef>
                <a:spcPts val="1000"/>
              </a:spcBef>
              <a:spcAft>
                <a:spcPts val="0"/>
              </a:spcAft>
              <a:buClr>
                <a:schemeClr val="lt1"/>
              </a:buClr>
              <a:buSzPts val="1200"/>
              <a:buNone/>
              <a:defRPr>
                <a:solidFill>
                  <a:schemeClr val="lt1"/>
                </a:solidFill>
              </a:defRPr>
            </a:lvl7pPr>
            <a:lvl8pPr lvl="7" algn="l" rtl="0">
              <a:lnSpc>
                <a:spcPct val="115000"/>
              </a:lnSpc>
              <a:spcBef>
                <a:spcPts val="1000"/>
              </a:spcBef>
              <a:spcAft>
                <a:spcPts val="0"/>
              </a:spcAft>
              <a:buClr>
                <a:schemeClr val="lt1"/>
              </a:buClr>
              <a:buSzPts val="1200"/>
              <a:buNone/>
              <a:defRPr>
                <a:solidFill>
                  <a:schemeClr val="lt1"/>
                </a:solidFill>
              </a:defRPr>
            </a:lvl8pPr>
            <a:lvl9pPr lvl="8" algn="l" rtl="0">
              <a:lnSpc>
                <a:spcPct val="115000"/>
              </a:lnSpc>
              <a:spcBef>
                <a:spcPts val="1000"/>
              </a:spcBef>
              <a:spcAft>
                <a:spcPts val="1000"/>
              </a:spcAft>
              <a:buClr>
                <a:schemeClr val="lt1"/>
              </a:buClr>
              <a:buSzPts val="1200"/>
              <a:buNone/>
              <a:defRPr>
                <a:solidFill>
                  <a:schemeClr val="lt1"/>
                </a:solidFill>
              </a:defRPr>
            </a:lvl9pPr>
          </a:lstStyle>
          <a:p>
            <a:endParaRPr/>
          </a:p>
        </p:txBody>
      </p:sp>
      <p:sp>
        <p:nvSpPr>
          <p:cNvPr id="122" name="Google Shape;122;p23"/>
          <p:cNvSpPr txBox="1">
            <a:spLocks noGrp="1"/>
          </p:cNvSpPr>
          <p:nvPr>
            <p:ph type="body" idx="3"/>
          </p:nvPr>
        </p:nvSpPr>
        <p:spPr>
          <a:xfrm>
            <a:off x="450000" y="1524500"/>
            <a:ext cx="4014000" cy="30306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Char char="●"/>
              <a:defRPr/>
            </a:lvl1pPr>
            <a:lvl2pPr marL="914400" lvl="1" indent="-304800" algn="l" rtl="0">
              <a:lnSpc>
                <a:spcPct val="115000"/>
              </a:lnSpc>
              <a:spcBef>
                <a:spcPts val="1000"/>
              </a:spcBef>
              <a:spcAft>
                <a:spcPts val="0"/>
              </a:spcAft>
              <a:buSzPts val="1200"/>
              <a:buChar char="○"/>
              <a:defRPr/>
            </a:lvl2pPr>
            <a:lvl3pPr marL="1371600" lvl="2" indent="-304800" algn="l" rtl="0">
              <a:lnSpc>
                <a:spcPct val="115000"/>
              </a:lnSpc>
              <a:spcBef>
                <a:spcPts val="1000"/>
              </a:spcBef>
              <a:spcAft>
                <a:spcPts val="0"/>
              </a:spcAft>
              <a:buSzPts val="1200"/>
              <a:buChar char="■"/>
              <a:defRPr/>
            </a:lvl3pPr>
            <a:lvl4pPr marL="1828800" lvl="3" indent="-304800" algn="l" rtl="0">
              <a:lnSpc>
                <a:spcPct val="115000"/>
              </a:lnSpc>
              <a:spcBef>
                <a:spcPts val="1000"/>
              </a:spcBef>
              <a:spcAft>
                <a:spcPts val="0"/>
              </a:spcAft>
              <a:buSzPts val="1200"/>
              <a:buChar char="●"/>
              <a:defRPr/>
            </a:lvl4pPr>
            <a:lvl5pPr marL="2286000" lvl="4" indent="-304800" algn="l" rtl="0">
              <a:lnSpc>
                <a:spcPct val="115000"/>
              </a:lnSpc>
              <a:spcBef>
                <a:spcPts val="1000"/>
              </a:spcBef>
              <a:spcAft>
                <a:spcPts val="0"/>
              </a:spcAft>
              <a:buSzPts val="1200"/>
              <a:buChar char="○"/>
              <a:defRPr/>
            </a:lvl5pPr>
            <a:lvl6pPr marL="2743200" lvl="5" indent="-304800" algn="l" rtl="0">
              <a:lnSpc>
                <a:spcPct val="115000"/>
              </a:lnSpc>
              <a:spcBef>
                <a:spcPts val="1000"/>
              </a:spcBef>
              <a:spcAft>
                <a:spcPts val="0"/>
              </a:spcAft>
              <a:buSzPts val="1200"/>
              <a:buChar char="■"/>
              <a:defRPr/>
            </a:lvl6pPr>
            <a:lvl7pPr marL="3200400" lvl="6" indent="-304800" algn="l" rtl="0">
              <a:lnSpc>
                <a:spcPct val="115000"/>
              </a:lnSpc>
              <a:spcBef>
                <a:spcPts val="1000"/>
              </a:spcBef>
              <a:spcAft>
                <a:spcPts val="0"/>
              </a:spcAft>
              <a:buSzPts val="1200"/>
              <a:buChar char="●"/>
              <a:defRPr/>
            </a:lvl7pPr>
            <a:lvl8pPr marL="3657600" lvl="7" indent="-304800" algn="l" rtl="0">
              <a:lnSpc>
                <a:spcPct val="115000"/>
              </a:lnSpc>
              <a:spcBef>
                <a:spcPts val="1000"/>
              </a:spcBef>
              <a:spcAft>
                <a:spcPts val="0"/>
              </a:spcAft>
              <a:buSzPts val="1200"/>
              <a:buChar char="○"/>
              <a:defRPr/>
            </a:lvl8pPr>
            <a:lvl9pPr marL="4114800" lvl="8" indent="-304800" algn="l" rtl="0">
              <a:lnSpc>
                <a:spcPct val="115000"/>
              </a:lnSpc>
              <a:spcBef>
                <a:spcPts val="1000"/>
              </a:spcBef>
              <a:spcAft>
                <a:spcPts val="1000"/>
              </a:spcAft>
              <a:buSzPts val="1200"/>
              <a:buChar char="■"/>
              <a:defRPr/>
            </a:lvl9pPr>
          </a:lstStyle>
          <a:p>
            <a:endParaRPr/>
          </a:p>
        </p:txBody>
      </p:sp>
      <p:sp>
        <p:nvSpPr>
          <p:cNvPr id="123" name="Google Shape;123;p23"/>
          <p:cNvSpPr txBox="1">
            <a:spLocks noGrp="1"/>
          </p:cNvSpPr>
          <p:nvPr>
            <p:ph type="body" idx="4"/>
          </p:nvPr>
        </p:nvSpPr>
        <p:spPr>
          <a:xfrm>
            <a:off x="4680000" y="1524500"/>
            <a:ext cx="4014000" cy="30306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Clr>
                <a:schemeClr val="lt1"/>
              </a:buClr>
              <a:buSzPts val="1400"/>
              <a:buChar char="●"/>
              <a:defRPr>
                <a:solidFill>
                  <a:schemeClr val="lt1"/>
                </a:solidFill>
              </a:defRPr>
            </a:lvl1pPr>
            <a:lvl2pPr marL="914400" lvl="1" indent="-304800" algn="l" rtl="0">
              <a:lnSpc>
                <a:spcPct val="115000"/>
              </a:lnSpc>
              <a:spcBef>
                <a:spcPts val="1000"/>
              </a:spcBef>
              <a:spcAft>
                <a:spcPts val="0"/>
              </a:spcAft>
              <a:buClr>
                <a:schemeClr val="lt1"/>
              </a:buClr>
              <a:buSzPts val="1200"/>
              <a:buChar char="○"/>
              <a:defRPr>
                <a:solidFill>
                  <a:schemeClr val="lt1"/>
                </a:solidFill>
              </a:defRPr>
            </a:lvl2pPr>
            <a:lvl3pPr marL="1371600" lvl="2" indent="-304800" algn="l" rtl="0">
              <a:lnSpc>
                <a:spcPct val="115000"/>
              </a:lnSpc>
              <a:spcBef>
                <a:spcPts val="1000"/>
              </a:spcBef>
              <a:spcAft>
                <a:spcPts val="0"/>
              </a:spcAft>
              <a:buClr>
                <a:schemeClr val="lt1"/>
              </a:buClr>
              <a:buSzPts val="1200"/>
              <a:buChar char="■"/>
              <a:defRPr>
                <a:solidFill>
                  <a:schemeClr val="lt1"/>
                </a:solidFill>
              </a:defRPr>
            </a:lvl3pPr>
            <a:lvl4pPr marL="1828800" lvl="3" indent="-304800" algn="l" rtl="0">
              <a:lnSpc>
                <a:spcPct val="115000"/>
              </a:lnSpc>
              <a:spcBef>
                <a:spcPts val="1000"/>
              </a:spcBef>
              <a:spcAft>
                <a:spcPts val="0"/>
              </a:spcAft>
              <a:buClr>
                <a:schemeClr val="lt1"/>
              </a:buClr>
              <a:buSzPts val="1200"/>
              <a:buChar char="●"/>
              <a:defRPr>
                <a:solidFill>
                  <a:schemeClr val="lt1"/>
                </a:solidFill>
              </a:defRPr>
            </a:lvl4pPr>
            <a:lvl5pPr marL="2286000" lvl="4" indent="-304800" algn="l" rtl="0">
              <a:lnSpc>
                <a:spcPct val="115000"/>
              </a:lnSpc>
              <a:spcBef>
                <a:spcPts val="1000"/>
              </a:spcBef>
              <a:spcAft>
                <a:spcPts val="0"/>
              </a:spcAft>
              <a:buClr>
                <a:schemeClr val="lt1"/>
              </a:buClr>
              <a:buSzPts val="1200"/>
              <a:buChar char="○"/>
              <a:defRPr>
                <a:solidFill>
                  <a:schemeClr val="lt1"/>
                </a:solidFill>
              </a:defRPr>
            </a:lvl5pPr>
            <a:lvl6pPr marL="2743200" lvl="5" indent="-304800" algn="l" rtl="0">
              <a:lnSpc>
                <a:spcPct val="115000"/>
              </a:lnSpc>
              <a:spcBef>
                <a:spcPts val="1000"/>
              </a:spcBef>
              <a:spcAft>
                <a:spcPts val="0"/>
              </a:spcAft>
              <a:buClr>
                <a:schemeClr val="lt1"/>
              </a:buClr>
              <a:buSzPts val="1200"/>
              <a:buChar char="■"/>
              <a:defRPr>
                <a:solidFill>
                  <a:schemeClr val="lt1"/>
                </a:solidFill>
              </a:defRPr>
            </a:lvl6pPr>
            <a:lvl7pPr marL="3200400" lvl="6" indent="-304800" algn="l" rtl="0">
              <a:lnSpc>
                <a:spcPct val="115000"/>
              </a:lnSpc>
              <a:spcBef>
                <a:spcPts val="1000"/>
              </a:spcBef>
              <a:spcAft>
                <a:spcPts val="0"/>
              </a:spcAft>
              <a:buClr>
                <a:schemeClr val="lt1"/>
              </a:buClr>
              <a:buSzPts val="1200"/>
              <a:buChar char="●"/>
              <a:defRPr>
                <a:solidFill>
                  <a:schemeClr val="lt1"/>
                </a:solidFill>
              </a:defRPr>
            </a:lvl7pPr>
            <a:lvl8pPr marL="3657600" lvl="7" indent="-304800" algn="l" rtl="0">
              <a:lnSpc>
                <a:spcPct val="115000"/>
              </a:lnSpc>
              <a:spcBef>
                <a:spcPts val="1000"/>
              </a:spcBef>
              <a:spcAft>
                <a:spcPts val="0"/>
              </a:spcAft>
              <a:buClr>
                <a:schemeClr val="lt1"/>
              </a:buClr>
              <a:buSzPts val="1200"/>
              <a:buChar char="○"/>
              <a:defRPr>
                <a:solidFill>
                  <a:schemeClr val="lt1"/>
                </a:solidFill>
              </a:defRPr>
            </a:lvl8pPr>
            <a:lvl9pPr marL="4114800" lvl="8" indent="-304800" algn="l" rtl="0">
              <a:lnSpc>
                <a:spcPct val="115000"/>
              </a:lnSpc>
              <a:spcBef>
                <a:spcPts val="1000"/>
              </a:spcBef>
              <a:spcAft>
                <a:spcPts val="1000"/>
              </a:spcAft>
              <a:buClr>
                <a:schemeClr val="lt1"/>
              </a:buClr>
              <a:buSzPts val="1200"/>
              <a:buChar char="■"/>
              <a:defRPr>
                <a:solidFill>
                  <a:schemeClr val="lt1"/>
                </a:solidFill>
              </a:defRPr>
            </a:lvl9pPr>
          </a:lstStyle>
          <a:p>
            <a:endParaRPr/>
          </a:p>
        </p:txBody>
      </p:sp>
      <p:sp>
        <p:nvSpPr>
          <p:cNvPr id="124" name="Google Shape;124;p23"/>
          <p:cNvSpPr txBox="1">
            <a:spLocks noGrp="1"/>
          </p:cNvSpPr>
          <p:nvPr>
            <p:ph type="title"/>
          </p:nvPr>
        </p:nvSpPr>
        <p:spPr>
          <a:xfrm>
            <a:off x="450000" y="306000"/>
            <a:ext cx="4014000" cy="6366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 name="Google Shape;125;p23"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a Title only">
  <p:cSld name="CUSTOM_5_1_2">
    <p:spTree>
      <p:nvGrpSpPr>
        <p:cNvPr id="1" name="Shape 126"/>
        <p:cNvGrpSpPr/>
        <p:nvPr/>
      </p:nvGrpSpPr>
      <p:grpSpPr>
        <a:xfrm>
          <a:off x="0" y="0"/>
          <a:ext cx="0" cy="0"/>
          <a:chOff x="0" y="0"/>
          <a:chExt cx="0" cy="0"/>
        </a:xfrm>
      </p:grpSpPr>
      <p:cxnSp>
        <p:nvCxnSpPr>
          <p:cNvPr id="127" name="Google Shape;127;p24"/>
          <p:cNvCxnSpPr/>
          <p:nvPr/>
        </p:nvCxnSpPr>
        <p:spPr>
          <a:xfrm>
            <a:off x="464357" y="1026545"/>
            <a:ext cx="1830300" cy="0"/>
          </a:xfrm>
          <a:prstGeom prst="straightConnector1">
            <a:avLst/>
          </a:prstGeom>
          <a:noFill/>
          <a:ln w="38100" cap="flat" cmpd="sng">
            <a:solidFill>
              <a:schemeClr val="dk2"/>
            </a:solidFill>
            <a:prstDash val="solid"/>
            <a:round/>
            <a:headEnd type="none" w="sm" len="sm"/>
            <a:tailEnd type="none" w="sm" len="sm"/>
          </a:ln>
        </p:spPr>
      </p:cxnSp>
      <p:sp>
        <p:nvSpPr>
          <p:cNvPr id="128" name="Google Shape;128;p24"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29" name="Google Shape;129;p24"/>
          <p:cNvSpPr txBox="1">
            <a:spLocks noGrp="1"/>
          </p:cNvSpPr>
          <p:nvPr>
            <p:ph type="title"/>
          </p:nvPr>
        </p:nvSpPr>
        <p:spPr>
          <a:xfrm>
            <a:off x="450000" y="306000"/>
            <a:ext cx="8244000" cy="6366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0" name="Google Shape;130;p24"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a Title and subtitle only">
  <p:cSld name="CUSTOM_5_1_1">
    <p:spTree>
      <p:nvGrpSpPr>
        <p:cNvPr id="1" name="Shape 131"/>
        <p:cNvGrpSpPr/>
        <p:nvPr/>
      </p:nvGrpSpPr>
      <p:grpSpPr>
        <a:xfrm>
          <a:off x="0" y="0"/>
          <a:ext cx="0" cy="0"/>
          <a:chOff x="0" y="0"/>
          <a:chExt cx="0" cy="0"/>
        </a:xfrm>
      </p:grpSpPr>
      <p:cxnSp>
        <p:nvCxnSpPr>
          <p:cNvPr id="132" name="Google Shape;132;p25"/>
          <p:cNvCxnSpPr/>
          <p:nvPr/>
        </p:nvCxnSpPr>
        <p:spPr>
          <a:xfrm>
            <a:off x="464357" y="1026545"/>
            <a:ext cx="1830300" cy="0"/>
          </a:xfrm>
          <a:prstGeom prst="straightConnector1">
            <a:avLst/>
          </a:prstGeom>
          <a:noFill/>
          <a:ln w="38100" cap="flat" cmpd="sng">
            <a:solidFill>
              <a:schemeClr val="dk2"/>
            </a:solidFill>
            <a:prstDash val="solid"/>
            <a:round/>
            <a:headEnd type="none" w="sm" len="sm"/>
            <a:tailEnd type="none" w="sm" len="sm"/>
          </a:ln>
        </p:spPr>
      </p:cxnSp>
      <p:sp>
        <p:nvSpPr>
          <p:cNvPr id="133" name="Google Shape;133;p25"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34" name="Google Shape;134;p25"/>
          <p:cNvSpPr txBox="1">
            <a:spLocks noGrp="1"/>
          </p:cNvSpPr>
          <p:nvPr>
            <p:ph type="subTitle" idx="1"/>
          </p:nvPr>
        </p:nvSpPr>
        <p:spPr>
          <a:xfrm>
            <a:off x="450000" y="1188025"/>
            <a:ext cx="8244000" cy="2211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SzPts val="1400"/>
              <a:buNone/>
              <a:defRPr/>
            </a:lvl1pPr>
            <a:lvl2pPr lvl="1" algn="l" rtl="0">
              <a:lnSpc>
                <a:spcPct val="115000"/>
              </a:lnSpc>
              <a:spcBef>
                <a:spcPts val="1000"/>
              </a:spcBef>
              <a:spcAft>
                <a:spcPts val="0"/>
              </a:spcAft>
              <a:buSzPts val="1200"/>
              <a:buNone/>
              <a:defRPr/>
            </a:lvl2pPr>
            <a:lvl3pPr lvl="2" algn="l" rtl="0">
              <a:lnSpc>
                <a:spcPct val="115000"/>
              </a:lnSpc>
              <a:spcBef>
                <a:spcPts val="1000"/>
              </a:spcBef>
              <a:spcAft>
                <a:spcPts val="0"/>
              </a:spcAft>
              <a:buSzPts val="1200"/>
              <a:buNone/>
              <a:defRPr/>
            </a:lvl3pPr>
            <a:lvl4pPr lvl="3" algn="l" rtl="0">
              <a:lnSpc>
                <a:spcPct val="115000"/>
              </a:lnSpc>
              <a:spcBef>
                <a:spcPts val="1000"/>
              </a:spcBef>
              <a:spcAft>
                <a:spcPts val="0"/>
              </a:spcAft>
              <a:buSzPts val="1200"/>
              <a:buNone/>
              <a:defRPr/>
            </a:lvl4pPr>
            <a:lvl5pPr lvl="4" algn="l" rtl="0">
              <a:lnSpc>
                <a:spcPct val="115000"/>
              </a:lnSpc>
              <a:spcBef>
                <a:spcPts val="1000"/>
              </a:spcBef>
              <a:spcAft>
                <a:spcPts val="0"/>
              </a:spcAft>
              <a:buSzPts val="1200"/>
              <a:buNone/>
              <a:defRPr/>
            </a:lvl5pPr>
            <a:lvl6pPr lvl="5" algn="l" rtl="0">
              <a:lnSpc>
                <a:spcPct val="115000"/>
              </a:lnSpc>
              <a:spcBef>
                <a:spcPts val="1000"/>
              </a:spcBef>
              <a:spcAft>
                <a:spcPts val="0"/>
              </a:spcAft>
              <a:buSzPts val="1200"/>
              <a:buNone/>
              <a:defRPr/>
            </a:lvl6pPr>
            <a:lvl7pPr lvl="6" algn="l" rtl="0">
              <a:lnSpc>
                <a:spcPct val="115000"/>
              </a:lnSpc>
              <a:spcBef>
                <a:spcPts val="1000"/>
              </a:spcBef>
              <a:spcAft>
                <a:spcPts val="0"/>
              </a:spcAft>
              <a:buSzPts val="1200"/>
              <a:buNone/>
              <a:defRPr/>
            </a:lvl7pPr>
            <a:lvl8pPr lvl="7" algn="l" rtl="0">
              <a:lnSpc>
                <a:spcPct val="115000"/>
              </a:lnSpc>
              <a:spcBef>
                <a:spcPts val="1000"/>
              </a:spcBef>
              <a:spcAft>
                <a:spcPts val="0"/>
              </a:spcAft>
              <a:buSzPts val="1200"/>
              <a:buNone/>
              <a:defRPr/>
            </a:lvl8pPr>
            <a:lvl9pPr lvl="8" algn="l" rtl="0">
              <a:lnSpc>
                <a:spcPct val="115000"/>
              </a:lnSpc>
              <a:spcBef>
                <a:spcPts val="1000"/>
              </a:spcBef>
              <a:spcAft>
                <a:spcPts val="1000"/>
              </a:spcAft>
              <a:buSzPts val="1200"/>
              <a:buNone/>
              <a:defRPr/>
            </a:lvl9pPr>
          </a:lstStyle>
          <a:p>
            <a:endParaRPr/>
          </a:p>
        </p:txBody>
      </p:sp>
      <p:sp>
        <p:nvSpPr>
          <p:cNvPr id="135" name="Google Shape;135;p25"/>
          <p:cNvSpPr txBox="1">
            <a:spLocks noGrp="1"/>
          </p:cNvSpPr>
          <p:nvPr>
            <p:ph type="title"/>
          </p:nvPr>
        </p:nvSpPr>
        <p:spPr>
          <a:xfrm>
            <a:off x="450000" y="306000"/>
            <a:ext cx="8244000" cy="6366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6" name="Google Shape;136;p25"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b One text column with section heading, footnote">
  <p:cSld name="CUSTOM_5_2_2_1">
    <p:spTree>
      <p:nvGrpSpPr>
        <p:cNvPr id="1" name="Shape 137"/>
        <p:cNvGrpSpPr/>
        <p:nvPr/>
      </p:nvGrpSpPr>
      <p:grpSpPr>
        <a:xfrm>
          <a:off x="0" y="0"/>
          <a:ext cx="0" cy="0"/>
          <a:chOff x="0" y="0"/>
          <a:chExt cx="0" cy="0"/>
        </a:xfrm>
      </p:grpSpPr>
      <p:cxnSp>
        <p:nvCxnSpPr>
          <p:cNvPr id="138" name="Google Shape;138;p26"/>
          <p:cNvCxnSpPr/>
          <p:nvPr/>
        </p:nvCxnSpPr>
        <p:spPr>
          <a:xfrm>
            <a:off x="464357" y="1026545"/>
            <a:ext cx="1830300" cy="0"/>
          </a:xfrm>
          <a:prstGeom prst="straightConnector1">
            <a:avLst/>
          </a:prstGeom>
          <a:noFill/>
          <a:ln w="38100" cap="flat" cmpd="sng">
            <a:solidFill>
              <a:schemeClr val="dk2"/>
            </a:solidFill>
            <a:prstDash val="solid"/>
            <a:round/>
            <a:headEnd type="none" w="sm" len="sm"/>
            <a:tailEnd type="none" w="sm" len="sm"/>
          </a:ln>
        </p:spPr>
      </p:cxnSp>
      <p:sp>
        <p:nvSpPr>
          <p:cNvPr id="139" name="Google Shape;139;p26"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40" name="Google Shape;140;p26"/>
          <p:cNvSpPr txBox="1">
            <a:spLocks noGrp="1"/>
          </p:cNvSpPr>
          <p:nvPr>
            <p:ph type="title"/>
          </p:nvPr>
        </p:nvSpPr>
        <p:spPr>
          <a:xfrm>
            <a:off x="450000" y="306000"/>
            <a:ext cx="8244000" cy="2160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2"/>
              </a:buClr>
              <a:buSzPts val="1400"/>
              <a:buNone/>
              <a:defRPr sz="1400">
                <a:solidFill>
                  <a:schemeClr val="dk2"/>
                </a:solidFill>
              </a:defRPr>
            </a:lvl1pPr>
            <a:lvl2pPr lvl="1" algn="l" rtl="0">
              <a:lnSpc>
                <a:spcPct val="100000"/>
              </a:lnSpc>
              <a:spcBef>
                <a:spcPts val="0"/>
              </a:spcBef>
              <a:spcAft>
                <a:spcPts val="0"/>
              </a:spcAft>
              <a:buClr>
                <a:schemeClr val="dk2"/>
              </a:buClr>
              <a:buSzPts val="1400"/>
              <a:buNone/>
              <a:defRPr sz="1400">
                <a:solidFill>
                  <a:schemeClr val="dk2"/>
                </a:solidFill>
              </a:defRPr>
            </a:lvl2pPr>
            <a:lvl3pPr lvl="2" algn="l" rtl="0">
              <a:lnSpc>
                <a:spcPct val="100000"/>
              </a:lnSpc>
              <a:spcBef>
                <a:spcPts val="0"/>
              </a:spcBef>
              <a:spcAft>
                <a:spcPts val="0"/>
              </a:spcAft>
              <a:buClr>
                <a:schemeClr val="dk2"/>
              </a:buClr>
              <a:buSzPts val="1400"/>
              <a:buNone/>
              <a:defRPr sz="1400">
                <a:solidFill>
                  <a:schemeClr val="dk2"/>
                </a:solidFill>
              </a:defRPr>
            </a:lvl3pPr>
            <a:lvl4pPr lvl="3" algn="l" rtl="0">
              <a:lnSpc>
                <a:spcPct val="100000"/>
              </a:lnSpc>
              <a:spcBef>
                <a:spcPts val="0"/>
              </a:spcBef>
              <a:spcAft>
                <a:spcPts val="0"/>
              </a:spcAft>
              <a:buClr>
                <a:schemeClr val="dk2"/>
              </a:buClr>
              <a:buSzPts val="1400"/>
              <a:buNone/>
              <a:defRPr sz="1400">
                <a:solidFill>
                  <a:schemeClr val="dk2"/>
                </a:solidFill>
              </a:defRPr>
            </a:lvl4pPr>
            <a:lvl5pPr lvl="4" algn="l" rtl="0">
              <a:lnSpc>
                <a:spcPct val="100000"/>
              </a:lnSpc>
              <a:spcBef>
                <a:spcPts val="0"/>
              </a:spcBef>
              <a:spcAft>
                <a:spcPts val="0"/>
              </a:spcAft>
              <a:buClr>
                <a:schemeClr val="dk2"/>
              </a:buClr>
              <a:buSzPts val="1400"/>
              <a:buNone/>
              <a:defRPr sz="1400">
                <a:solidFill>
                  <a:schemeClr val="dk2"/>
                </a:solidFill>
              </a:defRPr>
            </a:lvl5pPr>
            <a:lvl6pPr lvl="5" algn="l" rtl="0">
              <a:lnSpc>
                <a:spcPct val="100000"/>
              </a:lnSpc>
              <a:spcBef>
                <a:spcPts val="0"/>
              </a:spcBef>
              <a:spcAft>
                <a:spcPts val="0"/>
              </a:spcAft>
              <a:buClr>
                <a:schemeClr val="dk2"/>
              </a:buClr>
              <a:buSzPts val="1400"/>
              <a:buNone/>
              <a:defRPr sz="1400">
                <a:solidFill>
                  <a:schemeClr val="dk2"/>
                </a:solidFill>
              </a:defRPr>
            </a:lvl6pPr>
            <a:lvl7pPr lvl="6" algn="l" rtl="0">
              <a:lnSpc>
                <a:spcPct val="100000"/>
              </a:lnSpc>
              <a:spcBef>
                <a:spcPts val="0"/>
              </a:spcBef>
              <a:spcAft>
                <a:spcPts val="0"/>
              </a:spcAft>
              <a:buClr>
                <a:schemeClr val="dk2"/>
              </a:buClr>
              <a:buSzPts val="1400"/>
              <a:buNone/>
              <a:defRPr sz="1400">
                <a:solidFill>
                  <a:schemeClr val="dk2"/>
                </a:solidFill>
              </a:defRPr>
            </a:lvl7pPr>
            <a:lvl8pPr lvl="7" algn="l" rtl="0">
              <a:lnSpc>
                <a:spcPct val="100000"/>
              </a:lnSpc>
              <a:spcBef>
                <a:spcPts val="0"/>
              </a:spcBef>
              <a:spcAft>
                <a:spcPts val="0"/>
              </a:spcAft>
              <a:buClr>
                <a:schemeClr val="dk2"/>
              </a:buClr>
              <a:buSzPts val="1400"/>
              <a:buNone/>
              <a:defRPr sz="1400">
                <a:solidFill>
                  <a:schemeClr val="dk2"/>
                </a:solidFill>
              </a:defRPr>
            </a:lvl8pPr>
            <a:lvl9pPr lvl="8" algn="l" rtl="0">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41" name="Google Shape;141;p26"/>
          <p:cNvSpPr txBox="1">
            <a:spLocks noGrp="1"/>
          </p:cNvSpPr>
          <p:nvPr>
            <p:ph type="subTitle" idx="1"/>
          </p:nvPr>
        </p:nvSpPr>
        <p:spPr>
          <a:xfrm>
            <a:off x="450000" y="565200"/>
            <a:ext cx="8244000" cy="375600"/>
          </a:xfrm>
          <a:prstGeom prst="rect">
            <a:avLst/>
          </a:prstGeom>
          <a:noFill/>
          <a:ln>
            <a:noFill/>
          </a:ln>
        </p:spPr>
        <p:txBody>
          <a:bodyPr spcFirstLastPara="1" wrap="square" lIns="0" tIns="0" rIns="0" bIns="0" anchor="b" anchorCtr="0">
            <a:noAutofit/>
          </a:bodyPr>
          <a:lstStyle>
            <a:lvl1pPr lvl="0" algn="l" rtl="0">
              <a:lnSpc>
                <a:spcPct val="115000"/>
              </a:lnSpc>
              <a:spcBef>
                <a:spcPts val="0"/>
              </a:spcBef>
              <a:spcAft>
                <a:spcPts val="0"/>
              </a:spcAft>
              <a:buSzPts val="2200"/>
              <a:buNone/>
              <a:defRPr sz="2200" b="1"/>
            </a:lvl1pPr>
            <a:lvl2pPr lvl="1" algn="l" rtl="0">
              <a:lnSpc>
                <a:spcPct val="115000"/>
              </a:lnSpc>
              <a:spcBef>
                <a:spcPts val="1000"/>
              </a:spcBef>
              <a:spcAft>
                <a:spcPts val="0"/>
              </a:spcAft>
              <a:buSzPts val="2200"/>
              <a:buNone/>
              <a:defRPr sz="2200" b="1"/>
            </a:lvl2pPr>
            <a:lvl3pPr lvl="2" algn="l" rtl="0">
              <a:lnSpc>
                <a:spcPct val="115000"/>
              </a:lnSpc>
              <a:spcBef>
                <a:spcPts val="1000"/>
              </a:spcBef>
              <a:spcAft>
                <a:spcPts val="0"/>
              </a:spcAft>
              <a:buSzPts val="2200"/>
              <a:buNone/>
              <a:defRPr sz="2200" b="1"/>
            </a:lvl3pPr>
            <a:lvl4pPr lvl="3" algn="l" rtl="0">
              <a:lnSpc>
                <a:spcPct val="115000"/>
              </a:lnSpc>
              <a:spcBef>
                <a:spcPts val="1000"/>
              </a:spcBef>
              <a:spcAft>
                <a:spcPts val="0"/>
              </a:spcAft>
              <a:buSzPts val="2200"/>
              <a:buNone/>
              <a:defRPr sz="2200" b="1"/>
            </a:lvl4pPr>
            <a:lvl5pPr lvl="4" algn="l" rtl="0">
              <a:lnSpc>
                <a:spcPct val="115000"/>
              </a:lnSpc>
              <a:spcBef>
                <a:spcPts val="1000"/>
              </a:spcBef>
              <a:spcAft>
                <a:spcPts val="0"/>
              </a:spcAft>
              <a:buSzPts val="2200"/>
              <a:buNone/>
              <a:defRPr sz="2200" b="1"/>
            </a:lvl5pPr>
            <a:lvl6pPr lvl="5" algn="l" rtl="0">
              <a:lnSpc>
                <a:spcPct val="115000"/>
              </a:lnSpc>
              <a:spcBef>
                <a:spcPts val="1000"/>
              </a:spcBef>
              <a:spcAft>
                <a:spcPts val="0"/>
              </a:spcAft>
              <a:buSzPts val="2200"/>
              <a:buNone/>
              <a:defRPr sz="2200" b="1"/>
            </a:lvl6pPr>
            <a:lvl7pPr lvl="6" algn="l" rtl="0">
              <a:lnSpc>
                <a:spcPct val="115000"/>
              </a:lnSpc>
              <a:spcBef>
                <a:spcPts val="1000"/>
              </a:spcBef>
              <a:spcAft>
                <a:spcPts val="0"/>
              </a:spcAft>
              <a:buSzPts val="2200"/>
              <a:buNone/>
              <a:defRPr sz="2200" b="1"/>
            </a:lvl7pPr>
            <a:lvl8pPr lvl="7" algn="l" rtl="0">
              <a:lnSpc>
                <a:spcPct val="115000"/>
              </a:lnSpc>
              <a:spcBef>
                <a:spcPts val="1000"/>
              </a:spcBef>
              <a:spcAft>
                <a:spcPts val="0"/>
              </a:spcAft>
              <a:buSzPts val="2200"/>
              <a:buNone/>
              <a:defRPr sz="2200" b="1"/>
            </a:lvl8pPr>
            <a:lvl9pPr lvl="8" algn="l" rtl="0">
              <a:lnSpc>
                <a:spcPct val="115000"/>
              </a:lnSpc>
              <a:spcBef>
                <a:spcPts val="1000"/>
              </a:spcBef>
              <a:spcAft>
                <a:spcPts val="1000"/>
              </a:spcAft>
              <a:buSzPts val="2200"/>
              <a:buNone/>
              <a:defRPr sz="2200" b="1"/>
            </a:lvl9pPr>
          </a:lstStyle>
          <a:p>
            <a:endParaRPr/>
          </a:p>
        </p:txBody>
      </p:sp>
      <p:sp>
        <p:nvSpPr>
          <p:cNvPr id="142" name="Google Shape;142;p26"/>
          <p:cNvSpPr txBox="1">
            <a:spLocks noGrp="1"/>
          </p:cNvSpPr>
          <p:nvPr>
            <p:ph type="body" idx="2"/>
          </p:nvPr>
        </p:nvSpPr>
        <p:spPr>
          <a:xfrm>
            <a:off x="450000" y="1188025"/>
            <a:ext cx="8244000" cy="33672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Char char="●"/>
              <a:defRPr/>
            </a:lvl1pPr>
            <a:lvl2pPr marL="914400" lvl="1" indent="-304800" algn="l" rtl="0">
              <a:lnSpc>
                <a:spcPct val="115000"/>
              </a:lnSpc>
              <a:spcBef>
                <a:spcPts val="1000"/>
              </a:spcBef>
              <a:spcAft>
                <a:spcPts val="0"/>
              </a:spcAft>
              <a:buSzPts val="1200"/>
              <a:buChar char="○"/>
              <a:defRPr/>
            </a:lvl2pPr>
            <a:lvl3pPr marL="1371600" lvl="2" indent="-304800" algn="l" rtl="0">
              <a:lnSpc>
                <a:spcPct val="115000"/>
              </a:lnSpc>
              <a:spcBef>
                <a:spcPts val="1000"/>
              </a:spcBef>
              <a:spcAft>
                <a:spcPts val="0"/>
              </a:spcAft>
              <a:buSzPts val="1200"/>
              <a:buChar char="■"/>
              <a:defRPr/>
            </a:lvl3pPr>
            <a:lvl4pPr marL="1828800" lvl="3" indent="-304800" algn="l" rtl="0">
              <a:lnSpc>
                <a:spcPct val="115000"/>
              </a:lnSpc>
              <a:spcBef>
                <a:spcPts val="1000"/>
              </a:spcBef>
              <a:spcAft>
                <a:spcPts val="0"/>
              </a:spcAft>
              <a:buSzPts val="1200"/>
              <a:buChar char="●"/>
              <a:defRPr/>
            </a:lvl4pPr>
            <a:lvl5pPr marL="2286000" lvl="4" indent="-304800" algn="l" rtl="0">
              <a:lnSpc>
                <a:spcPct val="115000"/>
              </a:lnSpc>
              <a:spcBef>
                <a:spcPts val="1000"/>
              </a:spcBef>
              <a:spcAft>
                <a:spcPts val="0"/>
              </a:spcAft>
              <a:buSzPts val="1200"/>
              <a:buChar char="○"/>
              <a:defRPr/>
            </a:lvl5pPr>
            <a:lvl6pPr marL="2743200" lvl="5" indent="-304800" algn="l" rtl="0">
              <a:lnSpc>
                <a:spcPct val="115000"/>
              </a:lnSpc>
              <a:spcBef>
                <a:spcPts val="1000"/>
              </a:spcBef>
              <a:spcAft>
                <a:spcPts val="0"/>
              </a:spcAft>
              <a:buSzPts val="1200"/>
              <a:buChar char="■"/>
              <a:defRPr/>
            </a:lvl6pPr>
            <a:lvl7pPr marL="3200400" lvl="6" indent="-304800" algn="l" rtl="0">
              <a:lnSpc>
                <a:spcPct val="115000"/>
              </a:lnSpc>
              <a:spcBef>
                <a:spcPts val="1000"/>
              </a:spcBef>
              <a:spcAft>
                <a:spcPts val="0"/>
              </a:spcAft>
              <a:buSzPts val="1200"/>
              <a:buChar char="●"/>
              <a:defRPr/>
            </a:lvl7pPr>
            <a:lvl8pPr marL="3657600" lvl="7" indent="-304800" algn="l" rtl="0">
              <a:lnSpc>
                <a:spcPct val="115000"/>
              </a:lnSpc>
              <a:spcBef>
                <a:spcPts val="1000"/>
              </a:spcBef>
              <a:spcAft>
                <a:spcPts val="0"/>
              </a:spcAft>
              <a:buSzPts val="1200"/>
              <a:buChar char="○"/>
              <a:defRPr/>
            </a:lvl8pPr>
            <a:lvl9pPr marL="4114800" lvl="8" indent="-304800" algn="l" rtl="0">
              <a:lnSpc>
                <a:spcPct val="115000"/>
              </a:lnSpc>
              <a:spcBef>
                <a:spcPts val="1000"/>
              </a:spcBef>
              <a:spcAft>
                <a:spcPts val="1000"/>
              </a:spcAft>
              <a:buSzPts val="1200"/>
              <a:buChar char="■"/>
              <a:defRPr/>
            </a:lvl9pPr>
          </a:lstStyle>
          <a:p>
            <a:endParaRPr/>
          </a:p>
        </p:txBody>
      </p:sp>
      <p:sp>
        <p:nvSpPr>
          <p:cNvPr id="143" name="Google Shape;143;p26"/>
          <p:cNvSpPr txBox="1">
            <a:spLocks noGrp="1"/>
          </p:cNvSpPr>
          <p:nvPr>
            <p:ph type="body" idx="3"/>
          </p:nvPr>
        </p:nvSpPr>
        <p:spPr>
          <a:xfrm>
            <a:off x="450000" y="4708800"/>
            <a:ext cx="7565400" cy="259200"/>
          </a:xfrm>
          <a:prstGeom prst="rect">
            <a:avLst/>
          </a:prstGeom>
          <a:noFill/>
          <a:ln>
            <a:noFill/>
          </a:ln>
        </p:spPr>
        <p:txBody>
          <a:bodyPr spcFirstLastPara="1" wrap="square" lIns="0" tIns="0" rIns="0" bIns="0" anchor="b" anchorCtr="0">
            <a:noAutofit/>
          </a:bodyPr>
          <a:lstStyle>
            <a:lvl1pPr marL="457200" lvl="0" indent="-279400" algn="l" rtl="0">
              <a:lnSpc>
                <a:spcPct val="115000"/>
              </a:lnSpc>
              <a:spcBef>
                <a:spcPts val="0"/>
              </a:spcBef>
              <a:spcAft>
                <a:spcPts val="0"/>
              </a:spcAft>
              <a:buSzPts val="800"/>
              <a:buChar char="●"/>
              <a:defRPr sz="800"/>
            </a:lvl1pPr>
            <a:lvl2pPr marL="914400" lvl="1" indent="-279400" algn="l" rtl="0">
              <a:lnSpc>
                <a:spcPct val="115000"/>
              </a:lnSpc>
              <a:spcBef>
                <a:spcPts val="1000"/>
              </a:spcBef>
              <a:spcAft>
                <a:spcPts val="0"/>
              </a:spcAft>
              <a:buSzPts val="800"/>
              <a:buChar char="○"/>
              <a:defRPr sz="800"/>
            </a:lvl2pPr>
            <a:lvl3pPr marL="1371600" lvl="2" indent="-279400" algn="l" rtl="0">
              <a:lnSpc>
                <a:spcPct val="115000"/>
              </a:lnSpc>
              <a:spcBef>
                <a:spcPts val="1000"/>
              </a:spcBef>
              <a:spcAft>
                <a:spcPts val="0"/>
              </a:spcAft>
              <a:buSzPts val="800"/>
              <a:buChar char="■"/>
              <a:defRPr sz="800"/>
            </a:lvl3pPr>
            <a:lvl4pPr marL="1828800" lvl="3" indent="-279400" algn="l" rtl="0">
              <a:lnSpc>
                <a:spcPct val="115000"/>
              </a:lnSpc>
              <a:spcBef>
                <a:spcPts val="1000"/>
              </a:spcBef>
              <a:spcAft>
                <a:spcPts val="0"/>
              </a:spcAft>
              <a:buSzPts val="800"/>
              <a:buChar char="●"/>
              <a:defRPr sz="800"/>
            </a:lvl4pPr>
            <a:lvl5pPr marL="2286000" lvl="4" indent="-279400" algn="l" rtl="0">
              <a:lnSpc>
                <a:spcPct val="115000"/>
              </a:lnSpc>
              <a:spcBef>
                <a:spcPts val="1000"/>
              </a:spcBef>
              <a:spcAft>
                <a:spcPts val="0"/>
              </a:spcAft>
              <a:buSzPts val="800"/>
              <a:buChar char="○"/>
              <a:defRPr sz="800"/>
            </a:lvl5pPr>
            <a:lvl6pPr marL="2743200" lvl="5" indent="-279400" algn="l" rtl="0">
              <a:lnSpc>
                <a:spcPct val="115000"/>
              </a:lnSpc>
              <a:spcBef>
                <a:spcPts val="1000"/>
              </a:spcBef>
              <a:spcAft>
                <a:spcPts val="0"/>
              </a:spcAft>
              <a:buSzPts val="800"/>
              <a:buChar char="■"/>
              <a:defRPr sz="800"/>
            </a:lvl6pPr>
            <a:lvl7pPr marL="3200400" lvl="6" indent="-279400" algn="l" rtl="0">
              <a:lnSpc>
                <a:spcPct val="115000"/>
              </a:lnSpc>
              <a:spcBef>
                <a:spcPts val="1000"/>
              </a:spcBef>
              <a:spcAft>
                <a:spcPts val="0"/>
              </a:spcAft>
              <a:buSzPts val="800"/>
              <a:buChar char="●"/>
              <a:defRPr sz="800"/>
            </a:lvl7pPr>
            <a:lvl8pPr marL="3657600" lvl="7" indent="-279400" algn="l" rtl="0">
              <a:lnSpc>
                <a:spcPct val="115000"/>
              </a:lnSpc>
              <a:spcBef>
                <a:spcPts val="1000"/>
              </a:spcBef>
              <a:spcAft>
                <a:spcPts val="0"/>
              </a:spcAft>
              <a:buSzPts val="800"/>
              <a:buChar char="○"/>
              <a:defRPr sz="800"/>
            </a:lvl8pPr>
            <a:lvl9pPr marL="4114800" lvl="8" indent="-279400" algn="l" rtl="0">
              <a:lnSpc>
                <a:spcPct val="115000"/>
              </a:lnSpc>
              <a:spcBef>
                <a:spcPts val="1000"/>
              </a:spcBef>
              <a:spcAft>
                <a:spcPts val="1000"/>
              </a:spcAft>
              <a:buSzPts val="800"/>
              <a:buChar char="■"/>
              <a:defRPr sz="800"/>
            </a:lvl9pPr>
          </a:lstStyle>
          <a:p>
            <a:endParaRPr/>
          </a:p>
        </p:txBody>
      </p:sp>
      <p:sp>
        <p:nvSpPr>
          <p:cNvPr id="144" name="Google Shape;144;p26"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80">
          <p15:clr>
            <a:srgbClr val="FA7B17"/>
          </p15:clr>
        </p15:guide>
        <p15:guide id="2" pos="283">
          <p15:clr>
            <a:srgbClr val="FA7B17"/>
          </p15:clr>
        </p15:guide>
        <p15:guide id="3" orient="horz" pos="193">
          <p15:clr>
            <a:srgbClr val="FA7B17"/>
          </p15:clr>
        </p15:guide>
        <p15:guide id="4" orient="horz" pos="3048">
          <p15:clr>
            <a:srgbClr val="FA7B17"/>
          </p15:clr>
        </p15:guide>
        <p15:guide id="5" pos="5477">
          <p15:clr>
            <a:srgbClr val="FA7B17"/>
          </p15:clr>
        </p15:guide>
        <p15:guide id="6" orient="horz" pos="162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1"/>
        </a:solidFill>
        <a:effectLst/>
      </p:bgPr>
    </p:bg>
    <p:spTree>
      <p:nvGrpSpPr>
        <p:cNvPr id="1" name="Shape 16"/>
        <p:cNvGrpSpPr/>
        <p:nvPr/>
      </p:nvGrpSpPr>
      <p:grpSpPr>
        <a:xfrm>
          <a:off x="0" y="0"/>
          <a:ext cx="0" cy="0"/>
          <a:chOff x="0" y="0"/>
          <a:chExt cx="0" cy="0"/>
        </a:xfrm>
      </p:grpSpPr>
      <p:sp>
        <p:nvSpPr>
          <p:cNvPr id="17" name="Google Shape;17;p4"/>
          <p:cNvSpPr/>
          <p:nvPr/>
        </p:nvSpPr>
        <p:spPr>
          <a:xfrm flipH="1">
            <a:off x="390735" y="379877"/>
            <a:ext cx="8362529"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dk1"/>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txBox="1">
            <a:spLocks noGrp="1"/>
          </p:cNvSpPr>
          <p:nvPr>
            <p:ph type="body" idx="1"/>
          </p:nvPr>
        </p:nvSpPr>
        <p:spPr>
          <a:xfrm>
            <a:off x="1757200" y="2161800"/>
            <a:ext cx="5629800" cy="819900"/>
          </a:xfrm>
          <a:prstGeom prst="rect">
            <a:avLst/>
          </a:prstGeom>
        </p:spPr>
        <p:txBody>
          <a:bodyPr spcFirstLastPara="1" wrap="square" lIns="91425" tIns="91425" rIns="91425" bIns="91425" anchor="ctr" anchorCtr="0">
            <a:noAutofit/>
          </a:bodyPr>
          <a:lstStyle>
            <a:lvl1pPr marL="38100" lvl="0" indent="0" algn="ctr" rtl="0">
              <a:spcBef>
                <a:spcPts val="600"/>
              </a:spcBef>
              <a:spcAft>
                <a:spcPts val="0"/>
              </a:spcAft>
              <a:buClr>
                <a:srgbClr val="000000"/>
              </a:buClr>
              <a:buSzPts val="3000"/>
              <a:buNone/>
              <a:defRPr sz="1900" i="0" baseline="0">
                <a:solidFill>
                  <a:srgbClr val="000000"/>
                </a:solidFill>
                <a:latin typeface="+mj-lt"/>
              </a:defRPr>
            </a:lvl1pPr>
            <a:lvl2pPr marL="914400" lvl="1" indent="-419100" algn="ctr" rtl="0">
              <a:spcBef>
                <a:spcPts val="0"/>
              </a:spcBef>
              <a:spcAft>
                <a:spcPts val="0"/>
              </a:spcAft>
              <a:buClr>
                <a:srgbClr val="000000"/>
              </a:buClr>
              <a:buSzPts val="3000"/>
              <a:buChar char="○"/>
              <a:defRPr sz="3000" i="1">
                <a:solidFill>
                  <a:srgbClr val="000000"/>
                </a:solidFill>
              </a:defRPr>
            </a:lvl2pPr>
            <a:lvl3pPr marL="1371600" lvl="2" indent="-419100" algn="ctr" rtl="0">
              <a:spcBef>
                <a:spcPts val="0"/>
              </a:spcBef>
              <a:spcAft>
                <a:spcPts val="0"/>
              </a:spcAft>
              <a:buClr>
                <a:srgbClr val="000000"/>
              </a:buClr>
              <a:buSzPts val="3000"/>
              <a:buChar char="■"/>
              <a:defRPr sz="3000" i="1">
                <a:solidFill>
                  <a:srgbClr val="000000"/>
                </a:solidFill>
              </a:defRPr>
            </a:lvl3pPr>
            <a:lvl4pPr marL="1828800" lvl="3" indent="-419100" algn="ctr" rtl="0">
              <a:spcBef>
                <a:spcPts val="0"/>
              </a:spcBef>
              <a:spcAft>
                <a:spcPts val="0"/>
              </a:spcAft>
              <a:buClr>
                <a:srgbClr val="000000"/>
              </a:buClr>
              <a:buSzPts val="3000"/>
              <a:buChar char="●"/>
              <a:defRPr sz="3000" i="1">
                <a:solidFill>
                  <a:srgbClr val="000000"/>
                </a:solidFill>
              </a:defRPr>
            </a:lvl4pPr>
            <a:lvl5pPr marL="2286000" lvl="4" indent="-419100" algn="ctr" rtl="0">
              <a:spcBef>
                <a:spcPts val="0"/>
              </a:spcBef>
              <a:spcAft>
                <a:spcPts val="0"/>
              </a:spcAft>
              <a:buClr>
                <a:srgbClr val="000000"/>
              </a:buClr>
              <a:buSzPts val="3000"/>
              <a:buChar char="○"/>
              <a:defRPr sz="3000" i="1">
                <a:solidFill>
                  <a:srgbClr val="000000"/>
                </a:solidFill>
              </a:defRPr>
            </a:lvl5pPr>
            <a:lvl6pPr marL="2743200" lvl="5" indent="-419100" algn="ctr" rtl="0">
              <a:spcBef>
                <a:spcPts val="0"/>
              </a:spcBef>
              <a:spcAft>
                <a:spcPts val="0"/>
              </a:spcAft>
              <a:buClr>
                <a:srgbClr val="000000"/>
              </a:buClr>
              <a:buSzPts val="3000"/>
              <a:buChar char="■"/>
              <a:defRPr sz="3000" i="1">
                <a:solidFill>
                  <a:srgbClr val="000000"/>
                </a:solidFill>
              </a:defRPr>
            </a:lvl6pPr>
            <a:lvl7pPr marL="3200400" lvl="6" indent="-419100" algn="ctr" rtl="0">
              <a:spcBef>
                <a:spcPts val="0"/>
              </a:spcBef>
              <a:spcAft>
                <a:spcPts val="0"/>
              </a:spcAft>
              <a:buClr>
                <a:srgbClr val="000000"/>
              </a:buClr>
              <a:buSzPts val="3000"/>
              <a:buChar char="●"/>
              <a:defRPr sz="3000" i="1">
                <a:solidFill>
                  <a:srgbClr val="000000"/>
                </a:solidFill>
              </a:defRPr>
            </a:lvl7pPr>
            <a:lvl8pPr marL="3657600" lvl="7" indent="-419100" algn="ctr" rtl="0">
              <a:spcBef>
                <a:spcPts val="0"/>
              </a:spcBef>
              <a:spcAft>
                <a:spcPts val="0"/>
              </a:spcAft>
              <a:buClr>
                <a:srgbClr val="000000"/>
              </a:buClr>
              <a:buSzPts val="3000"/>
              <a:buChar char="○"/>
              <a:defRPr sz="3000" i="1">
                <a:solidFill>
                  <a:srgbClr val="000000"/>
                </a:solidFill>
              </a:defRPr>
            </a:lvl8pPr>
            <a:lvl9pPr marL="4114800" lvl="8" indent="-419100" algn="ctr" rtl="0">
              <a:spcBef>
                <a:spcPts val="0"/>
              </a:spcBef>
              <a:spcAft>
                <a:spcPts val="0"/>
              </a:spcAft>
              <a:buClr>
                <a:srgbClr val="000000"/>
              </a:buClr>
              <a:buSzPts val="3000"/>
              <a:buChar char="■"/>
              <a:defRPr sz="3000" i="1">
                <a:solidFill>
                  <a:srgbClr val="000000"/>
                </a:solidFill>
              </a:defRPr>
            </a:lvl9pPr>
          </a:lstStyle>
          <a:p>
            <a:endParaRPr dirty="0"/>
          </a:p>
        </p:txBody>
      </p:sp>
      <p:sp>
        <p:nvSpPr>
          <p:cNvPr id="19" name="Google Shape;19;p4"/>
          <p:cNvSpPr txBox="1"/>
          <p:nvPr/>
        </p:nvSpPr>
        <p:spPr>
          <a:xfrm>
            <a:off x="205550" y="75075"/>
            <a:ext cx="7995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0" b="1">
                <a:latin typeface="Raleway"/>
                <a:ea typeface="Raleway"/>
                <a:cs typeface="Raleway"/>
                <a:sym typeface="Raleway"/>
              </a:rPr>
              <a:t>“</a:t>
            </a:r>
            <a:endParaRPr sz="12000" b="1">
              <a:latin typeface="Raleway"/>
              <a:ea typeface="Raleway"/>
              <a:cs typeface="Raleway"/>
              <a:sym typeface="Raleway"/>
            </a:endParaRPr>
          </a:p>
        </p:txBody>
      </p:sp>
      <p:sp>
        <p:nvSpPr>
          <p:cNvPr id="20" name="Google Shape;20;p4"/>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b Two text columns with section heading, footnote">
  <p:cSld name="CUSTOM_6_2_2">
    <p:spTree>
      <p:nvGrpSpPr>
        <p:cNvPr id="1" name="Shape 145"/>
        <p:cNvGrpSpPr/>
        <p:nvPr/>
      </p:nvGrpSpPr>
      <p:grpSpPr>
        <a:xfrm>
          <a:off x="0" y="0"/>
          <a:ext cx="0" cy="0"/>
          <a:chOff x="0" y="0"/>
          <a:chExt cx="0" cy="0"/>
        </a:xfrm>
      </p:grpSpPr>
      <p:cxnSp>
        <p:nvCxnSpPr>
          <p:cNvPr id="146" name="Google Shape;146;p27"/>
          <p:cNvCxnSpPr/>
          <p:nvPr/>
        </p:nvCxnSpPr>
        <p:spPr>
          <a:xfrm>
            <a:off x="464357" y="1026545"/>
            <a:ext cx="1830300" cy="0"/>
          </a:xfrm>
          <a:prstGeom prst="straightConnector1">
            <a:avLst/>
          </a:prstGeom>
          <a:noFill/>
          <a:ln w="38100" cap="flat" cmpd="sng">
            <a:solidFill>
              <a:schemeClr val="dk2"/>
            </a:solidFill>
            <a:prstDash val="solid"/>
            <a:round/>
            <a:headEnd type="none" w="sm" len="sm"/>
            <a:tailEnd type="none" w="sm" len="sm"/>
          </a:ln>
        </p:spPr>
      </p:cxnSp>
      <p:sp>
        <p:nvSpPr>
          <p:cNvPr id="147" name="Google Shape;147;p27"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48" name="Google Shape;148;p27"/>
          <p:cNvSpPr txBox="1">
            <a:spLocks noGrp="1"/>
          </p:cNvSpPr>
          <p:nvPr>
            <p:ph type="body" idx="1"/>
          </p:nvPr>
        </p:nvSpPr>
        <p:spPr>
          <a:xfrm>
            <a:off x="450000" y="1188025"/>
            <a:ext cx="4014000" cy="33672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Char char="●"/>
              <a:defRPr/>
            </a:lvl1pPr>
            <a:lvl2pPr marL="914400" lvl="1" indent="-304800" algn="l" rtl="0">
              <a:lnSpc>
                <a:spcPct val="115000"/>
              </a:lnSpc>
              <a:spcBef>
                <a:spcPts val="1000"/>
              </a:spcBef>
              <a:spcAft>
                <a:spcPts val="0"/>
              </a:spcAft>
              <a:buSzPts val="1200"/>
              <a:buChar char="○"/>
              <a:defRPr/>
            </a:lvl2pPr>
            <a:lvl3pPr marL="1371600" lvl="2" indent="-304800" algn="l" rtl="0">
              <a:lnSpc>
                <a:spcPct val="115000"/>
              </a:lnSpc>
              <a:spcBef>
                <a:spcPts val="1000"/>
              </a:spcBef>
              <a:spcAft>
                <a:spcPts val="0"/>
              </a:spcAft>
              <a:buSzPts val="1200"/>
              <a:buChar char="■"/>
              <a:defRPr/>
            </a:lvl3pPr>
            <a:lvl4pPr marL="1828800" lvl="3" indent="-304800" algn="l" rtl="0">
              <a:lnSpc>
                <a:spcPct val="115000"/>
              </a:lnSpc>
              <a:spcBef>
                <a:spcPts val="1000"/>
              </a:spcBef>
              <a:spcAft>
                <a:spcPts val="0"/>
              </a:spcAft>
              <a:buSzPts val="1200"/>
              <a:buChar char="●"/>
              <a:defRPr/>
            </a:lvl4pPr>
            <a:lvl5pPr marL="2286000" lvl="4" indent="-304800" algn="l" rtl="0">
              <a:lnSpc>
                <a:spcPct val="115000"/>
              </a:lnSpc>
              <a:spcBef>
                <a:spcPts val="1000"/>
              </a:spcBef>
              <a:spcAft>
                <a:spcPts val="0"/>
              </a:spcAft>
              <a:buSzPts val="1200"/>
              <a:buChar char="○"/>
              <a:defRPr/>
            </a:lvl5pPr>
            <a:lvl6pPr marL="2743200" lvl="5" indent="-304800" algn="l" rtl="0">
              <a:lnSpc>
                <a:spcPct val="115000"/>
              </a:lnSpc>
              <a:spcBef>
                <a:spcPts val="1000"/>
              </a:spcBef>
              <a:spcAft>
                <a:spcPts val="0"/>
              </a:spcAft>
              <a:buSzPts val="1200"/>
              <a:buChar char="■"/>
              <a:defRPr/>
            </a:lvl6pPr>
            <a:lvl7pPr marL="3200400" lvl="6" indent="-304800" algn="l" rtl="0">
              <a:lnSpc>
                <a:spcPct val="115000"/>
              </a:lnSpc>
              <a:spcBef>
                <a:spcPts val="1000"/>
              </a:spcBef>
              <a:spcAft>
                <a:spcPts val="0"/>
              </a:spcAft>
              <a:buSzPts val="1200"/>
              <a:buChar char="●"/>
              <a:defRPr/>
            </a:lvl7pPr>
            <a:lvl8pPr marL="3657600" lvl="7" indent="-304800" algn="l" rtl="0">
              <a:lnSpc>
                <a:spcPct val="115000"/>
              </a:lnSpc>
              <a:spcBef>
                <a:spcPts val="1000"/>
              </a:spcBef>
              <a:spcAft>
                <a:spcPts val="0"/>
              </a:spcAft>
              <a:buSzPts val="1200"/>
              <a:buChar char="○"/>
              <a:defRPr/>
            </a:lvl8pPr>
            <a:lvl9pPr marL="4114800" lvl="8" indent="-304800" algn="l" rtl="0">
              <a:lnSpc>
                <a:spcPct val="115000"/>
              </a:lnSpc>
              <a:spcBef>
                <a:spcPts val="1000"/>
              </a:spcBef>
              <a:spcAft>
                <a:spcPts val="1000"/>
              </a:spcAft>
              <a:buSzPts val="1200"/>
              <a:buChar char="■"/>
              <a:defRPr/>
            </a:lvl9pPr>
          </a:lstStyle>
          <a:p>
            <a:endParaRPr/>
          </a:p>
        </p:txBody>
      </p:sp>
      <p:sp>
        <p:nvSpPr>
          <p:cNvPr id="149" name="Google Shape;149;p27"/>
          <p:cNvSpPr txBox="1">
            <a:spLocks noGrp="1"/>
          </p:cNvSpPr>
          <p:nvPr>
            <p:ph type="body" idx="2"/>
          </p:nvPr>
        </p:nvSpPr>
        <p:spPr>
          <a:xfrm>
            <a:off x="4680000" y="1188025"/>
            <a:ext cx="4014000" cy="33672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Char char="●"/>
              <a:defRPr/>
            </a:lvl1pPr>
            <a:lvl2pPr marL="914400" lvl="1" indent="-304800" algn="l" rtl="0">
              <a:lnSpc>
                <a:spcPct val="115000"/>
              </a:lnSpc>
              <a:spcBef>
                <a:spcPts val="1000"/>
              </a:spcBef>
              <a:spcAft>
                <a:spcPts val="0"/>
              </a:spcAft>
              <a:buSzPts val="1200"/>
              <a:buChar char="○"/>
              <a:defRPr/>
            </a:lvl2pPr>
            <a:lvl3pPr marL="1371600" lvl="2" indent="-304800" algn="l" rtl="0">
              <a:lnSpc>
                <a:spcPct val="115000"/>
              </a:lnSpc>
              <a:spcBef>
                <a:spcPts val="1000"/>
              </a:spcBef>
              <a:spcAft>
                <a:spcPts val="0"/>
              </a:spcAft>
              <a:buSzPts val="1200"/>
              <a:buChar char="■"/>
              <a:defRPr/>
            </a:lvl3pPr>
            <a:lvl4pPr marL="1828800" lvl="3" indent="-304800" algn="l" rtl="0">
              <a:lnSpc>
                <a:spcPct val="115000"/>
              </a:lnSpc>
              <a:spcBef>
                <a:spcPts val="1000"/>
              </a:spcBef>
              <a:spcAft>
                <a:spcPts val="0"/>
              </a:spcAft>
              <a:buSzPts val="1200"/>
              <a:buChar char="●"/>
              <a:defRPr/>
            </a:lvl4pPr>
            <a:lvl5pPr marL="2286000" lvl="4" indent="-304800" algn="l" rtl="0">
              <a:lnSpc>
                <a:spcPct val="115000"/>
              </a:lnSpc>
              <a:spcBef>
                <a:spcPts val="1000"/>
              </a:spcBef>
              <a:spcAft>
                <a:spcPts val="0"/>
              </a:spcAft>
              <a:buSzPts val="1200"/>
              <a:buChar char="○"/>
              <a:defRPr/>
            </a:lvl5pPr>
            <a:lvl6pPr marL="2743200" lvl="5" indent="-304800" algn="l" rtl="0">
              <a:lnSpc>
                <a:spcPct val="115000"/>
              </a:lnSpc>
              <a:spcBef>
                <a:spcPts val="1000"/>
              </a:spcBef>
              <a:spcAft>
                <a:spcPts val="0"/>
              </a:spcAft>
              <a:buSzPts val="1200"/>
              <a:buChar char="■"/>
              <a:defRPr/>
            </a:lvl6pPr>
            <a:lvl7pPr marL="3200400" lvl="6" indent="-304800" algn="l" rtl="0">
              <a:lnSpc>
                <a:spcPct val="115000"/>
              </a:lnSpc>
              <a:spcBef>
                <a:spcPts val="1000"/>
              </a:spcBef>
              <a:spcAft>
                <a:spcPts val="0"/>
              </a:spcAft>
              <a:buSzPts val="1200"/>
              <a:buChar char="●"/>
              <a:defRPr/>
            </a:lvl7pPr>
            <a:lvl8pPr marL="3657600" lvl="7" indent="-304800" algn="l" rtl="0">
              <a:lnSpc>
                <a:spcPct val="115000"/>
              </a:lnSpc>
              <a:spcBef>
                <a:spcPts val="1000"/>
              </a:spcBef>
              <a:spcAft>
                <a:spcPts val="0"/>
              </a:spcAft>
              <a:buSzPts val="1200"/>
              <a:buChar char="○"/>
              <a:defRPr/>
            </a:lvl8pPr>
            <a:lvl9pPr marL="4114800" lvl="8" indent="-304800" algn="l" rtl="0">
              <a:lnSpc>
                <a:spcPct val="115000"/>
              </a:lnSpc>
              <a:spcBef>
                <a:spcPts val="1000"/>
              </a:spcBef>
              <a:spcAft>
                <a:spcPts val="1000"/>
              </a:spcAft>
              <a:buSzPts val="1200"/>
              <a:buChar char="■"/>
              <a:defRPr/>
            </a:lvl9pPr>
          </a:lstStyle>
          <a:p>
            <a:endParaRPr/>
          </a:p>
        </p:txBody>
      </p:sp>
      <p:sp>
        <p:nvSpPr>
          <p:cNvPr id="150" name="Google Shape;150;p27"/>
          <p:cNvSpPr txBox="1">
            <a:spLocks noGrp="1"/>
          </p:cNvSpPr>
          <p:nvPr>
            <p:ph type="body" idx="3"/>
          </p:nvPr>
        </p:nvSpPr>
        <p:spPr>
          <a:xfrm>
            <a:off x="450000" y="4708800"/>
            <a:ext cx="7788000" cy="259200"/>
          </a:xfrm>
          <a:prstGeom prst="rect">
            <a:avLst/>
          </a:prstGeom>
          <a:noFill/>
          <a:ln>
            <a:noFill/>
          </a:ln>
        </p:spPr>
        <p:txBody>
          <a:bodyPr spcFirstLastPara="1" wrap="square" lIns="0" tIns="0" rIns="0" bIns="0" anchor="b" anchorCtr="0">
            <a:noAutofit/>
          </a:bodyPr>
          <a:lstStyle>
            <a:lvl1pPr marL="457200" lvl="0" indent="-279400" algn="l" rtl="0">
              <a:lnSpc>
                <a:spcPct val="115000"/>
              </a:lnSpc>
              <a:spcBef>
                <a:spcPts val="0"/>
              </a:spcBef>
              <a:spcAft>
                <a:spcPts val="0"/>
              </a:spcAft>
              <a:buSzPts val="800"/>
              <a:buChar char="●"/>
              <a:defRPr sz="800"/>
            </a:lvl1pPr>
            <a:lvl2pPr marL="914400" lvl="1" indent="-279400" algn="l" rtl="0">
              <a:lnSpc>
                <a:spcPct val="115000"/>
              </a:lnSpc>
              <a:spcBef>
                <a:spcPts val="1000"/>
              </a:spcBef>
              <a:spcAft>
                <a:spcPts val="0"/>
              </a:spcAft>
              <a:buSzPts val="800"/>
              <a:buChar char="○"/>
              <a:defRPr sz="800"/>
            </a:lvl2pPr>
            <a:lvl3pPr marL="1371600" lvl="2" indent="-279400" algn="l" rtl="0">
              <a:lnSpc>
                <a:spcPct val="115000"/>
              </a:lnSpc>
              <a:spcBef>
                <a:spcPts val="1000"/>
              </a:spcBef>
              <a:spcAft>
                <a:spcPts val="0"/>
              </a:spcAft>
              <a:buSzPts val="800"/>
              <a:buChar char="■"/>
              <a:defRPr sz="800"/>
            </a:lvl3pPr>
            <a:lvl4pPr marL="1828800" lvl="3" indent="-279400" algn="l" rtl="0">
              <a:lnSpc>
                <a:spcPct val="115000"/>
              </a:lnSpc>
              <a:spcBef>
                <a:spcPts val="1000"/>
              </a:spcBef>
              <a:spcAft>
                <a:spcPts val="0"/>
              </a:spcAft>
              <a:buSzPts val="800"/>
              <a:buChar char="●"/>
              <a:defRPr sz="800"/>
            </a:lvl4pPr>
            <a:lvl5pPr marL="2286000" lvl="4" indent="-279400" algn="l" rtl="0">
              <a:lnSpc>
                <a:spcPct val="115000"/>
              </a:lnSpc>
              <a:spcBef>
                <a:spcPts val="1000"/>
              </a:spcBef>
              <a:spcAft>
                <a:spcPts val="0"/>
              </a:spcAft>
              <a:buSzPts val="800"/>
              <a:buChar char="○"/>
              <a:defRPr sz="800"/>
            </a:lvl5pPr>
            <a:lvl6pPr marL="2743200" lvl="5" indent="-279400" algn="l" rtl="0">
              <a:lnSpc>
                <a:spcPct val="115000"/>
              </a:lnSpc>
              <a:spcBef>
                <a:spcPts val="1000"/>
              </a:spcBef>
              <a:spcAft>
                <a:spcPts val="0"/>
              </a:spcAft>
              <a:buSzPts val="800"/>
              <a:buChar char="■"/>
              <a:defRPr sz="800"/>
            </a:lvl6pPr>
            <a:lvl7pPr marL="3200400" lvl="6" indent="-279400" algn="l" rtl="0">
              <a:lnSpc>
                <a:spcPct val="115000"/>
              </a:lnSpc>
              <a:spcBef>
                <a:spcPts val="1000"/>
              </a:spcBef>
              <a:spcAft>
                <a:spcPts val="0"/>
              </a:spcAft>
              <a:buSzPts val="800"/>
              <a:buChar char="●"/>
              <a:defRPr sz="800"/>
            </a:lvl7pPr>
            <a:lvl8pPr marL="3657600" lvl="7" indent="-279400" algn="l" rtl="0">
              <a:lnSpc>
                <a:spcPct val="115000"/>
              </a:lnSpc>
              <a:spcBef>
                <a:spcPts val="1000"/>
              </a:spcBef>
              <a:spcAft>
                <a:spcPts val="0"/>
              </a:spcAft>
              <a:buSzPts val="800"/>
              <a:buChar char="○"/>
              <a:defRPr sz="800"/>
            </a:lvl8pPr>
            <a:lvl9pPr marL="4114800" lvl="8" indent="-279400" algn="l" rtl="0">
              <a:lnSpc>
                <a:spcPct val="115000"/>
              </a:lnSpc>
              <a:spcBef>
                <a:spcPts val="1000"/>
              </a:spcBef>
              <a:spcAft>
                <a:spcPts val="1000"/>
              </a:spcAft>
              <a:buSzPts val="800"/>
              <a:buChar char="■"/>
              <a:defRPr sz="800"/>
            </a:lvl9pPr>
          </a:lstStyle>
          <a:p>
            <a:endParaRPr/>
          </a:p>
        </p:txBody>
      </p:sp>
      <p:sp>
        <p:nvSpPr>
          <p:cNvPr id="151" name="Google Shape;151;p27"/>
          <p:cNvSpPr txBox="1">
            <a:spLocks noGrp="1"/>
          </p:cNvSpPr>
          <p:nvPr>
            <p:ph type="title"/>
          </p:nvPr>
        </p:nvSpPr>
        <p:spPr>
          <a:xfrm>
            <a:off x="450000" y="306000"/>
            <a:ext cx="8244000" cy="2160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2"/>
              </a:buClr>
              <a:buSzPts val="1400"/>
              <a:buNone/>
              <a:defRPr sz="1400">
                <a:solidFill>
                  <a:schemeClr val="dk2"/>
                </a:solidFill>
              </a:defRPr>
            </a:lvl1pPr>
            <a:lvl2pPr lvl="1" algn="l" rtl="0">
              <a:lnSpc>
                <a:spcPct val="100000"/>
              </a:lnSpc>
              <a:spcBef>
                <a:spcPts val="0"/>
              </a:spcBef>
              <a:spcAft>
                <a:spcPts val="0"/>
              </a:spcAft>
              <a:buClr>
                <a:schemeClr val="dk2"/>
              </a:buClr>
              <a:buSzPts val="1400"/>
              <a:buNone/>
              <a:defRPr sz="1400">
                <a:solidFill>
                  <a:schemeClr val="dk2"/>
                </a:solidFill>
              </a:defRPr>
            </a:lvl2pPr>
            <a:lvl3pPr lvl="2" algn="l" rtl="0">
              <a:lnSpc>
                <a:spcPct val="100000"/>
              </a:lnSpc>
              <a:spcBef>
                <a:spcPts val="0"/>
              </a:spcBef>
              <a:spcAft>
                <a:spcPts val="0"/>
              </a:spcAft>
              <a:buClr>
                <a:schemeClr val="dk2"/>
              </a:buClr>
              <a:buSzPts val="1400"/>
              <a:buNone/>
              <a:defRPr sz="1400">
                <a:solidFill>
                  <a:schemeClr val="dk2"/>
                </a:solidFill>
              </a:defRPr>
            </a:lvl3pPr>
            <a:lvl4pPr lvl="3" algn="l" rtl="0">
              <a:lnSpc>
                <a:spcPct val="100000"/>
              </a:lnSpc>
              <a:spcBef>
                <a:spcPts val="0"/>
              </a:spcBef>
              <a:spcAft>
                <a:spcPts val="0"/>
              </a:spcAft>
              <a:buClr>
                <a:schemeClr val="dk2"/>
              </a:buClr>
              <a:buSzPts val="1400"/>
              <a:buNone/>
              <a:defRPr sz="1400">
                <a:solidFill>
                  <a:schemeClr val="dk2"/>
                </a:solidFill>
              </a:defRPr>
            </a:lvl4pPr>
            <a:lvl5pPr lvl="4" algn="l" rtl="0">
              <a:lnSpc>
                <a:spcPct val="100000"/>
              </a:lnSpc>
              <a:spcBef>
                <a:spcPts val="0"/>
              </a:spcBef>
              <a:spcAft>
                <a:spcPts val="0"/>
              </a:spcAft>
              <a:buClr>
                <a:schemeClr val="dk2"/>
              </a:buClr>
              <a:buSzPts val="1400"/>
              <a:buNone/>
              <a:defRPr sz="1400">
                <a:solidFill>
                  <a:schemeClr val="dk2"/>
                </a:solidFill>
              </a:defRPr>
            </a:lvl5pPr>
            <a:lvl6pPr lvl="5" algn="l" rtl="0">
              <a:lnSpc>
                <a:spcPct val="100000"/>
              </a:lnSpc>
              <a:spcBef>
                <a:spcPts val="0"/>
              </a:spcBef>
              <a:spcAft>
                <a:spcPts val="0"/>
              </a:spcAft>
              <a:buClr>
                <a:schemeClr val="dk2"/>
              </a:buClr>
              <a:buSzPts val="1400"/>
              <a:buNone/>
              <a:defRPr sz="1400">
                <a:solidFill>
                  <a:schemeClr val="dk2"/>
                </a:solidFill>
              </a:defRPr>
            </a:lvl6pPr>
            <a:lvl7pPr lvl="6" algn="l" rtl="0">
              <a:lnSpc>
                <a:spcPct val="100000"/>
              </a:lnSpc>
              <a:spcBef>
                <a:spcPts val="0"/>
              </a:spcBef>
              <a:spcAft>
                <a:spcPts val="0"/>
              </a:spcAft>
              <a:buClr>
                <a:schemeClr val="dk2"/>
              </a:buClr>
              <a:buSzPts val="1400"/>
              <a:buNone/>
              <a:defRPr sz="1400">
                <a:solidFill>
                  <a:schemeClr val="dk2"/>
                </a:solidFill>
              </a:defRPr>
            </a:lvl7pPr>
            <a:lvl8pPr lvl="7" algn="l" rtl="0">
              <a:lnSpc>
                <a:spcPct val="100000"/>
              </a:lnSpc>
              <a:spcBef>
                <a:spcPts val="0"/>
              </a:spcBef>
              <a:spcAft>
                <a:spcPts val="0"/>
              </a:spcAft>
              <a:buClr>
                <a:schemeClr val="dk2"/>
              </a:buClr>
              <a:buSzPts val="1400"/>
              <a:buNone/>
              <a:defRPr sz="1400">
                <a:solidFill>
                  <a:schemeClr val="dk2"/>
                </a:solidFill>
              </a:defRPr>
            </a:lvl8pPr>
            <a:lvl9pPr lvl="8" algn="l" rtl="0">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52" name="Google Shape;152;p27"/>
          <p:cNvSpPr txBox="1">
            <a:spLocks noGrp="1"/>
          </p:cNvSpPr>
          <p:nvPr>
            <p:ph type="subTitle" idx="4"/>
          </p:nvPr>
        </p:nvSpPr>
        <p:spPr>
          <a:xfrm>
            <a:off x="450000" y="527250"/>
            <a:ext cx="8244000" cy="413400"/>
          </a:xfrm>
          <a:prstGeom prst="rect">
            <a:avLst/>
          </a:prstGeom>
          <a:noFill/>
          <a:ln>
            <a:noFill/>
          </a:ln>
        </p:spPr>
        <p:txBody>
          <a:bodyPr spcFirstLastPara="1" wrap="square" lIns="0" tIns="0" rIns="0" bIns="0" anchor="b" anchorCtr="0">
            <a:noAutofit/>
          </a:bodyPr>
          <a:lstStyle>
            <a:lvl1pPr lvl="0" algn="l" rtl="0">
              <a:lnSpc>
                <a:spcPct val="115000"/>
              </a:lnSpc>
              <a:spcBef>
                <a:spcPts val="0"/>
              </a:spcBef>
              <a:spcAft>
                <a:spcPts val="0"/>
              </a:spcAft>
              <a:buSzPts val="2200"/>
              <a:buNone/>
              <a:defRPr sz="2200" b="1"/>
            </a:lvl1pPr>
            <a:lvl2pPr lvl="1" algn="l" rtl="0">
              <a:lnSpc>
                <a:spcPct val="115000"/>
              </a:lnSpc>
              <a:spcBef>
                <a:spcPts val="1000"/>
              </a:spcBef>
              <a:spcAft>
                <a:spcPts val="0"/>
              </a:spcAft>
              <a:buSzPts val="2200"/>
              <a:buNone/>
              <a:defRPr sz="2200" b="1"/>
            </a:lvl2pPr>
            <a:lvl3pPr lvl="2" algn="l" rtl="0">
              <a:lnSpc>
                <a:spcPct val="115000"/>
              </a:lnSpc>
              <a:spcBef>
                <a:spcPts val="1000"/>
              </a:spcBef>
              <a:spcAft>
                <a:spcPts val="0"/>
              </a:spcAft>
              <a:buSzPts val="2200"/>
              <a:buNone/>
              <a:defRPr sz="2200" b="1"/>
            </a:lvl3pPr>
            <a:lvl4pPr lvl="3" algn="l" rtl="0">
              <a:lnSpc>
                <a:spcPct val="115000"/>
              </a:lnSpc>
              <a:spcBef>
                <a:spcPts val="1000"/>
              </a:spcBef>
              <a:spcAft>
                <a:spcPts val="0"/>
              </a:spcAft>
              <a:buSzPts val="2200"/>
              <a:buNone/>
              <a:defRPr sz="2200" b="1"/>
            </a:lvl4pPr>
            <a:lvl5pPr lvl="4" algn="l" rtl="0">
              <a:lnSpc>
                <a:spcPct val="115000"/>
              </a:lnSpc>
              <a:spcBef>
                <a:spcPts val="1000"/>
              </a:spcBef>
              <a:spcAft>
                <a:spcPts val="0"/>
              </a:spcAft>
              <a:buSzPts val="2200"/>
              <a:buNone/>
              <a:defRPr sz="2200" b="1"/>
            </a:lvl5pPr>
            <a:lvl6pPr lvl="5" algn="l" rtl="0">
              <a:lnSpc>
                <a:spcPct val="115000"/>
              </a:lnSpc>
              <a:spcBef>
                <a:spcPts val="1000"/>
              </a:spcBef>
              <a:spcAft>
                <a:spcPts val="0"/>
              </a:spcAft>
              <a:buSzPts val="2200"/>
              <a:buNone/>
              <a:defRPr sz="2200" b="1"/>
            </a:lvl6pPr>
            <a:lvl7pPr lvl="6" algn="l" rtl="0">
              <a:lnSpc>
                <a:spcPct val="115000"/>
              </a:lnSpc>
              <a:spcBef>
                <a:spcPts val="1000"/>
              </a:spcBef>
              <a:spcAft>
                <a:spcPts val="0"/>
              </a:spcAft>
              <a:buSzPts val="2200"/>
              <a:buNone/>
              <a:defRPr sz="2200" b="1"/>
            </a:lvl7pPr>
            <a:lvl8pPr lvl="7" algn="l" rtl="0">
              <a:lnSpc>
                <a:spcPct val="115000"/>
              </a:lnSpc>
              <a:spcBef>
                <a:spcPts val="1000"/>
              </a:spcBef>
              <a:spcAft>
                <a:spcPts val="0"/>
              </a:spcAft>
              <a:buSzPts val="2200"/>
              <a:buNone/>
              <a:defRPr sz="2200" b="1"/>
            </a:lvl8pPr>
            <a:lvl9pPr lvl="8" algn="l" rtl="0">
              <a:lnSpc>
                <a:spcPct val="115000"/>
              </a:lnSpc>
              <a:spcBef>
                <a:spcPts val="1000"/>
              </a:spcBef>
              <a:spcAft>
                <a:spcPts val="1000"/>
              </a:spcAft>
              <a:buSzPts val="2200"/>
              <a:buNone/>
              <a:defRPr sz="2200" b="1"/>
            </a:lvl9pPr>
          </a:lstStyle>
          <a:p>
            <a:endParaRPr/>
          </a:p>
        </p:txBody>
      </p:sp>
      <p:sp>
        <p:nvSpPr>
          <p:cNvPr id="153" name="Google Shape;153;p27"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b Title and header, with footnote">
  <p:cSld name="CUSTOM_5_2_2_1_1">
    <p:spTree>
      <p:nvGrpSpPr>
        <p:cNvPr id="1" name="Shape 154"/>
        <p:cNvGrpSpPr/>
        <p:nvPr/>
      </p:nvGrpSpPr>
      <p:grpSpPr>
        <a:xfrm>
          <a:off x="0" y="0"/>
          <a:ext cx="0" cy="0"/>
          <a:chOff x="0" y="0"/>
          <a:chExt cx="0" cy="0"/>
        </a:xfrm>
      </p:grpSpPr>
      <p:cxnSp>
        <p:nvCxnSpPr>
          <p:cNvPr id="155" name="Google Shape;155;p28"/>
          <p:cNvCxnSpPr/>
          <p:nvPr/>
        </p:nvCxnSpPr>
        <p:spPr>
          <a:xfrm>
            <a:off x="464357" y="1026545"/>
            <a:ext cx="1830300" cy="0"/>
          </a:xfrm>
          <a:prstGeom prst="straightConnector1">
            <a:avLst/>
          </a:prstGeom>
          <a:noFill/>
          <a:ln w="38100" cap="flat" cmpd="sng">
            <a:solidFill>
              <a:schemeClr val="dk2"/>
            </a:solidFill>
            <a:prstDash val="solid"/>
            <a:round/>
            <a:headEnd type="none" w="sm" len="sm"/>
            <a:tailEnd type="none" w="sm" len="sm"/>
          </a:ln>
        </p:spPr>
      </p:cxnSp>
      <p:sp>
        <p:nvSpPr>
          <p:cNvPr id="156" name="Google Shape;156;p28"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57" name="Google Shape;157;p28"/>
          <p:cNvSpPr txBox="1">
            <a:spLocks noGrp="1"/>
          </p:cNvSpPr>
          <p:nvPr>
            <p:ph type="body" idx="1"/>
          </p:nvPr>
        </p:nvSpPr>
        <p:spPr>
          <a:xfrm>
            <a:off x="450000" y="4708800"/>
            <a:ext cx="7788000" cy="259200"/>
          </a:xfrm>
          <a:prstGeom prst="rect">
            <a:avLst/>
          </a:prstGeom>
          <a:noFill/>
          <a:ln>
            <a:noFill/>
          </a:ln>
        </p:spPr>
        <p:txBody>
          <a:bodyPr spcFirstLastPara="1" wrap="square" lIns="0" tIns="0" rIns="0" bIns="0" anchor="b" anchorCtr="0">
            <a:noAutofit/>
          </a:bodyPr>
          <a:lstStyle>
            <a:lvl1pPr marL="457200" lvl="0" indent="-279400" algn="l" rtl="0">
              <a:lnSpc>
                <a:spcPct val="115000"/>
              </a:lnSpc>
              <a:spcBef>
                <a:spcPts val="0"/>
              </a:spcBef>
              <a:spcAft>
                <a:spcPts val="0"/>
              </a:spcAft>
              <a:buSzPts val="800"/>
              <a:buChar char="●"/>
              <a:defRPr sz="800"/>
            </a:lvl1pPr>
            <a:lvl2pPr marL="914400" lvl="1" indent="-279400" algn="l" rtl="0">
              <a:lnSpc>
                <a:spcPct val="115000"/>
              </a:lnSpc>
              <a:spcBef>
                <a:spcPts val="1000"/>
              </a:spcBef>
              <a:spcAft>
                <a:spcPts val="0"/>
              </a:spcAft>
              <a:buSzPts val="800"/>
              <a:buChar char="○"/>
              <a:defRPr sz="800"/>
            </a:lvl2pPr>
            <a:lvl3pPr marL="1371600" lvl="2" indent="-279400" algn="l" rtl="0">
              <a:lnSpc>
                <a:spcPct val="115000"/>
              </a:lnSpc>
              <a:spcBef>
                <a:spcPts val="1000"/>
              </a:spcBef>
              <a:spcAft>
                <a:spcPts val="0"/>
              </a:spcAft>
              <a:buSzPts val="800"/>
              <a:buChar char="■"/>
              <a:defRPr sz="800"/>
            </a:lvl3pPr>
            <a:lvl4pPr marL="1828800" lvl="3" indent="-279400" algn="l" rtl="0">
              <a:lnSpc>
                <a:spcPct val="115000"/>
              </a:lnSpc>
              <a:spcBef>
                <a:spcPts val="1000"/>
              </a:spcBef>
              <a:spcAft>
                <a:spcPts val="0"/>
              </a:spcAft>
              <a:buSzPts val="800"/>
              <a:buChar char="●"/>
              <a:defRPr sz="800"/>
            </a:lvl4pPr>
            <a:lvl5pPr marL="2286000" lvl="4" indent="-279400" algn="l" rtl="0">
              <a:lnSpc>
                <a:spcPct val="115000"/>
              </a:lnSpc>
              <a:spcBef>
                <a:spcPts val="1000"/>
              </a:spcBef>
              <a:spcAft>
                <a:spcPts val="0"/>
              </a:spcAft>
              <a:buSzPts val="800"/>
              <a:buChar char="○"/>
              <a:defRPr sz="800"/>
            </a:lvl5pPr>
            <a:lvl6pPr marL="2743200" lvl="5" indent="-279400" algn="l" rtl="0">
              <a:lnSpc>
                <a:spcPct val="115000"/>
              </a:lnSpc>
              <a:spcBef>
                <a:spcPts val="1000"/>
              </a:spcBef>
              <a:spcAft>
                <a:spcPts val="0"/>
              </a:spcAft>
              <a:buSzPts val="800"/>
              <a:buChar char="■"/>
              <a:defRPr sz="800"/>
            </a:lvl6pPr>
            <a:lvl7pPr marL="3200400" lvl="6" indent="-279400" algn="l" rtl="0">
              <a:lnSpc>
                <a:spcPct val="115000"/>
              </a:lnSpc>
              <a:spcBef>
                <a:spcPts val="1000"/>
              </a:spcBef>
              <a:spcAft>
                <a:spcPts val="0"/>
              </a:spcAft>
              <a:buSzPts val="800"/>
              <a:buChar char="●"/>
              <a:defRPr sz="800"/>
            </a:lvl7pPr>
            <a:lvl8pPr marL="3657600" lvl="7" indent="-279400" algn="l" rtl="0">
              <a:lnSpc>
                <a:spcPct val="115000"/>
              </a:lnSpc>
              <a:spcBef>
                <a:spcPts val="1000"/>
              </a:spcBef>
              <a:spcAft>
                <a:spcPts val="0"/>
              </a:spcAft>
              <a:buSzPts val="800"/>
              <a:buChar char="○"/>
              <a:defRPr sz="800"/>
            </a:lvl8pPr>
            <a:lvl9pPr marL="4114800" lvl="8" indent="-279400" algn="l" rtl="0">
              <a:lnSpc>
                <a:spcPct val="115000"/>
              </a:lnSpc>
              <a:spcBef>
                <a:spcPts val="1000"/>
              </a:spcBef>
              <a:spcAft>
                <a:spcPts val="1000"/>
              </a:spcAft>
              <a:buSzPts val="800"/>
              <a:buChar char="■"/>
              <a:defRPr sz="800"/>
            </a:lvl9pPr>
          </a:lstStyle>
          <a:p>
            <a:endParaRPr/>
          </a:p>
        </p:txBody>
      </p:sp>
      <p:sp>
        <p:nvSpPr>
          <p:cNvPr id="158" name="Google Shape;158;p28"/>
          <p:cNvSpPr txBox="1">
            <a:spLocks noGrp="1"/>
          </p:cNvSpPr>
          <p:nvPr>
            <p:ph type="title"/>
          </p:nvPr>
        </p:nvSpPr>
        <p:spPr>
          <a:xfrm>
            <a:off x="450000" y="306000"/>
            <a:ext cx="8244000" cy="2160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2"/>
              </a:buClr>
              <a:buSzPts val="1400"/>
              <a:buNone/>
              <a:defRPr sz="1400">
                <a:solidFill>
                  <a:schemeClr val="dk2"/>
                </a:solidFill>
              </a:defRPr>
            </a:lvl1pPr>
            <a:lvl2pPr lvl="1" algn="l" rtl="0">
              <a:lnSpc>
                <a:spcPct val="100000"/>
              </a:lnSpc>
              <a:spcBef>
                <a:spcPts val="0"/>
              </a:spcBef>
              <a:spcAft>
                <a:spcPts val="0"/>
              </a:spcAft>
              <a:buClr>
                <a:schemeClr val="dk2"/>
              </a:buClr>
              <a:buSzPts val="1400"/>
              <a:buNone/>
              <a:defRPr sz="1400">
                <a:solidFill>
                  <a:schemeClr val="dk2"/>
                </a:solidFill>
              </a:defRPr>
            </a:lvl2pPr>
            <a:lvl3pPr lvl="2" algn="l" rtl="0">
              <a:lnSpc>
                <a:spcPct val="100000"/>
              </a:lnSpc>
              <a:spcBef>
                <a:spcPts val="0"/>
              </a:spcBef>
              <a:spcAft>
                <a:spcPts val="0"/>
              </a:spcAft>
              <a:buClr>
                <a:schemeClr val="dk2"/>
              </a:buClr>
              <a:buSzPts val="1400"/>
              <a:buNone/>
              <a:defRPr sz="1400">
                <a:solidFill>
                  <a:schemeClr val="dk2"/>
                </a:solidFill>
              </a:defRPr>
            </a:lvl3pPr>
            <a:lvl4pPr lvl="3" algn="l" rtl="0">
              <a:lnSpc>
                <a:spcPct val="100000"/>
              </a:lnSpc>
              <a:spcBef>
                <a:spcPts val="0"/>
              </a:spcBef>
              <a:spcAft>
                <a:spcPts val="0"/>
              </a:spcAft>
              <a:buClr>
                <a:schemeClr val="dk2"/>
              </a:buClr>
              <a:buSzPts val="1400"/>
              <a:buNone/>
              <a:defRPr sz="1400">
                <a:solidFill>
                  <a:schemeClr val="dk2"/>
                </a:solidFill>
              </a:defRPr>
            </a:lvl4pPr>
            <a:lvl5pPr lvl="4" algn="l" rtl="0">
              <a:lnSpc>
                <a:spcPct val="100000"/>
              </a:lnSpc>
              <a:spcBef>
                <a:spcPts val="0"/>
              </a:spcBef>
              <a:spcAft>
                <a:spcPts val="0"/>
              </a:spcAft>
              <a:buClr>
                <a:schemeClr val="dk2"/>
              </a:buClr>
              <a:buSzPts val="1400"/>
              <a:buNone/>
              <a:defRPr sz="1400">
                <a:solidFill>
                  <a:schemeClr val="dk2"/>
                </a:solidFill>
              </a:defRPr>
            </a:lvl5pPr>
            <a:lvl6pPr lvl="5" algn="l" rtl="0">
              <a:lnSpc>
                <a:spcPct val="100000"/>
              </a:lnSpc>
              <a:spcBef>
                <a:spcPts val="0"/>
              </a:spcBef>
              <a:spcAft>
                <a:spcPts val="0"/>
              </a:spcAft>
              <a:buClr>
                <a:schemeClr val="dk2"/>
              </a:buClr>
              <a:buSzPts val="1400"/>
              <a:buNone/>
              <a:defRPr sz="1400">
                <a:solidFill>
                  <a:schemeClr val="dk2"/>
                </a:solidFill>
              </a:defRPr>
            </a:lvl6pPr>
            <a:lvl7pPr lvl="6" algn="l" rtl="0">
              <a:lnSpc>
                <a:spcPct val="100000"/>
              </a:lnSpc>
              <a:spcBef>
                <a:spcPts val="0"/>
              </a:spcBef>
              <a:spcAft>
                <a:spcPts val="0"/>
              </a:spcAft>
              <a:buClr>
                <a:schemeClr val="dk2"/>
              </a:buClr>
              <a:buSzPts val="1400"/>
              <a:buNone/>
              <a:defRPr sz="1400">
                <a:solidFill>
                  <a:schemeClr val="dk2"/>
                </a:solidFill>
              </a:defRPr>
            </a:lvl7pPr>
            <a:lvl8pPr lvl="7" algn="l" rtl="0">
              <a:lnSpc>
                <a:spcPct val="100000"/>
              </a:lnSpc>
              <a:spcBef>
                <a:spcPts val="0"/>
              </a:spcBef>
              <a:spcAft>
                <a:spcPts val="0"/>
              </a:spcAft>
              <a:buClr>
                <a:schemeClr val="dk2"/>
              </a:buClr>
              <a:buSzPts val="1400"/>
              <a:buNone/>
              <a:defRPr sz="1400">
                <a:solidFill>
                  <a:schemeClr val="dk2"/>
                </a:solidFill>
              </a:defRPr>
            </a:lvl8pPr>
            <a:lvl9pPr lvl="8" algn="l" rtl="0">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59" name="Google Shape;159;p28"/>
          <p:cNvSpPr txBox="1">
            <a:spLocks noGrp="1"/>
          </p:cNvSpPr>
          <p:nvPr>
            <p:ph type="subTitle" idx="2"/>
          </p:nvPr>
        </p:nvSpPr>
        <p:spPr>
          <a:xfrm>
            <a:off x="450000" y="527250"/>
            <a:ext cx="8244000" cy="413400"/>
          </a:xfrm>
          <a:prstGeom prst="rect">
            <a:avLst/>
          </a:prstGeom>
          <a:noFill/>
          <a:ln>
            <a:noFill/>
          </a:ln>
        </p:spPr>
        <p:txBody>
          <a:bodyPr spcFirstLastPara="1" wrap="square" lIns="0" tIns="0" rIns="0" bIns="0" anchor="b" anchorCtr="0">
            <a:noAutofit/>
          </a:bodyPr>
          <a:lstStyle>
            <a:lvl1pPr lvl="0" algn="l" rtl="0">
              <a:lnSpc>
                <a:spcPct val="115000"/>
              </a:lnSpc>
              <a:spcBef>
                <a:spcPts val="0"/>
              </a:spcBef>
              <a:spcAft>
                <a:spcPts val="0"/>
              </a:spcAft>
              <a:buSzPts val="2200"/>
              <a:buNone/>
              <a:defRPr sz="2200" b="1"/>
            </a:lvl1pPr>
            <a:lvl2pPr lvl="1" algn="l" rtl="0">
              <a:lnSpc>
                <a:spcPct val="115000"/>
              </a:lnSpc>
              <a:spcBef>
                <a:spcPts val="1000"/>
              </a:spcBef>
              <a:spcAft>
                <a:spcPts val="0"/>
              </a:spcAft>
              <a:buSzPts val="2200"/>
              <a:buNone/>
              <a:defRPr sz="2200" b="1"/>
            </a:lvl2pPr>
            <a:lvl3pPr lvl="2" algn="l" rtl="0">
              <a:lnSpc>
                <a:spcPct val="115000"/>
              </a:lnSpc>
              <a:spcBef>
                <a:spcPts val="1000"/>
              </a:spcBef>
              <a:spcAft>
                <a:spcPts val="0"/>
              </a:spcAft>
              <a:buSzPts val="2200"/>
              <a:buNone/>
              <a:defRPr sz="2200" b="1"/>
            </a:lvl3pPr>
            <a:lvl4pPr lvl="3" algn="l" rtl="0">
              <a:lnSpc>
                <a:spcPct val="115000"/>
              </a:lnSpc>
              <a:spcBef>
                <a:spcPts val="1000"/>
              </a:spcBef>
              <a:spcAft>
                <a:spcPts val="0"/>
              </a:spcAft>
              <a:buSzPts val="2200"/>
              <a:buNone/>
              <a:defRPr sz="2200" b="1"/>
            </a:lvl4pPr>
            <a:lvl5pPr lvl="4" algn="l" rtl="0">
              <a:lnSpc>
                <a:spcPct val="115000"/>
              </a:lnSpc>
              <a:spcBef>
                <a:spcPts val="1000"/>
              </a:spcBef>
              <a:spcAft>
                <a:spcPts val="0"/>
              </a:spcAft>
              <a:buSzPts val="2200"/>
              <a:buNone/>
              <a:defRPr sz="2200" b="1"/>
            </a:lvl5pPr>
            <a:lvl6pPr lvl="5" algn="l" rtl="0">
              <a:lnSpc>
                <a:spcPct val="115000"/>
              </a:lnSpc>
              <a:spcBef>
                <a:spcPts val="1000"/>
              </a:spcBef>
              <a:spcAft>
                <a:spcPts val="0"/>
              </a:spcAft>
              <a:buSzPts val="2200"/>
              <a:buNone/>
              <a:defRPr sz="2200" b="1"/>
            </a:lvl6pPr>
            <a:lvl7pPr lvl="6" algn="l" rtl="0">
              <a:lnSpc>
                <a:spcPct val="115000"/>
              </a:lnSpc>
              <a:spcBef>
                <a:spcPts val="1000"/>
              </a:spcBef>
              <a:spcAft>
                <a:spcPts val="0"/>
              </a:spcAft>
              <a:buSzPts val="2200"/>
              <a:buNone/>
              <a:defRPr sz="2200" b="1"/>
            </a:lvl7pPr>
            <a:lvl8pPr lvl="7" algn="l" rtl="0">
              <a:lnSpc>
                <a:spcPct val="115000"/>
              </a:lnSpc>
              <a:spcBef>
                <a:spcPts val="1000"/>
              </a:spcBef>
              <a:spcAft>
                <a:spcPts val="0"/>
              </a:spcAft>
              <a:buSzPts val="2200"/>
              <a:buNone/>
              <a:defRPr sz="2200" b="1"/>
            </a:lvl8pPr>
            <a:lvl9pPr lvl="8" algn="l" rtl="0">
              <a:lnSpc>
                <a:spcPct val="115000"/>
              </a:lnSpc>
              <a:spcBef>
                <a:spcPts val="1000"/>
              </a:spcBef>
              <a:spcAft>
                <a:spcPts val="1000"/>
              </a:spcAft>
              <a:buSzPts val="2200"/>
              <a:buNone/>
              <a:defRPr sz="2200" b="1"/>
            </a:lvl9pPr>
          </a:lstStyle>
          <a:p>
            <a:endParaRPr/>
          </a:p>
        </p:txBody>
      </p:sp>
      <p:sp>
        <p:nvSpPr>
          <p:cNvPr id="160" name="Google Shape;160;p28"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80">
          <p15:clr>
            <a:srgbClr val="FA7B17"/>
          </p15:clr>
        </p15:guide>
        <p15:guide id="2" pos="283">
          <p15:clr>
            <a:srgbClr val="FA7B17"/>
          </p15:clr>
        </p15:guide>
        <p15:guide id="3" orient="horz" pos="193">
          <p15:clr>
            <a:srgbClr val="FA7B17"/>
          </p15:clr>
        </p15:guide>
        <p15:guide id="4" orient="horz" pos="3048">
          <p15:clr>
            <a:srgbClr val="FA7B17"/>
          </p15:clr>
        </p15:guide>
        <p15:guide id="5" pos="5477">
          <p15:clr>
            <a:srgbClr val="FA7B17"/>
          </p15:clr>
        </p15:guide>
        <p15:guide id="6" orient="horz" pos="1620">
          <p15:clr>
            <a:srgbClr val="FA7B17"/>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a Half page, white">
  <p:cSld name="CUSTOM_6_1">
    <p:spTree>
      <p:nvGrpSpPr>
        <p:cNvPr id="1" name="Shape 161"/>
        <p:cNvGrpSpPr/>
        <p:nvPr/>
      </p:nvGrpSpPr>
      <p:grpSpPr>
        <a:xfrm>
          <a:off x="0" y="0"/>
          <a:ext cx="0" cy="0"/>
          <a:chOff x="0" y="0"/>
          <a:chExt cx="0" cy="0"/>
        </a:xfrm>
      </p:grpSpPr>
      <p:cxnSp>
        <p:nvCxnSpPr>
          <p:cNvPr id="162" name="Google Shape;162;p29"/>
          <p:cNvCxnSpPr/>
          <p:nvPr/>
        </p:nvCxnSpPr>
        <p:spPr>
          <a:xfrm>
            <a:off x="464357" y="1026545"/>
            <a:ext cx="1830300" cy="0"/>
          </a:xfrm>
          <a:prstGeom prst="straightConnector1">
            <a:avLst/>
          </a:prstGeom>
          <a:noFill/>
          <a:ln w="38100" cap="flat" cmpd="sng">
            <a:solidFill>
              <a:schemeClr val="dk2"/>
            </a:solidFill>
            <a:prstDash val="solid"/>
            <a:round/>
            <a:headEnd type="none" w="sm" len="sm"/>
            <a:tailEnd type="none" w="sm" len="sm"/>
          </a:ln>
        </p:spPr>
      </p:cxnSp>
      <p:sp>
        <p:nvSpPr>
          <p:cNvPr id="163" name="Google Shape;163;p29"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64" name="Google Shape;164;p29"/>
          <p:cNvSpPr txBox="1">
            <a:spLocks noGrp="1"/>
          </p:cNvSpPr>
          <p:nvPr>
            <p:ph type="body" idx="1"/>
          </p:nvPr>
        </p:nvSpPr>
        <p:spPr>
          <a:xfrm>
            <a:off x="450000" y="1188025"/>
            <a:ext cx="4014000" cy="33672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Char char="●"/>
              <a:defRPr/>
            </a:lvl1pPr>
            <a:lvl2pPr marL="914400" lvl="1" indent="-304800" algn="l" rtl="0">
              <a:lnSpc>
                <a:spcPct val="115000"/>
              </a:lnSpc>
              <a:spcBef>
                <a:spcPts val="1000"/>
              </a:spcBef>
              <a:spcAft>
                <a:spcPts val="0"/>
              </a:spcAft>
              <a:buSzPts val="1200"/>
              <a:buChar char="○"/>
              <a:defRPr/>
            </a:lvl2pPr>
            <a:lvl3pPr marL="1371600" lvl="2" indent="-304800" algn="l" rtl="0">
              <a:lnSpc>
                <a:spcPct val="115000"/>
              </a:lnSpc>
              <a:spcBef>
                <a:spcPts val="1000"/>
              </a:spcBef>
              <a:spcAft>
                <a:spcPts val="0"/>
              </a:spcAft>
              <a:buSzPts val="1200"/>
              <a:buChar char="■"/>
              <a:defRPr/>
            </a:lvl3pPr>
            <a:lvl4pPr marL="1828800" lvl="3" indent="-304800" algn="l" rtl="0">
              <a:lnSpc>
                <a:spcPct val="115000"/>
              </a:lnSpc>
              <a:spcBef>
                <a:spcPts val="1000"/>
              </a:spcBef>
              <a:spcAft>
                <a:spcPts val="0"/>
              </a:spcAft>
              <a:buSzPts val="1200"/>
              <a:buChar char="●"/>
              <a:defRPr/>
            </a:lvl4pPr>
            <a:lvl5pPr marL="2286000" lvl="4" indent="-304800" algn="l" rtl="0">
              <a:lnSpc>
                <a:spcPct val="115000"/>
              </a:lnSpc>
              <a:spcBef>
                <a:spcPts val="1000"/>
              </a:spcBef>
              <a:spcAft>
                <a:spcPts val="0"/>
              </a:spcAft>
              <a:buSzPts val="1200"/>
              <a:buChar char="○"/>
              <a:defRPr/>
            </a:lvl5pPr>
            <a:lvl6pPr marL="2743200" lvl="5" indent="-304800" algn="l" rtl="0">
              <a:lnSpc>
                <a:spcPct val="115000"/>
              </a:lnSpc>
              <a:spcBef>
                <a:spcPts val="1000"/>
              </a:spcBef>
              <a:spcAft>
                <a:spcPts val="0"/>
              </a:spcAft>
              <a:buSzPts val="1200"/>
              <a:buChar char="■"/>
              <a:defRPr/>
            </a:lvl6pPr>
            <a:lvl7pPr marL="3200400" lvl="6" indent="-304800" algn="l" rtl="0">
              <a:lnSpc>
                <a:spcPct val="115000"/>
              </a:lnSpc>
              <a:spcBef>
                <a:spcPts val="1000"/>
              </a:spcBef>
              <a:spcAft>
                <a:spcPts val="0"/>
              </a:spcAft>
              <a:buSzPts val="1200"/>
              <a:buChar char="●"/>
              <a:defRPr/>
            </a:lvl7pPr>
            <a:lvl8pPr marL="3657600" lvl="7" indent="-304800" algn="l" rtl="0">
              <a:lnSpc>
                <a:spcPct val="115000"/>
              </a:lnSpc>
              <a:spcBef>
                <a:spcPts val="1000"/>
              </a:spcBef>
              <a:spcAft>
                <a:spcPts val="0"/>
              </a:spcAft>
              <a:buSzPts val="1200"/>
              <a:buChar char="○"/>
              <a:defRPr/>
            </a:lvl8pPr>
            <a:lvl9pPr marL="4114800" lvl="8" indent="-304800" algn="l" rtl="0">
              <a:lnSpc>
                <a:spcPct val="115000"/>
              </a:lnSpc>
              <a:spcBef>
                <a:spcPts val="1000"/>
              </a:spcBef>
              <a:spcAft>
                <a:spcPts val="1000"/>
              </a:spcAft>
              <a:buSzPts val="1200"/>
              <a:buChar char="■"/>
              <a:defRPr/>
            </a:lvl9pPr>
          </a:lstStyle>
          <a:p>
            <a:endParaRPr/>
          </a:p>
        </p:txBody>
      </p:sp>
      <p:sp>
        <p:nvSpPr>
          <p:cNvPr id="165" name="Google Shape;165;p29"/>
          <p:cNvSpPr txBox="1">
            <a:spLocks noGrp="1"/>
          </p:cNvSpPr>
          <p:nvPr>
            <p:ph type="title"/>
          </p:nvPr>
        </p:nvSpPr>
        <p:spPr>
          <a:xfrm>
            <a:off x="450000" y="306000"/>
            <a:ext cx="8244000" cy="6366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6" name="Google Shape;166;p29"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3a Half page, blue">
  <p:cSld name="CUSTOM_6_1_1_1_3">
    <p:spTree>
      <p:nvGrpSpPr>
        <p:cNvPr id="1" name="Shape 167"/>
        <p:cNvGrpSpPr/>
        <p:nvPr/>
      </p:nvGrpSpPr>
      <p:grpSpPr>
        <a:xfrm>
          <a:off x="0" y="0"/>
          <a:ext cx="0" cy="0"/>
          <a:chOff x="0" y="0"/>
          <a:chExt cx="0" cy="0"/>
        </a:xfrm>
      </p:grpSpPr>
      <p:sp>
        <p:nvSpPr>
          <p:cNvPr id="168" name="Google Shape;168;p30"/>
          <p:cNvSpPr/>
          <p:nvPr/>
        </p:nvSpPr>
        <p:spPr>
          <a:xfrm>
            <a:off x="4572000" y="0"/>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9" name="Google Shape;169;p30"/>
          <p:cNvCxnSpPr/>
          <p:nvPr/>
        </p:nvCxnSpPr>
        <p:spPr>
          <a:xfrm>
            <a:off x="464357" y="1026545"/>
            <a:ext cx="1830300" cy="0"/>
          </a:xfrm>
          <a:prstGeom prst="straightConnector1">
            <a:avLst/>
          </a:prstGeom>
          <a:noFill/>
          <a:ln w="38100" cap="flat" cmpd="sng">
            <a:solidFill>
              <a:schemeClr val="dk2"/>
            </a:solidFill>
            <a:prstDash val="solid"/>
            <a:round/>
            <a:headEnd type="none" w="sm" len="sm"/>
            <a:tailEnd type="none" w="sm" len="sm"/>
          </a:ln>
        </p:spPr>
      </p:cxnSp>
      <p:sp>
        <p:nvSpPr>
          <p:cNvPr id="170" name="Google Shape;170;p30"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71" name="Google Shape;171;p30"/>
          <p:cNvSpPr txBox="1">
            <a:spLocks noGrp="1"/>
          </p:cNvSpPr>
          <p:nvPr>
            <p:ph type="body" idx="1"/>
          </p:nvPr>
        </p:nvSpPr>
        <p:spPr>
          <a:xfrm>
            <a:off x="450000" y="1188025"/>
            <a:ext cx="4014000" cy="33672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Char char="●"/>
              <a:defRPr/>
            </a:lvl1pPr>
            <a:lvl2pPr marL="914400" lvl="1" indent="-304800" algn="l" rtl="0">
              <a:lnSpc>
                <a:spcPct val="115000"/>
              </a:lnSpc>
              <a:spcBef>
                <a:spcPts val="1000"/>
              </a:spcBef>
              <a:spcAft>
                <a:spcPts val="0"/>
              </a:spcAft>
              <a:buSzPts val="1200"/>
              <a:buChar char="○"/>
              <a:defRPr/>
            </a:lvl2pPr>
            <a:lvl3pPr marL="1371600" lvl="2" indent="-304800" algn="l" rtl="0">
              <a:lnSpc>
                <a:spcPct val="115000"/>
              </a:lnSpc>
              <a:spcBef>
                <a:spcPts val="1000"/>
              </a:spcBef>
              <a:spcAft>
                <a:spcPts val="0"/>
              </a:spcAft>
              <a:buSzPts val="1200"/>
              <a:buChar char="■"/>
              <a:defRPr/>
            </a:lvl3pPr>
            <a:lvl4pPr marL="1828800" lvl="3" indent="-304800" algn="l" rtl="0">
              <a:lnSpc>
                <a:spcPct val="115000"/>
              </a:lnSpc>
              <a:spcBef>
                <a:spcPts val="1000"/>
              </a:spcBef>
              <a:spcAft>
                <a:spcPts val="0"/>
              </a:spcAft>
              <a:buSzPts val="1200"/>
              <a:buChar char="●"/>
              <a:defRPr/>
            </a:lvl4pPr>
            <a:lvl5pPr marL="2286000" lvl="4" indent="-304800" algn="l" rtl="0">
              <a:lnSpc>
                <a:spcPct val="115000"/>
              </a:lnSpc>
              <a:spcBef>
                <a:spcPts val="1000"/>
              </a:spcBef>
              <a:spcAft>
                <a:spcPts val="0"/>
              </a:spcAft>
              <a:buSzPts val="1200"/>
              <a:buChar char="○"/>
              <a:defRPr/>
            </a:lvl5pPr>
            <a:lvl6pPr marL="2743200" lvl="5" indent="-304800" algn="l" rtl="0">
              <a:lnSpc>
                <a:spcPct val="115000"/>
              </a:lnSpc>
              <a:spcBef>
                <a:spcPts val="1000"/>
              </a:spcBef>
              <a:spcAft>
                <a:spcPts val="0"/>
              </a:spcAft>
              <a:buSzPts val="1200"/>
              <a:buChar char="■"/>
              <a:defRPr/>
            </a:lvl6pPr>
            <a:lvl7pPr marL="3200400" lvl="6" indent="-304800" algn="l" rtl="0">
              <a:lnSpc>
                <a:spcPct val="115000"/>
              </a:lnSpc>
              <a:spcBef>
                <a:spcPts val="1000"/>
              </a:spcBef>
              <a:spcAft>
                <a:spcPts val="0"/>
              </a:spcAft>
              <a:buSzPts val="1200"/>
              <a:buChar char="●"/>
              <a:defRPr/>
            </a:lvl7pPr>
            <a:lvl8pPr marL="3657600" lvl="7" indent="-304800" algn="l" rtl="0">
              <a:lnSpc>
                <a:spcPct val="115000"/>
              </a:lnSpc>
              <a:spcBef>
                <a:spcPts val="1000"/>
              </a:spcBef>
              <a:spcAft>
                <a:spcPts val="0"/>
              </a:spcAft>
              <a:buSzPts val="1200"/>
              <a:buChar char="○"/>
              <a:defRPr/>
            </a:lvl8pPr>
            <a:lvl9pPr marL="4114800" lvl="8" indent="-304800" algn="l" rtl="0">
              <a:lnSpc>
                <a:spcPct val="115000"/>
              </a:lnSpc>
              <a:spcBef>
                <a:spcPts val="1000"/>
              </a:spcBef>
              <a:spcAft>
                <a:spcPts val="1000"/>
              </a:spcAft>
              <a:buSzPts val="1200"/>
              <a:buChar char="■"/>
              <a:defRPr/>
            </a:lvl9pPr>
          </a:lstStyle>
          <a:p>
            <a:endParaRPr/>
          </a:p>
        </p:txBody>
      </p:sp>
      <p:sp>
        <p:nvSpPr>
          <p:cNvPr id="172" name="Google Shape;172;p30"/>
          <p:cNvSpPr txBox="1">
            <a:spLocks noGrp="1"/>
          </p:cNvSpPr>
          <p:nvPr>
            <p:ph type="title"/>
          </p:nvPr>
        </p:nvSpPr>
        <p:spPr>
          <a:xfrm>
            <a:off x="450000" y="306000"/>
            <a:ext cx="4014000" cy="6366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3" name="Google Shape;173;p30"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a Half page, image">
  <p:cSld name="CUSTOM_6_1_1_1_1">
    <p:spTree>
      <p:nvGrpSpPr>
        <p:cNvPr id="1" name="Shape 174"/>
        <p:cNvGrpSpPr/>
        <p:nvPr/>
      </p:nvGrpSpPr>
      <p:grpSpPr>
        <a:xfrm>
          <a:off x="0" y="0"/>
          <a:ext cx="0" cy="0"/>
          <a:chOff x="0" y="0"/>
          <a:chExt cx="0" cy="0"/>
        </a:xfrm>
      </p:grpSpPr>
      <p:sp>
        <p:nvSpPr>
          <p:cNvPr id="175" name="Google Shape;175;p31"/>
          <p:cNvSpPr>
            <a:spLocks noGrp="1"/>
          </p:cNvSpPr>
          <p:nvPr>
            <p:ph type="pic" idx="2"/>
          </p:nvPr>
        </p:nvSpPr>
        <p:spPr>
          <a:xfrm>
            <a:off x="4572000" y="0"/>
            <a:ext cx="4572000" cy="5143500"/>
          </a:xfrm>
          <a:prstGeom prst="rect">
            <a:avLst/>
          </a:prstGeom>
          <a:noFill/>
          <a:ln>
            <a:noFill/>
          </a:ln>
        </p:spPr>
      </p:sp>
      <p:cxnSp>
        <p:nvCxnSpPr>
          <p:cNvPr id="176" name="Google Shape;176;p31"/>
          <p:cNvCxnSpPr/>
          <p:nvPr/>
        </p:nvCxnSpPr>
        <p:spPr>
          <a:xfrm>
            <a:off x="464357" y="1026545"/>
            <a:ext cx="1830300" cy="0"/>
          </a:xfrm>
          <a:prstGeom prst="straightConnector1">
            <a:avLst/>
          </a:prstGeom>
          <a:noFill/>
          <a:ln w="38100" cap="flat" cmpd="sng">
            <a:solidFill>
              <a:schemeClr val="dk2"/>
            </a:solidFill>
            <a:prstDash val="solid"/>
            <a:round/>
            <a:headEnd type="none" w="sm" len="sm"/>
            <a:tailEnd type="none" w="sm" len="sm"/>
          </a:ln>
        </p:spPr>
      </p:cxnSp>
      <p:sp>
        <p:nvSpPr>
          <p:cNvPr id="177" name="Google Shape;177;p31"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78" name="Google Shape;178;p31"/>
          <p:cNvSpPr txBox="1">
            <a:spLocks noGrp="1"/>
          </p:cNvSpPr>
          <p:nvPr>
            <p:ph type="body" idx="1"/>
          </p:nvPr>
        </p:nvSpPr>
        <p:spPr>
          <a:xfrm>
            <a:off x="450000" y="1188025"/>
            <a:ext cx="4014000" cy="33672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Char char="●"/>
              <a:defRPr/>
            </a:lvl1pPr>
            <a:lvl2pPr marL="914400" lvl="1" indent="-304800" algn="l" rtl="0">
              <a:lnSpc>
                <a:spcPct val="115000"/>
              </a:lnSpc>
              <a:spcBef>
                <a:spcPts val="1000"/>
              </a:spcBef>
              <a:spcAft>
                <a:spcPts val="0"/>
              </a:spcAft>
              <a:buSzPts val="1200"/>
              <a:buChar char="○"/>
              <a:defRPr/>
            </a:lvl2pPr>
            <a:lvl3pPr marL="1371600" lvl="2" indent="-304800" algn="l" rtl="0">
              <a:lnSpc>
                <a:spcPct val="115000"/>
              </a:lnSpc>
              <a:spcBef>
                <a:spcPts val="1000"/>
              </a:spcBef>
              <a:spcAft>
                <a:spcPts val="0"/>
              </a:spcAft>
              <a:buSzPts val="1200"/>
              <a:buChar char="■"/>
              <a:defRPr/>
            </a:lvl3pPr>
            <a:lvl4pPr marL="1828800" lvl="3" indent="-304800" algn="l" rtl="0">
              <a:lnSpc>
                <a:spcPct val="115000"/>
              </a:lnSpc>
              <a:spcBef>
                <a:spcPts val="1000"/>
              </a:spcBef>
              <a:spcAft>
                <a:spcPts val="0"/>
              </a:spcAft>
              <a:buSzPts val="1200"/>
              <a:buChar char="●"/>
              <a:defRPr/>
            </a:lvl4pPr>
            <a:lvl5pPr marL="2286000" lvl="4" indent="-304800" algn="l" rtl="0">
              <a:lnSpc>
                <a:spcPct val="115000"/>
              </a:lnSpc>
              <a:spcBef>
                <a:spcPts val="1000"/>
              </a:spcBef>
              <a:spcAft>
                <a:spcPts val="0"/>
              </a:spcAft>
              <a:buSzPts val="1200"/>
              <a:buChar char="○"/>
              <a:defRPr/>
            </a:lvl5pPr>
            <a:lvl6pPr marL="2743200" lvl="5" indent="-304800" algn="l" rtl="0">
              <a:lnSpc>
                <a:spcPct val="115000"/>
              </a:lnSpc>
              <a:spcBef>
                <a:spcPts val="1000"/>
              </a:spcBef>
              <a:spcAft>
                <a:spcPts val="0"/>
              </a:spcAft>
              <a:buSzPts val="1200"/>
              <a:buChar char="■"/>
              <a:defRPr/>
            </a:lvl6pPr>
            <a:lvl7pPr marL="3200400" lvl="6" indent="-304800" algn="l" rtl="0">
              <a:lnSpc>
                <a:spcPct val="115000"/>
              </a:lnSpc>
              <a:spcBef>
                <a:spcPts val="1000"/>
              </a:spcBef>
              <a:spcAft>
                <a:spcPts val="0"/>
              </a:spcAft>
              <a:buSzPts val="1200"/>
              <a:buChar char="●"/>
              <a:defRPr/>
            </a:lvl7pPr>
            <a:lvl8pPr marL="3657600" lvl="7" indent="-304800" algn="l" rtl="0">
              <a:lnSpc>
                <a:spcPct val="115000"/>
              </a:lnSpc>
              <a:spcBef>
                <a:spcPts val="1000"/>
              </a:spcBef>
              <a:spcAft>
                <a:spcPts val="0"/>
              </a:spcAft>
              <a:buSzPts val="1200"/>
              <a:buChar char="○"/>
              <a:defRPr/>
            </a:lvl8pPr>
            <a:lvl9pPr marL="4114800" lvl="8" indent="-304800" algn="l" rtl="0">
              <a:lnSpc>
                <a:spcPct val="115000"/>
              </a:lnSpc>
              <a:spcBef>
                <a:spcPts val="1000"/>
              </a:spcBef>
              <a:spcAft>
                <a:spcPts val="1000"/>
              </a:spcAft>
              <a:buSzPts val="1200"/>
              <a:buChar char="■"/>
              <a:defRPr/>
            </a:lvl9pPr>
          </a:lstStyle>
          <a:p>
            <a:endParaRPr/>
          </a:p>
        </p:txBody>
      </p:sp>
      <p:sp>
        <p:nvSpPr>
          <p:cNvPr id="179" name="Google Shape;179;p31"/>
          <p:cNvSpPr txBox="1">
            <a:spLocks noGrp="1"/>
          </p:cNvSpPr>
          <p:nvPr>
            <p:ph type="title"/>
          </p:nvPr>
        </p:nvSpPr>
        <p:spPr>
          <a:xfrm>
            <a:off x="450000" y="306000"/>
            <a:ext cx="4014000" cy="6366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3b Half page, white with section heading, footnote">
  <p:cSld name="CUSTOM_6_1_1">
    <p:spTree>
      <p:nvGrpSpPr>
        <p:cNvPr id="1" name="Shape 180"/>
        <p:cNvGrpSpPr/>
        <p:nvPr/>
      </p:nvGrpSpPr>
      <p:grpSpPr>
        <a:xfrm>
          <a:off x="0" y="0"/>
          <a:ext cx="0" cy="0"/>
          <a:chOff x="0" y="0"/>
          <a:chExt cx="0" cy="0"/>
        </a:xfrm>
      </p:grpSpPr>
      <p:cxnSp>
        <p:nvCxnSpPr>
          <p:cNvPr id="181" name="Google Shape;181;p32"/>
          <p:cNvCxnSpPr/>
          <p:nvPr/>
        </p:nvCxnSpPr>
        <p:spPr>
          <a:xfrm>
            <a:off x="464357" y="1026545"/>
            <a:ext cx="1830300" cy="0"/>
          </a:xfrm>
          <a:prstGeom prst="straightConnector1">
            <a:avLst/>
          </a:prstGeom>
          <a:noFill/>
          <a:ln w="38100" cap="flat" cmpd="sng">
            <a:solidFill>
              <a:schemeClr val="dk2"/>
            </a:solidFill>
            <a:prstDash val="solid"/>
            <a:round/>
            <a:headEnd type="none" w="sm" len="sm"/>
            <a:tailEnd type="none" w="sm" len="sm"/>
          </a:ln>
        </p:spPr>
      </p:cxnSp>
      <p:sp>
        <p:nvSpPr>
          <p:cNvPr id="182" name="Google Shape;182;p32"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83" name="Google Shape;183;p32"/>
          <p:cNvSpPr txBox="1">
            <a:spLocks noGrp="1"/>
          </p:cNvSpPr>
          <p:nvPr>
            <p:ph type="body" idx="1"/>
          </p:nvPr>
        </p:nvSpPr>
        <p:spPr>
          <a:xfrm>
            <a:off x="450000" y="1188025"/>
            <a:ext cx="4014000" cy="33672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Char char="●"/>
              <a:defRPr/>
            </a:lvl1pPr>
            <a:lvl2pPr marL="914400" lvl="1" indent="-304800" algn="l" rtl="0">
              <a:lnSpc>
                <a:spcPct val="115000"/>
              </a:lnSpc>
              <a:spcBef>
                <a:spcPts val="1000"/>
              </a:spcBef>
              <a:spcAft>
                <a:spcPts val="0"/>
              </a:spcAft>
              <a:buSzPts val="1200"/>
              <a:buChar char="○"/>
              <a:defRPr/>
            </a:lvl2pPr>
            <a:lvl3pPr marL="1371600" lvl="2" indent="-304800" algn="l" rtl="0">
              <a:lnSpc>
                <a:spcPct val="115000"/>
              </a:lnSpc>
              <a:spcBef>
                <a:spcPts val="1000"/>
              </a:spcBef>
              <a:spcAft>
                <a:spcPts val="0"/>
              </a:spcAft>
              <a:buSzPts val="1200"/>
              <a:buChar char="■"/>
              <a:defRPr/>
            </a:lvl3pPr>
            <a:lvl4pPr marL="1828800" lvl="3" indent="-304800" algn="l" rtl="0">
              <a:lnSpc>
                <a:spcPct val="115000"/>
              </a:lnSpc>
              <a:spcBef>
                <a:spcPts val="1000"/>
              </a:spcBef>
              <a:spcAft>
                <a:spcPts val="0"/>
              </a:spcAft>
              <a:buSzPts val="1200"/>
              <a:buChar char="●"/>
              <a:defRPr/>
            </a:lvl4pPr>
            <a:lvl5pPr marL="2286000" lvl="4" indent="-304800" algn="l" rtl="0">
              <a:lnSpc>
                <a:spcPct val="115000"/>
              </a:lnSpc>
              <a:spcBef>
                <a:spcPts val="1000"/>
              </a:spcBef>
              <a:spcAft>
                <a:spcPts val="0"/>
              </a:spcAft>
              <a:buSzPts val="1200"/>
              <a:buChar char="○"/>
              <a:defRPr/>
            </a:lvl5pPr>
            <a:lvl6pPr marL="2743200" lvl="5" indent="-304800" algn="l" rtl="0">
              <a:lnSpc>
                <a:spcPct val="115000"/>
              </a:lnSpc>
              <a:spcBef>
                <a:spcPts val="1000"/>
              </a:spcBef>
              <a:spcAft>
                <a:spcPts val="0"/>
              </a:spcAft>
              <a:buSzPts val="1200"/>
              <a:buChar char="■"/>
              <a:defRPr/>
            </a:lvl6pPr>
            <a:lvl7pPr marL="3200400" lvl="6" indent="-304800" algn="l" rtl="0">
              <a:lnSpc>
                <a:spcPct val="115000"/>
              </a:lnSpc>
              <a:spcBef>
                <a:spcPts val="1000"/>
              </a:spcBef>
              <a:spcAft>
                <a:spcPts val="0"/>
              </a:spcAft>
              <a:buSzPts val="1200"/>
              <a:buChar char="●"/>
              <a:defRPr/>
            </a:lvl7pPr>
            <a:lvl8pPr marL="3657600" lvl="7" indent="-304800" algn="l" rtl="0">
              <a:lnSpc>
                <a:spcPct val="115000"/>
              </a:lnSpc>
              <a:spcBef>
                <a:spcPts val="1000"/>
              </a:spcBef>
              <a:spcAft>
                <a:spcPts val="0"/>
              </a:spcAft>
              <a:buSzPts val="1200"/>
              <a:buChar char="○"/>
              <a:defRPr/>
            </a:lvl8pPr>
            <a:lvl9pPr marL="4114800" lvl="8" indent="-304800" algn="l" rtl="0">
              <a:lnSpc>
                <a:spcPct val="115000"/>
              </a:lnSpc>
              <a:spcBef>
                <a:spcPts val="1000"/>
              </a:spcBef>
              <a:spcAft>
                <a:spcPts val="1000"/>
              </a:spcAft>
              <a:buSzPts val="1200"/>
              <a:buChar char="■"/>
              <a:defRPr/>
            </a:lvl9pPr>
          </a:lstStyle>
          <a:p>
            <a:endParaRPr/>
          </a:p>
        </p:txBody>
      </p:sp>
      <p:sp>
        <p:nvSpPr>
          <p:cNvPr id="184" name="Google Shape;184;p32"/>
          <p:cNvSpPr txBox="1">
            <a:spLocks noGrp="1"/>
          </p:cNvSpPr>
          <p:nvPr>
            <p:ph type="body" idx="2"/>
          </p:nvPr>
        </p:nvSpPr>
        <p:spPr>
          <a:xfrm>
            <a:off x="450000" y="4708800"/>
            <a:ext cx="7788000" cy="259200"/>
          </a:xfrm>
          <a:prstGeom prst="rect">
            <a:avLst/>
          </a:prstGeom>
          <a:noFill/>
          <a:ln>
            <a:noFill/>
          </a:ln>
        </p:spPr>
        <p:txBody>
          <a:bodyPr spcFirstLastPara="1" wrap="square" lIns="0" tIns="0" rIns="0" bIns="0" anchor="b" anchorCtr="0">
            <a:noAutofit/>
          </a:bodyPr>
          <a:lstStyle>
            <a:lvl1pPr marL="457200" lvl="0" indent="-279400" algn="l" rtl="0">
              <a:lnSpc>
                <a:spcPct val="115000"/>
              </a:lnSpc>
              <a:spcBef>
                <a:spcPts val="0"/>
              </a:spcBef>
              <a:spcAft>
                <a:spcPts val="0"/>
              </a:spcAft>
              <a:buSzPts val="800"/>
              <a:buChar char="●"/>
              <a:defRPr sz="800"/>
            </a:lvl1pPr>
            <a:lvl2pPr marL="914400" lvl="1" indent="-279400" algn="l" rtl="0">
              <a:lnSpc>
                <a:spcPct val="115000"/>
              </a:lnSpc>
              <a:spcBef>
                <a:spcPts val="1000"/>
              </a:spcBef>
              <a:spcAft>
                <a:spcPts val="0"/>
              </a:spcAft>
              <a:buSzPts val="800"/>
              <a:buChar char="○"/>
              <a:defRPr sz="800"/>
            </a:lvl2pPr>
            <a:lvl3pPr marL="1371600" lvl="2" indent="-279400" algn="l" rtl="0">
              <a:lnSpc>
                <a:spcPct val="115000"/>
              </a:lnSpc>
              <a:spcBef>
                <a:spcPts val="1000"/>
              </a:spcBef>
              <a:spcAft>
                <a:spcPts val="0"/>
              </a:spcAft>
              <a:buSzPts val="800"/>
              <a:buChar char="■"/>
              <a:defRPr sz="800"/>
            </a:lvl3pPr>
            <a:lvl4pPr marL="1828800" lvl="3" indent="-279400" algn="l" rtl="0">
              <a:lnSpc>
                <a:spcPct val="115000"/>
              </a:lnSpc>
              <a:spcBef>
                <a:spcPts val="1000"/>
              </a:spcBef>
              <a:spcAft>
                <a:spcPts val="0"/>
              </a:spcAft>
              <a:buSzPts val="800"/>
              <a:buChar char="●"/>
              <a:defRPr sz="800"/>
            </a:lvl4pPr>
            <a:lvl5pPr marL="2286000" lvl="4" indent="-279400" algn="l" rtl="0">
              <a:lnSpc>
                <a:spcPct val="115000"/>
              </a:lnSpc>
              <a:spcBef>
                <a:spcPts val="1000"/>
              </a:spcBef>
              <a:spcAft>
                <a:spcPts val="0"/>
              </a:spcAft>
              <a:buSzPts val="800"/>
              <a:buChar char="○"/>
              <a:defRPr sz="800"/>
            </a:lvl5pPr>
            <a:lvl6pPr marL="2743200" lvl="5" indent="-279400" algn="l" rtl="0">
              <a:lnSpc>
                <a:spcPct val="115000"/>
              </a:lnSpc>
              <a:spcBef>
                <a:spcPts val="1000"/>
              </a:spcBef>
              <a:spcAft>
                <a:spcPts val="0"/>
              </a:spcAft>
              <a:buSzPts val="800"/>
              <a:buChar char="■"/>
              <a:defRPr sz="800"/>
            </a:lvl6pPr>
            <a:lvl7pPr marL="3200400" lvl="6" indent="-279400" algn="l" rtl="0">
              <a:lnSpc>
                <a:spcPct val="115000"/>
              </a:lnSpc>
              <a:spcBef>
                <a:spcPts val="1000"/>
              </a:spcBef>
              <a:spcAft>
                <a:spcPts val="0"/>
              </a:spcAft>
              <a:buSzPts val="800"/>
              <a:buChar char="●"/>
              <a:defRPr sz="800"/>
            </a:lvl7pPr>
            <a:lvl8pPr marL="3657600" lvl="7" indent="-279400" algn="l" rtl="0">
              <a:lnSpc>
                <a:spcPct val="115000"/>
              </a:lnSpc>
              <a:spcBef>
                <a:spcPts val="1000"/>
              </a:spcBef>
              <a:spcAft>
                <a:spcPts val="0"/>
              </a:spcAft>
              <a:buSzPts val="800"/>
              <a:buChar char="○"/>
              <a:defRPr sz="800"/>
            </a:lvl8pPr>
            <a:lvl9pPr marL="4114800" lvl="8" indent="-279400" algn="l" rtl="0">
              <a:lnSpc>
                <a:spcPct val="115000"/>
              </a:lnSpc>
              <a:spcBef>
                <a:spcPts val="1000"/>
              </a:spcBef>
              <a:spcAft>
                <a:spcPts val="1000"/>
              </a:spcAft>
              <a:buSzPts val="800"/>
              <a:buChar char="■"/>
              <a:defRPr sz="800"/>
            </a:lvl9pPr>
          </a:lstStyle>
          <a:p>
            <a:endParaRPr/>
          </a:p>
        </p:txBody>
      </p:sp>
      <p:sp>
        <p:nvSpPr>
          <p:cNvPr id="185" name="Google Shape;185;p32"/>
          <p:cNvSpPr txBox="1">
            <a:spLocks noGrp="1"/>
          </p:cNvSpPr>
          <p:nvPr>
            <p:ph type="title"/>
          </p:nvPr>
        </p:nvSpPr>
        <p:spPr>
          <a:xfrm>
            <a:off x="450000" y="306000"/>
            <a:ext cx="8244000" cy="216000"/>
          </a:xfrm>
          <a:prstGeom prst="rect">
            <a:avLst/>
          </a:prstGeom>
          <a:noFill/>
          <a:ln>
            <a:noFill/>
          </a:ln>
        </p:spPr>
        <p:txBody>
          <a:bodyPr spcFirstLastPara="1" wrap="square" lIns="0" tIns="0" rIns="0" bIns="0" anchor="ctr" anchorCtr="0">
            <a:noAutofit/>
          </a:bodyPr>
          <a:lstStyle>
            <a:lvl1pPr lvl="0" algn="l" rtl="0">
              <a:lnSpc>
                <a:spcPct val="100000"/>
              </a:lnSpc>
              <a:spcBef>
                <a:spcPts val="0"/>
              </a:spcBef>
              <a:spcAft>
                <a:spcPts val="0"/>
              </a:spcAft>
              <a:buClr>
                <a:schemeClr val="dk2"/>
              </a:buClr>
              <a:buSzPts val="1400"/>
              <a:buNone/>
              <a:defRPr sz="1400">
                <a:solidFill>
                  <a:schemeClr val="dk2"/>
                </a:solidFill>
              </a:defRPr>
            </a:lvl1pPr>
            <a:lvl2pPr lvl="1" algn="l" rtl="0">
              <a:lnSpc>
                <a:spcPct val="100000"/>
              </a:lnSpc>
              <a:spcBef>
                <a:spcPts val="0"/>
              </a:spcBef>
              <a:spcAft>
                <a:spcPts val="0"/>
              </a:spcAft>
              <a:buClr>
                <a:schemeClr val="dk2"/>
              </a:buClr>
              <a:buSzPts val="1400"/>
              <a:buNone/>
              <a:defRPr sz="1400">
                <a:solidFill>
                  <a:schemeClr val="dk2"/>
                </a:solidFill>
              </a:defRPr>
            </a:lvl2pPr>
            <a:lvl3pPr lvl="2" algn="l" rtl="0">
              <a:lnSpc>
                <a:spcPct val="100000"/>
              </a:lnSpc>
              <a:spcBef>
                <a:spcPts val="0"/>
              </a:spcBef>
              <a:spcAft>
                <a:spcPts val="0"/>
              </a:spcAft>
              <a:buClr>
                <a:schemeClr val="dk2"/>
              </a:buClr>
              <a:buSzPts val="1400"/>
              <a:buNone/>
              <a:defRPr sz="1400">
                <a:solidFill>
                  <a:schemeClr val="dk2"/>
                </a:solidFill>
              </a:defRPr>
            </a:lvl3pPr>
            <a:lvl4pPr lvl="3" algn="l" rtl="0">
              <a:lnSpc>
                <a:spcPct val="100000"/>
              </a:lnSpc>
              <a:spcBef>
                <a:spcPts val="0"/>
              </a:spcBef>
              <a:spcAft>
                <a:spcPts val="0"/>
              </a:spcAft>
              <a:buClr>
                <a:schemeClr val="dk2"/>
              </a:buClr>
              <a:buSzPts val="1400"/>
              <a:buNone/>
              <a:defRPr sz="1400">
                <a:solidFill>
                  <a:schemeClr val="dk2"/>
                </a:solidFill>
              </a:defRPr>
            </a:lvl4pPr>
            <a:lvl5pPr lvl="4" algn="l" rtl="0">
              <a:lnSpc>
                <a:spcPct val="100000"/>
              </a:lnSpc>
              <a:spcBef>
                <a:spcPts val="0"/>
              </a:spcBef>
              <a:spcAft>
                <a:spcPts val="0"/>
              </a:spcAft>
              <a:buClr>
                <a:schemeClr val="dk2"/>
              </a:buClr>
              <a:buSzPts val="1400"/>
              <a:buNone/>
              <a:defRPr sz="1400">
                <a:solidFill>
                  <a:schemeClr val="dk2"/>
                </a:solidFill>
              </a:defRPr>
            </a:lvl5pPr>
            <a:lvl6pPr lvl="5" algn="l" rtl="0">
              <a:lnSpc>
                <a:spcPct val="100000"/>
              </a:lnSpc>
              <a:spcBef>
                <a:spcPts val="0"/>
              </a:spcBef>
              <a:spcAft>
                <a:spcPts val="0"/>
              </a:spcAft>
              <a:buClr>
                <a:schemeClr val="dk2"/>
              </a:buClr>
              <a:buSzPts val="1400"/>
              <a:buNone/>
              <a:defRPr sz="1400">
                <a:solidFill>
                  <a:schemeClr val="dk2"/>
                </a:solidFill>
              </a:defRPr>
            </a:lvl6pPr>
            <a:lvl7pPr lvl="6" algn="l" rtl="0">
              <a:lnSpc>
                <a:spcPct val="100000"/>
              </a:lnSpc>
              <a:spcBef>
                <a:spcPts val="0"/>
              </a:spcBef>
              <a:spcAft>
                <a:spcPts val="0"/>
              </a:spcAft>
              <a:buClr>
                <a:schemeClr val="dk2"/>
              </a:buClr>
              <a:buSzPts val="1400"/>
              <a:buNone/>
              <a:defRPr sz="1400">
                <a:solidFill>
                  <a:schemeClr val="dk2"/>
                </a:solidFill>
              </a:defRPr>
            </a:lvl7pPr>
            <a:lvl8pPr lvl="7" algn="l" rtl="0">
              <a:lnSpc>
                <a:spcPct val="100000"/>
              </a:lnSpc>
              <a:spcBef>
                <a:spcPts val="0"/>
              </a:spcBef>
              <a:spcAft>
                <a:spcPts val="0"/>
              </a:spcAft>
              <a:buClr>
                <a:schemeClr val="dk2"/>
              </a:buClr>
              <a:buSzPts val="1400"/>
              <a:buNone/>
              <a:defRPr sz="1400">
                <a:solidFill>
                  <a:schemeClr val="dk2"/>
                </a:solidFill>
              </a:defRPr>
            </a:lvl8pPr>
            <a:lvl9pPr lvl="8" algn="l" rtl="0">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186" name="Google Shape;186;p32"/>
          <p:cNvSpPr txBox="1">
            <a:spLocks noGrp="1"/>
          </p:cNvSpPr>
          <p:nvPr>
            <p:ph type="subTitle" idx="3"/>
          </p:nvPr>
        </p:nvSpPr>
        <p:spPr>
          <a:xfrm>
            <a:off x="450000" y="527250"/>
            <a:ext cx="8244000" cy="413400"/>
          </a:xfrm>
          <a:prstGeom prst="rect">
            <a:avLst/>
          </a:prstGeom>
          <a:noFill/>
          <a:ln>
            <a:noFill/>
          </a:ln>
        </p:spPr>
        <p:txBody>
          <a:bodyPr spcFirstLastPara="1" wrap="square" lIns="0" tIns="0" rIns="0" bIns="0" anchor="b" anchorCtr="0">
            <a:noAutofit/>
          </a:bodyPr>
          <a:lstStyle>
            <a:lvl1pPr lvl="0" algn="l" rtl="0">
              <a:lnSpc>
                <a:spcPct val="115000"/>
              </a:lnSpc>
              <a:spcBef>
                <a:spcPts val="0"/>
              </a:spcBef>
              <a:spcAft>
                <a:spcPts val="0"/>
              </a:spcAft>
              <a:buSzPts val="2200"/>
              <a:buNone/>
              <a:defRPr sz="2200" b="1"/>
            </a:lvl1pPr>
            <a:lvl2pPr lvl="1" algn="l" rtl="0">
              <a:lnSpc>
                <a:spcPct val="115000"/>
              </a:lnSpc>
              <a:spcBef>
                <a:spcPts val="1000"/>
              </a:spcBef>
              <a:spcAft>
                <a:spcPts val="0"/>
              </a:spcAft>
              <a:buSzPts val="2200"/>
              <a:buNone/>
              <a:defRPr sz="2200" b="1"/>
            </a:lvl2pPr>
            <a:lvl3pPr lvl="2" algn="l" rtl="0">
              <a:lnSpc>
                <a:spcPct val="115000"/>
              </a:lnSpc>
              <a:spcBef>
                <a:spcPts val="1000"/>
              </a:spcBef>
              <a:spcAft>
                <a:spcPts val="0"/>
              </a:spcAft>
              <a:buSzPts val="2200"/>
              <a:buNone/>
              <a:defRPr sz="2200" b="1"/>
            </a:lvl3pPr>
            <a:lvl4pPr lvl="3" algn="l" rtl="0">
              <a:lnSpc>
                <a:spcPct val="115000"/>
              </a:lnSpc>
              <a:spcBef>
                <a:spcPts val="1000"/>
              </a:spcBef>
              <a:spcAft>
                <a:spcPts val="0"/>
              </a:spcAft>
              <a:buSzPts val="2200"/>
              <a:buNone/>
              <a:defRPr sz="2200" b="1"/>
            </a:lvl4pPr>
            <a:lvl5pPr lvl="4" algn="l" rtl="0">
              <a:lnSpc>
                <a:spcPct val="115000"/>
              </a:lnSpc>
              <a:spcBef>
                <a:spcPts val="1000"/>
              </a:spcBef>
              <a:spcAft>
                <a:spcPts val="0"/>
              </a:spcAft>
              <a:buSzPts val="2200"/>
              <a:buNone/>
              <a:defRPr sz="2200" b="1"/>
            </a:lvl5pPr>
            <a:lvl6pPr lvl="5" algn="l" rtl="0">
              <a:lnSpc>
                <a:spcPct val="115000"/>
              </a:lnSpc>
              <a:spcBef>
                <a:spcPts val="1000"/>
              </a:spcBef>
              <a:spcAft>
                <a:spcPts val="0"/>
              </a:spcAft>
              <a:buSzPts val="2200"/>
              <a:buNone/>
              <a:defRPr sz="2200" b="1"/>
            </a:lvl6pPr>
            <a:lvl7pPr lvl="6" algn="l" rtl="0">
              <a:lnSpc>
                <a:spcPct val="115000"/>
              </a:lnSpc>
              <a:spcBef>
                <a:spcPts val="1000"/>
              </a:spcBef>
              <a:spcAft>
                <a:spcPts val="0"/>
              </a:spcAft>
              <a:buSzPts val="2200"/>
              <a:buNone/>
              <a:defRPr sz="2200" b="1"/>
            </a:lvl7pPr>
            <a:lvl8pPr lvl="7" algn="l" rtl="0">
              <a:lnSpc>
                <a:spcPct val="115000"/>
              </a:lnSpc>
              <a:spcBef>
                <a:spcPts val="1000"/>
              </a:spcBef>
              <a:spcAft>
                <a:spcPts val="0"/>
              </a:spcAft>
              <a:buSzPts val="2200"/>
              <a:buNone/>
              <a:defRPr sz="2200" b="1"/>
            </a:lvl8pPr>
            <a:lvl9pPr lvl="8" algn="l" rtl="0">
              <a:lnSpc>
                <a:spcPct val="115000"/>
              </a:lnSpc>
              <a:spcBef>
                <a:spcPts val="1000"/>
              </a:spcBef>
              <a:spcAft>
                <a:spcPts val="1000"/>
              </a:spcAft>
              <a:buSzPts val="2200"/>
              <a:buNone/>
              <a:defRPr sz="2200" b="1"/>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4 Divider slide">
  <p:cSld name="TITLE_ONLY_1">
    <p:bg>
      <p:bgPr>
        <a:noFill/>
        <a:effectLst/>
      </p:bgPr>
    </p:bg>
    <p:spTree>
      <p:nvGrpSpPr>
        <p:cNvPr id="1" name="Shape 187"/>
        <p:cNvGrpSpPr/>
        <p:nvPr/>
      </p:nvGrpSpPr>
      <p:grpSpPr>
        <a:xfrm>
          <a:off x="0" y="0"/>
          <a:ext cx="0" cy="0"/>
          <a:chOff x="0" y="0"/>
          <a:chExt cx="0" cy="0"/>
        </a:xfrm>
      </p:grpSpPr>
      <p:cxnSp>
        <p:nvCxnSpPr>
          <p:cNvPr id="188" name="Google Shape;188;p33"/>
          <p:cNvCxnSpPr/>
          <p:nvPr/>
        </p:nvCxnSpPr>
        <p:spPr>
          <a:xfrm>
            <a:off x="760790" y="2569935"/>
            <a:ext cx="2114400" cy="0"/>
          </a:xfrm>
          <a:prstGeom prst="straightConnector1">
            <a:avLst/>
          </a:prstGeom>
          <a:noFill/>
          <a:ln w="76200" cap="flat" cmpd="sng">
            <a:solidFill>
              <a:srgbClr val="FFFFFF"/>
            </a:solidFill>
            <a:prstDash val="solid"/>
            <a:round/>
            <a:headEnd type="none" w="sm" len="sm"/>
            <a:tailEnd type="none" w="sm" len="sm"/>
          </a:ln>
        </p:spPr>
      </p:cxnSp>
      <p:sp>
        <p:nvSpPr>
          <p:cNvPr id="189" name="Google Shape;189;p33"/>
          <p:cNvSpPr/>
          <p:nvPr/>
        </p:nvSpPr>
        <p:spPr>
          <a:xfrm>
            <a:off x="722925" y="3415300"/>
            <a:ext cx="1029452" cy="1005976"/>
          </a:xfrm>
          <a:prstGeom prst="rect">
            <a:avLst/>
          </a:prstGeom>
          <a:noFill/>
          <a:ln>
            <a:noFill/>
          </a:ln>
        </p:spPr>
      </p:sp>
      <p:sp>
        <p:nvSpPr>
          <p:cNvPr id="190" name="Google Shape;190;p33"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91" name="Google Shape;191;p33"/>
          <p:cNvSpPr txBox="1">
            <a:spLocks noGrp="1"/>
          </p:cNvSpPr>
          <p:nvPr>
            <p:ph type="title"/>
          </p:nvPr>
        </p:nvSpPr>
        <p:spPr>
          <a:xfrm>
            <a:off x="658800" y="811200"/>
            <a:ext cx="7813500" cy="16812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Clr>
                <a:schemeClr val="lt1"/>
              </a:buClr>
              <a:buSzPts val="3600"/>
              <a:buNone/>
              <a:defRPr sz="3600">
                <a:solidFill>
                  <a:schemeClr val="lt1"/>
                </a:solidFill>
              </a:defRPr>
            </a:lvl1pPr>
            <a:lvl2pPr lvl="1" algn="l" rtl="0">
              <a:lnSpc>
                <a:spcPct val="100000"/>
              </a:lnSpc>
              <a:spcBef>
                <a:spcPts val="0"/>
              </a:spcBef>
              <a:spcAft>
                <a:spcPts val="0"/>
              </a:spcAft>
              <a:buClr>
                <a:schemeClr val="lt1"/>
              </a:buClr>
              <a:buSzPts val="3600"/>
              <a:buNone/>
              <a:defRPr sz="3600">
                <a:solidFill>
                  <a:schemeClr val="lt1"/>
                </a:solidFill>
              </a:defRPr>
            </a:lvl2pPr>
            <a:lvl3pPr lvl="2" algn="l" rtl="0">
              <a:lnSpc>
                <a:spcPct val="100000"/>
              </a:lnSpc>
              <a:spcBef>
                <a:spcPts val="0"/>
              </a:spcBef>
              <a:spcAft>
                <a:spcPts val="0"/>
              </a:spcAft>
              <a:buClr>
                <a:schemeClr val="lt1"/>
              </a:buClr>
              <a:buSzPts val="3600"/>
              <a:buNone/>
              <a:defRPr sz="3600">
                <a:solidFill>
                  <a:schemeClr val="lt1"/>
                </a:solidFill>
              </a:defRPr>
            </a:lvl3pPr>
            <a:lvl4pPr lvl="3" algn="l" rtl="0">
              <a:lnSpc>
                <a:spcPct val="100000"/>
              </a:lnSpc>
              <a:spcBef>
                <a:spcPts val="0"/>
              </a:spcBef>
              <a:spcAft>
                <a:spcPts val="0"/>
              </a:spcAft>
              <a:buClr>
                <a:schemeClr val="lt1"/>
              </a:buClr>
              <a:buSzPts val="3600"/>
              <a:buNone/>
              <a:defRPr sz="3600">
                <a:solidFill>
                  <a:schemeClr val="lt1"/>
                </a:solidFill>
              </a:defRPr>
            </a:lvl4pPr>
            <a:lvl5pPr lvl="4" algn="l" rtl="0">
              <a:lnSpc>
                <a:spcPct val="100000"/>
              </a:lnSpc>
              <a:spcBef>
                <a:spcPts val="0"/>
              </a:spcBef>
              <a:spcAft>
                <a:spcPts val="0"/>
              </a:spcAft>
              <a:buClr>
                <a:schemeClr val="lt1"/>
              </a:buClr>
              <a:buSzPts val="3600"/>
              <a:buNone/>
              <a:defRPr sz="3600">
                <a:solidFill>
                  <a:schemeClr val="lt1"/>
                </a:solidFill>
              </a:defRPr>
            </a:lvl5pPr>
            <a:lvl6pPr lvl="5" algn="l" rtl="0">
              <a:lnSpc>
                <a:spcPct val="100000"/>
              </a:lnSpc>
              <a:spcBef>
                <a:spcPts val="0"/>
              </a:spcBef>
              <a:spcAft>
                <a:spcPts val="0"/>
              </a:spcAft>
              <a:buClr>
                <a:schemeClr val="lt1"/>
              </a:buClr>
              <a:buSzPts val="3600"/>
              <a:buNone/>
              <a:defRPr sz="3600">
                <a:solidFill>
                  <a:schemeClr val="lt1"/>
                </a:solidFill>
              </a:defRPr>
            </a:lvl6pPr>
            <a:lvl7pPr lvl="6" algn="l" rtl="0">
              <a:lnSpc>
                <a:spcPct val="100000"/>
              </a:lnSpc>
              <a:spcBef>
                <a:spcPts val="0"/>
              </a:spcBef>
              <a:spcAft>
                <a:spcPts val="0"/>
              </a:spcAft>
              <a:buClr>
                <a:schemeClr val="lt1"/>
              </a:buClr>
              <a:buSzPts val="3600"/>
              <a:buNone/>
              <a:defRPr sz="3600">
                <a:solidFill>
                  <a:schemeClr val="lt1"/>
                </a:solidFill>
              </a:defRPr>
            </a:lvl7pPr>
            <a:lvl8pPr lvl="7" algn="l" rtl="0">
              <a:lnSpc>
                <a:spcPct val="100000"/>
              </a:lnSpc>
              <a:spcBef>
                <a:spcPts val="0"/>
              </a:spcBef>
              <a:spcAft>
                <a:spcPts val="0"/>
              </a:spcAft>
              <a:buClr>
                <a:schemeClr val="lt1"/>
              </a:buClr>
              <a:buSzPts val="3600"/>
              <a:buNone/>
              <a:defRPr sz="3600">
                <a:solidFill>
                  <a:schemeClr val="lt1"/>
                </a:solidFill>
              </a:defRPr>
            </a:lvl8pPr>
            <a:lvl9pPr lvl="8" algn="l" rtl="0">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92" name="Google Shape;192;p33"/>
          <p:cNvSpPr txBox="1">
            <a:spLocks noGrp="1"/>
          </p:cNvSpPr>
          <p:nvPr>
            <p:ph type="subTitle" idx="1"/>
          </p:nvPr>
        </p:nvSpPr>
        <p:spPr>
          <a:xfrm>
            <a:off x="658800" y="2713050"/>
            <a:ext cx="7813500" cy="784500"/>
          </a:xfrm>
          <a:prstGeom prst="rect">
            <a:avLst/>
          </a:prstGeom>
          <a:noFill/>
          <a:ln>
            <a:noFill/>
          </a:ln>
        </p:spPr>
        <p:txBody>
          <a:bodyPr spcFirstLastPara="1" wrap="square" lIns="0" tIns="0" rIns="0" bIns="0" anchor="t" anchorCtr="0">
            <a:noAutofit/>
          </a:bodyPr>
          <a:lstStyle>
            <a:lvl1pPr lvl="0" algn="l" rtl="0">
              <a:lnSpc>
                <a:spcPct val="115000"/>
              </a:lnSpc>
              <a:spcBef>
                <a:spcPts val="0"/>
              </a:spcBef>
              <a:spcAft>
                <a:spcPts val="0"/>
              </a:spcAft>
              <a:buClr>
                <a:schemeClr val="lt1"/>
              </a:buClr>
              <a:buSzPts val="2000"/>
              <a:buNone/>
              <a:defRPr sz="2000">
                <a:solidFill>
                  <a:schemeClr val="lt1"/>
                </a:solidFill>
              </a:defRPr>
            </a:lvl1pPr>
            <a:lvl2pPr lvl="1" algn="l" rtl="0">
              <a:lnSpc>
                <a:spcPct val="115000"/>
              </a:lnSpc>
              <a:spcBef>
                <a:spcPts val="1000"/>
              </a:spcBef>
              <a:spcAft>
                <a:spcPts val="0"/>
              </a:spcAft>
              <a:buClr>
                <a:schemeClr val="lt1"/>
              </a:buClr>
              <a:buSzPts val="2000"/>
              <a:buNone/>
              <a:defRPr sz="2000">
                <a:solidFill>
                  <a:schemeClr val="lt1"/>
                </a:solidFill>
              </a:defRPr>
            </a:lvl2pPr>
            <a:lvl3pPr lvl="2" algn="l" rtl="0">
              <a:lnSpc>
                <a:spcPct val="115000"/>
              </a:lnSpc>
              <a:spcBef>
                <a:spcPts val="1000"/>
              </a:spcBef>
              <a:spcAft>
                <a:spcPts val="0"/>
              </a:spcAft>
              <a:buClr>
                <a:schemeClr val="lt1"/>
              </a:buClr>
              <a:buSzPts val="2000"/>
              <a:buNone/>
              <a:defRPr sz="2000">
                <a:solidFill>
                  <a:schemeClr val="lt1"/>
                </a:solidFill>
              </a:defRPr>
            </a:lvl3pPr>
            <a:lvl4pPr lvl="3" algn="l" rtl="0">
              <a:lnSpc>
                <a:spcPct val="115000"/>
              </a:lnSpc>
              <a:spcBef>
                <a:spcPts val="1000"/>
              </a:spcBef>
              <a:spcAft>
                <a:spcPts val="0"/>
              </a:spcAft>
              <a:buClr>
                <a:schemeClr val="lt1"/>
              </a:buClr>
              <a:buSzPts val="2000"/>
              <a:buNone/>
              <a:defRPr sz="2000">
                <a:solidFill>
                  <a:schemeClr val="lt1"/>
                </a:solidFill>
              </a:defRPr>
            </a:lvl4pPr>
            <a:lvl5pPr lvl="4" algn="l" rtl="0">
              <a:lnSpc>
                <a:spcPct val="115000"/>
              </a:lnSpc>
              <a:spcBef>
                <a:spcPts val="1000"/>
              </a:spcBef>
              <a:spcAft>
                <a:spcPts val="0"/>
              </a:spcAft>
              <a:buClr>
                <a:schemeClr val="lt1"/>
              </a:buClr>
              <a:buSzPts val="2000"/>
              <a:buNone/>
              <a:defRPr sz="2000">
                <a:solidFill>
                  <a:schemeClr val="lt1"/>
                </a:solidFill>
              </a:defRPr>
            </a:lvl5pPr>
            <a:lvl6pPr lvl="5" algn="l" rtl="0">
              <a:lnSpc>
                <a:spcPct val="115000"/>
              </a:lnSpc>
              <a:spcBef>
                <a:spcPts val="1000"/>
              </a:spcBef>
              <a:spcAft>
                <a:spcPts val="0"/>
              </a:spcAft>
              <a:buClr>
                <a:schemeClr val="lt1"/>
              </a:buClr>
              <a:buSzPts val="2000"/>
              <a:buNone/>
              <a:defRPr sz="2000">
                <a:solidFill>
                  <a:schemeClr val="lt1"/>
                </a:solidFill>
              </a:defRPr>
            </a:lvl6pPr>
            <a:lvl7pPr lvl="6" algn="l" rtl="0">
              <a:lnSpc>
                <a:spcPct val="115000"/>
              </a:lnSpc>
              <a:spcBef>
                <a:spcPts val="1000"/>
              </a:spcBef>
              <a:spcAft>
                <a:spcPts val="0"/>
              </a:spcAft>
              <a:buClr>
                <a:schemeClr val="lt1"/>
              </a:buClr>
              <a:buSzPts val="2000"/>
              <a:buNone/>
              <a:defRPr sz="2000">
                <a:solidFill>
                  <a:schemeClr val="lt1"/>
                </a:solidFill>
              </a:defRPr>
            </a:lvl7pPr>
            <a:lvl8pPr lvl="7" algn="l" rtl="0">
              <a:lnSpc>
                <a:spcPct val="115000"/>
              </a:lnSpc>
              <a:spcBef>
                <a:spcPts val="1000"/>
              </a:spcBef>
              <a:spcAft>
                <a:spcPts val="0"/>
              </a:spcAft>
              <a:buClr>
                <a:schemeClr val="lt1"/>
              </a:buClr>
              <a:buSzPts val="2000"/>
              <a:buNone/>
              <a:defRPr sz="2000">
                <a:solidFill>
                  <a:schemeClr val="lt1"/>
                </a:solidFill>
              </a:defRPr>
            </a:lvl8pPr>
            <a:lvl9pPr lvl="8" algn="l" rtl="0">
              <a:lnSpc>
                <a:spcPct val="115000"/>
              </a:lnSpc>
              <a:spcBef>
                <a:spcPts val="1000"/>
              </a:spcBef>
              <a:spcAft>
                <a:spcPts val="1000"/>
              </a:spcAft>
              <a:buClr>
                <a:schemeClr val="lt1"/>
              </a:buClr>
              <a:buSzPts val="2000"/>
              <a:buNone/>
              <a:defRPr sz="20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Divider slide, with text">
  <p:cSld name="TITLE_AND_BODY_1_1">
    <p:spTree>
      <p:nvGrpSpPr>
        <p:cNvPr id="1" name="Shape 193"/>
        <p:cNvGrpSpPr/>
        <p:nvPr/>
      </p:nvGrpSpPr>
      <p:grpSpPr>
        <a:xfrm>
          <a:off x="0" y="0"/>
          <a:ext cx="0" cy="0"/>
          <a:chOff x="0" y="0"/>
          <a:chExt cx="0" cy="0"/>
        </a:xfrm>
      </p:grpSpPr>
      <p:sp>
        <p:nvSpPr>
          <p:cNvPr id="194" name="Google Shape;194;p34"/>
          <p:cNvSpPr/>
          <p:nvPr/>
        </p:nvSpPr>
        <p:spPr>
          <a:xfrm>
            <a:off x="0" y="0"/>
            <a:ext cx="28566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34"/>
          <p:cNvSpPr txBox="1">
            <a:spLocks noGrp="1"/>
          </p:cNvSpPr>
          <p:nvPr>
            <p:ph type="body" idx="1"/>
          </p:nvPr>
        </p:nvSpPr>
        <p:spPr>
          <a:xfrm>
            <a:off x="452226" y="2595050"/>
            <a:ext cx="2160300" cy="1802100"/>
          </a:xfrm>
          <a:prstGeom prst="rect">
            <a:avLst/>
          </a:prstGeom>
          <a:noFill/>
          <a:ln>
            <a:noFill/>
          </a:ln>
        </p:spPr>
        <p:txBody>
          <a:bodyPr spcFirstLastPara="1" wrap="square" lIns="0" tIns="0" rIns="0" bIns="0" anchor="b" anchorCtr="0">
            <a:noAutofit/>
          </a:bodyPr>
          <a:lstStyle>
            <a:lvl1pPr marL="457200" marR="0" lvl="0" indent="-393700" algn="l" rtl="0">
              <a:lnSpc>
                <a:spcPct val="80000"/>
              </a:lnSpc>
              <a:spcBef>
                <a:spcPts val="0"/>
              </a:spcBef>
              <a:spcAft>
                <a:spcPts val="0"/>
              </a:spcAft>
              <a:buClr>
                <a:schemeClr val="lt1"/>
              </a:buClr>
              <a:buSzPts val="2600"/>
              <a:buChar char="●"/>
              <a:defRPr sz="2600" b="1">
                <a:solidFill>
                  <a:schemeClr val="lt1"/>
                </a:solidFill>
              </a:defRPr>
            </a:lvl1pPr>
            <a:lvl2pPr marL="914400" lvl="1" indent="-304800" algn="l" rtl="0">
              <a:lnSpc>
                <a:spcPct val="115000"/>
              </a:lnSpc>
              <a:spcBef>
                <a:spcPts val="0"/>
              </a:spcBef>
              <a:spcAft>
                <a:spcPts val="0"/>
              </a:spcAft>
              <a:buSzPts val="1200"/>
              <a:buChar char="○"/>
              <a:defRPr b="1"/>
            </a:lvl2pPr>
            <a:lvl3pPr marL="1371600" lvl="2" indent="-304800" algn="l" rtl="0">
              <a:lnSpc>
                <a:spcPct val="115000"/>
              </a:lnSpc>
              <a:spcBef>
                <a:spcPts val="1000"/>
              </a:spcBef>
              <a:spcAft>
                <a:spcPts val="0"/>
              </a:spcAft>
              <a:buSzPts val="1200"/>
              <a:buChar char="■"/>
              <a:defRPr b="1"/>
            </a:lvl3pPr>
            <a:lvl4pPr marL="1828800" lvl="3" indent="-304800" algn="l" rtl="0">
              <a:lnSpc>
                <a:spcPct val="115000"/>
              </a:lnSpc>
              <a:spcBef>
                <a:spcPts val="1000"/>
              </a:spcBef>
              <a:spcAft>
                <a:spcPts val="0"/>
              </a:spcAft>
              <a:buSzPts val="1200"/>
              <a:buChar char="●"/>
              <a:defRPr b="1"/>
            </a:lvl4pPr>
            <a:lvl5pPr marL="2286000" lvl="4" indent="-304800" algn="l" rtl="0">
              <a:lnSpc>
                <a:spcPct val="115000"/>
              </a:lnSpc>
              <a:spcBef>
                <a:spcPts val="1000"/>
              </a:spcBef>
              <a:spcAft>
                <a:spcPts val="0"/>
              </a:spcAft>
              <a:buSzPts val="1200"/>
              <a:buChar char="○"/>
              <a:defRPr b="1"/>
            </a:lvl5pPr>
            <a:lvl6pPr marL="2743200" lvl="5" indent="-304800" algn="l" rtl="0">
              <a:lnSpc>
                <a:spcPct val="115000"/>
              </a:lnSpc>
              <a:spcBef>
                <a:spcPts val="1000"/>
              </a:spcBef>
              <a:spcAft>
                <a:spcPts val="0"/>
              </a:spcAft>
              <a:buSzPts val="1200"/>
              <a:buChar char="■"/>
              <a:defRPr b="1"/>
            </a:lvl6pPr>
            <a:lvl7pPr marL="3200400" lvl="6" indent="-304800" algn="l" rtl="0">
              <a:lnSpc>
                <a:spcPct val="115000"/>
              </a:lnSpc>
              <a:spcBef>
                <a:spcPts val="1000"/>
              </a:spcBef>
              <a:spcAft>
                <a:spcPts val="0"/>
              </a:spcAft>
              <a:buSzPts val="1200"/>
              <a:buChar char="●"/>
              <a:defRPr b="1"/>
            </a:lvl7pPr>
            <a:lvl8pPr marL="3657600" lvl="7" indent="-304800" algn="l" rtl="0">
              <a:lnSpc>
                <a:spcPct val="115000"/>
              </a:lnSpc>
              <a:spcBef>
                <a:spcPts val="1000"/>
              </a:spcBef>
              <a:spcAft>
                <a:spcPts val="0"/>
              </a:spcAft>
              <a:buSzPts val="1200"/>
              <a:buChar char="○"/>
              <a:defRPr b="1"/>
            </a:lvl8pPr>
            <a:lvl9pPr marL="4114800" lvl="8" indent="-304800" algn="l" rtl="0">
              <a:lnSpc>
                <a:spcPct val="115000"/>
              </a:lnSpc>
              <a:spcBef>
                <a:spcPts val="1000"/>
              </a:spcBef>
              <a:spcAft>
                <a:spcPts val="1000"/>
              </a:spcAft>
              <a:buSzPts val="1200"/>
              <a:buChar char="■"/>
              <a:defRPr b="1"/>
            </a:lvl9pPr>
          </a:lstStyle>
          <a:p>
            <a:endParaRPr/>
          </a:p>
        </p:txBody>
      </p:sp>
      <p:cxnSp>
        <p:nvCxnSpPr>
          <p:cNvPr id="196" name="Google Shape;196;p34"/>
          <p:cNvCxnSpPr/>
          <p:nvPr/>
        </p:nvCxnSpPr>
        <p:spPr>
          <a:xfrm>
            <a:off x="455672" y="4571465"/>
            <a:ext cx="1720500" cy="0"/>
          </a:xfrm>
          <a:prstGeom prst="straightConnector1">
            <a:avLst/>
          </a:prstGeom>
          <a:noFill/>
          <a:ln w="38100" cap="flat" cmpd="sng">
            <a:solidFill>
              <a:schemeClr val="lt1"/>
            </a:solidFill>
            <a:prstDash val="solid"/>
            <a:round/>
            <a:headEnd type="none" w="sm" len="sm"/>
            <a:tailEnd type="none" w="sm" len="sm"/>
          </a:ln>
        </p:spPr>
      </p:cxnSp>
      <p:cxnSp>
        <p:nvCxnSpPr>
          <p:cNvPr id="197" name="Google Shape;197;p34"/>
          <p:cNvCxnSpPr/>
          <p:nvPr/>
        </p:nvCxnSpPr>
        <p:spPr>
          <a:xfrm>
            <a:off x="3120435" y="1026545"/>
            <a:ext cx="1830300" cy="0"/>
          </a:xfrm>
          <a:prstGeom prst="straightConnector1">
            <a:avLst/>
          </a:prstGeom>
          <a:noFill/>
          <a:ln w="38100" cap="flat" cmpd="sng">
            <a:solidFill>
              <a:schemeClr val="dk2"/>
            </a:solidFill>
            <a:prstDash val="solid"/>
            <a:round/>
            <a:headEnd type="none" w="sm" len="sm"/>
            <a:tailEnd type="none" w="sm" len="sm"/>
          </a:ln>
        </p:spPr>
      </p:cxnSp>
      <p:sp>
        <p:nvSpPr>
          <p:cNvPr id="198" name="Google Shape;198;p34"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199" name="Google Shape;199;p34"/>
          <p:cNvSpPr txBox="1">
            <a:spLocks noGrp="1"/>
          </p:cNvSpPr>
          <p:nvPr>
            <p:ph type="body" idx="2"/>
          </p:nvPr>
        </p:nvSpPr>
        <p:spPr>
          <a:xfrm>
            <a:off x="3104450" y="1188025"/>
            <a:ext cx="5589600" cy="33672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SzPts val="1400"/>
              <a:buChar char="●"/>
              <a:defRPr/>
            </a:lvl1pPr>
            <a:lvl2pPr marL="914400" lvl="1" indent="-304800" algn="l" rtl="0">
              <a:lnSpc>
                <a:spcPct val="115000"/>
              </a:lnSpc>
              <a:spcBef>
                <a:spcPts val="1000"/>
              </a:spcBef>
              <a:spcAft>
                <a:spcPts val="0"/>
              </a:spcAft>
              <a:buSzPts val="1200"/>
              <a:buChar char="○"/>
              <a:defRPr/>
            </a:lvl2pPr>
            <a:lvl3pPr marL="1371600" lvl="2" indent="-304800" algn="l" rtl="0">
              <a:lnSpc>
                <a:spcPct val="115000"/>
              </a:lnSpc>
              <a:spcBef>
                <a:spcPts val="1000"/>
              </a:spcBef>
              <a:spcAft>
                <a:spcPts val="0"/>
              </a:spcAft>
              <a:buSzPts val="1200"/>
              <a:buChar char="■"/>
              <a:defRPr/>
            </a:lvl3pPr>
            <a:lvl4pPr marL="1828800" lvl="3" indent="-304800" algn="l" rtl="0">
              <a:lnSpc>
                <a:spcPct val="115000"/>
              </a:lnSpc>
              <a:spcBef>
                <a:spcPts val="1000"/>
              </a:spcBef>
              <a:spcAft>
                <a:spcPts val="0"/>
              </a:spcAft>
              <a:buSzPts val="1200"/>
              <a:buChar char="●"/>
              <a:defRPr/>
            </a:lvl4pPr>
            <a:lvl5pPr marL="2286000" lvl="4" indent="-304800" algn="l" rtl="0">
              <a:lnSpc>
                <a:spcPct val="115000"/>
              </a:lnSpc>
              <a:spcBef>
                <a:spcPts val="1000"/>
              </a:spcBef>
              <a:spcAft>
                <a:spcPts val="0"/>
              </a:spcAft>
              <a:buSzPts val="1200"/>
              <a:buChar char="○"/>
              <a:defRPr/>
            </a:lvl5pPr>
            <a:lvl6pPr marL="2743200" lvl="5" indent="-304800" algn="l" rtl="0">
              <a:lnSpc>
                <a:spcPct val="115000"/>
              </a:lnSpc>
              <a:spcBef>
                <a:spcPts val="1000"/>
              </a:spcBef>
              <a:spcAft>
                <a:spcPts val="0"/>
              </a:spcAft>
              <a:buSzPts val="1200"/>
              <a:buChar char="■"/>
              <a:defRPr/>
            </a:lvl6pPr>
            <a:lvl7pPr marL="3200400" lvl="6" indent="-304800" algn="l" rtl="0">
              <a:lnSpc>
                <a:spcPct val="115000"/>
              </a:lnSpc>
              <a:spcBef>
                <a:spcPts val="1000"/>
              </a:spcBef>
              <a:spcAft>
                <a:spcPts val="0"/>
              </a:spcAft>
              <a:buSzPts val="1200"/>
              <a:buChar char="●"/>
              <a:defRPr/>
            </a:lvl7pPr>
            <a:lvl8pPr marL="3657600" lvl="7" indent="-304800" algn="l" rtl="0">
              <a:lnSpc>
                <a:spcPct val="115000"/>
              </a:lnSpc>
              <a:spcBef>
                <a:spcPts val="1000"/>
              </a:spcBef>
              <a:spcAft>
                <a:spcPts val="0"/>
              </a:spcAft>
              <a:buSzPts val="1200"/>
              <a:buChar char="○"/>
              <a:defRPr/>
            </a:lvl8pPr>
            <a:lvl9pPr marL="4114800" lvl="8" indent="-304800" algn="l" rtl="0">
              <a:lnSpc>
                <a:spcPct val="115000"/>
              </a:lnSpc>
              <a:spcBef>
                <a:spcPts val="1000"/>
              </a:spcBef>
              <a:spcAft>
                <a:spcPts val="1000"/>
              </a:spcAft>
              <a:buSzPts val="1200"/>
              <a:buChar char="■"/>
              <a:defRPr/>
            </a:lvl9pPr>
          </a:lstStyle>
          <a:p>
            <a:endParaRPr/>
          </a:p>
        </p:txBody>
      </p:sp>
      <p:sp>
        <p:nvSpPr>
          <p:cNvPr id="200" name="Google Shape;200;p34"/>
          <p:cNvSpPr txBox="1">
            <a:spLocks noGrp="1"/>
          </p:cNvSpPr>
          <p:nvPr>
            <p:ph type="title"/>
          </p:nvPr>
        </p:nvSpPr>
        <p:spPr>
          <a:xfrm>
            <a:off x="3120425" y="306000"/>
            <a:ext cx="5573700" cy="636600"/>
          </a:xfrm>
          <a:prstGeom prst="rect">
            <a:avLst/>
          </a:prstGeom>
          <a:noFill/>
          <a:ln>
            <a:noFill/>
          </a:ln>
        </p:spPr>
        <p:txBody>
          <a:bodyPr spcFirstLastPara="1" wrap="square" lIns="0" tIns="0" rIns="0" bIns="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93">
          <p15:clr>
            <a:srgbClr val="FA7B17"/>
          </p15:clr>
        </p15:guide>
        <p15:guide id="2" orient="horz" pos="1620">
          <p15:clr>
            <a:srgbClr val="FA7B17"/>
          </p15:clr>
        </p15:guide>
        <p15:guide id="3" orient="horz" pos="3048">
          <p15:clr>
            <a:srgbClr val="FA7B17"/>
          </p15:clr>
        </p15:guide>
        <p15:guide id="4" pos="283">
          <p15:clr>
            <a:srgbClr val="FA7B17"/>
          </p15:clr>
        </p15:guide>
        <p15:guide id="5" pos="2880">
          <p15:clr>
            <a:srgbClr val="FA7B17"/>
          </p15:clr>
        </p15:guide>
        <p15:guide id="6" pos="5477">
          <p15:clr>
            <a:srgbClr val="FA7B17"/>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4 Stand alone quote">
  <p:cSld name="CUSTOM_5_4">
    <p:bg>
      <p:bgPr>
        <a:solidFill>
          <a:schemeClr val="lt2"/>
        </a:solidFill>
        <a:effectLst/>
      </p:bgPr>
    </p:bg>
    <p:spTree>
      <p:nvGrpSpPr>
        <p:cNvPr id="1" name="Shape 201"/>
        <p:cNvGrpSpPr/>
        <p:nvPr/>
      </p:nvGrpSpPr>
      <p:grpSpPr>
        <a:xfrm>
          <a:off x="0" y="0"/>
          <a:ext cx="0" cy="0"/>
          <a:chOff x="0" y="0"/>
          <a:chExt cx="0" cy="0"/>
        </a:xfrm>
      </p:grpSpPr>
      <p:sp>
        <p:nvSpPr>
          <p:cNvPr id="202" name="Google Shape;202;p35"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203" name="Google Shape;203;p35"/>
          <p:cNvSpPr txBox="1">
            <a:spLocks noGrp="1"/>
          </p:cNvSpPr>
          <p:nvPr>
            <p:ph type="title"/>
          </p:nvPr>
        </p:nvSpPr>
        <p:spPr>
          <a:xfrm>
            <a:off x="450000" y="2331900"/>
            <a:ext cx="8244000" cy="4797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Clr>
                <a:schemeClr val="lt1"/>
              </a:buClr>
              <a:buSzPts val="1400"/>
              <a:buNone/>
              <a:defRPr>
                <a:solidFill>
                  <a:schemeClr val="lt1"/>
                </a:solidFill>
              </a:defRPr>
            </a:lvl1pPr>
            <a:lvl2pPr lvl="1" algn="ctr" rtl="0">
              <a:lnSpc>
                <a:spcPct val="100000"/>
              </a:lnSpc>
              <a:spcBef>
                <a:spcPts val="0"/>
              </a:spcBef>
              <a:spcAft>
                <a:spcPts val="0"/>
              </a:spcAft>
              <a:buClr>
                <a:schemeClr val="lt1"/>
              </a:buClr>
              <a:buSzPts val="1400"/>
              <a:buNone/>
              <a:defRPr>
                <a:solidFill>
                  <a:schemeClr val="lt1"/>
                </a:solidFill>
              </a:defRPr>
            </a:lvl2pPr>
            <a:lvl3pPr lvl="2" algn="ctr" rtl="0">
              <a:lnSpc>
                <a:spcPct val="100000"/>
              </a:lnSpc>
              <a:spcBef>
                <a:spcPts val="0"/>
              </a:spcBef>
              <a:spcAft>
                <a:spcPts val="0"/>
              </a:spcAft>
              <a:buClr>
                <a:schemeClr val="lt1"/>
              </a:buClr>
              <a:buSzPts val="1400"/>
              <a:buNone/>
              <a:defRPr>
                <a:solidFill>
                  <a:schemeClr val="lt1"/>
                </a:solidFill>
              </a:defRPr>
            </a:lvl3pPr>
            <a:lvl4pPr lvl="3" algn="ctr" rtl="0">
              <a:lnSpc>
                <a:spcPct val="100000"/>
              </a:lnSpc>
              <a:spcBef>
                <a:spcPts val="0"/>
              </a:spcBef>
              <a:spcAft>
                <a:spcPts val="0"/>
              </a:spcAft>
              <a:buClr>
                <a:schemeClr val="lt1"/>
              </a:buClr>
              <a:buSzPts val="1400"/>
              <a:buNone/>
              <a:defRPr>
                <a:solidFill>
                  <a:schemeClr val="lt1"/>
                </a:solidFill>
              </a:defRPr>
            </a:lvl4pPr>
            <a:lvl5pPr lvl="4" algn="ctr" rtl="0">
              <a:lnSpc>
                <a:spcPct val="100000"/>
              </a:lnSpc>
              <a:spcBef>
                <a:spcPts val="0"/>
              </a:spcBef>
              <a:spcAft>
                <a:spcPts val="0"/>
              </a:spcAft>
              <a:buClr>
                <a:schemeClr val="lt1"/>
              </a:buClr>
              <a:buSzPts val="1400"/>
              <a:buNone/>
              <a:defRPr>
                <a:solidFill>
                  <a:schemeClr val="lt1"/>
                </a:solidFill>
              </a:defRPr>
            </a:lvl5pPr>
            <a:lvl6pPr lvl="5" algn="ctr" rtl="0">
              <a:lnSpc>
                <a:spcPct val="100000"/>
              </a:lnSpc>
              <a:spcBef>
                <a:spcPts val="0"/>
              </a:spcBef>
              <a:spcAft>
                <a:spcPts val="0"/>
              </a:spcAft>
              <a:buClr>
                <a:schemeClr val="lt1"/>
              </a:buClr>
              <a:buSzPts val="1400"/>
              <a:buNone/>
              <a:defRPr>
                <a:solidFill>
                  <a:schemeClr val="lt1"/>
                </a:solidFill>
              </a:defRPr>
            </a:lvl6pPr>
            <a:lvl7pPr lvl="6" algn="ctr" rtl="0">
              <a:lnSpc>
                <a:spcPct val="100000"/>
              </a:lnSpc>
              <a:spcBef>
                <a:spcPts val="0"/>
              </a:spcBef>
              <a:spcAft>
                <a:spcPts val="0"/>
              </a:spcAft>
              <a:buClr>
                <a:schemeClr val="lt1"/>
              </a:buClr>
              <a:buSzPts val="1400"/>
              <a:buNone/>
              <a:defRPr>
                <a:solidFill>
                  <a:schemeClr val="lt1"/>
                </a:solidFill>
              </a:defRPr>
            </a:lvl7pPr>
            <a:lvl8pPr lvl="7" algn="ctr" rtl="0">
              <a:lnSpc>
                <a:spcPct val="100000"/>
              </a:lnSpc>
              <a:spcBef>
                <a:spcPts val="0"/>
              </a:spcBef>
              <a:spcAft>
                <a:spcPts val="0"/>
              </a:spcAft>
              <a:buClr>
                <a:schemeClr val="lt1"/>
              </a:buClr>
              <a:buSzPts val="1400"/>
              <a:buNone/>
              <a:defRPr>
                <a:solidFill>
                  <a:schemeClr val="lt1"/>
                </a:solidFill>
              </a:defRPr>
            </a:lvl8pPr>
            <a:lvl9pPr lvl="8" algn="ctr" rtl="0">
              <a:lnSpc>
                <a:spcPct val="100000"/>
              </a:lnSpc>
              <a:spcBef>
                <a:spcPts val="0"/>
              </a:spcBef>
              <a:spcAft>
                <a:spcPts val="0"/>
              </a:spcAft>
              <a:buClr>
                <a:schemeClr val="lt1"/>
              </a:buClr>
              <a:buSzPts val="1400"/>
              <a:buNone/>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93">
          <p15:clr>
            <a:srgbClr val="FA7B17"/>
          </p15:clr>
        </p15:guide>
        <p15:guide id="2" orient="horz" pos="1620">
          <p15:clr>
            <a:srgbClr val="FA7B17"/>
          </p15:clr>
        </p15:guide>
        <p15:guide id="3" orient="horz" pos="3048">
          <p15:clr>
            <a:srgbClr val="FA7B17"/>
          </p15:clr>
        </p15:guide>
        <p15:guide id="4" pos="283">
          <p15:clr>
            <a:srgbClr val="FA7B17"/>
          </p15:clr>
        </p15:guide>
        <p15:guide id="5" pos="2880">
          <p15:clr>
            <a:srgbClr val="FA7B17"/>
          </p15:clr>
        </p15:guide>
        <p15:guide id="6" pos="5477">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 Blank">
  <p:cSld name="CUSTOM_5_4_1">
    <p:bg>
      <p:bgPr>
        <a:solidFill>
          <a:schemeClr val="lt1"/>
        </a:solidFill>
        <a:effectLst/>
      </p:bgPr>
    </p:bg>
    <p:spTree>
      <p:nvGrpSpPr>
        <p:cNvPr id="1" name="Shape 204"/>
        <p:cNvGrpSpPr/>
        <p:nvPr/>
      </p:nvGrpSpPr>
      <p:grpSpPr>
        <a:xfrm>
          <a:off x="0" y="0"/>
          <a:ext cx="0" cy="0"/>
          <a:chOff x="0" y="0"/>
          <a:chExt cx="0" cy="0"/>
        </a:xfrm>
      </p:grpSpPr>
      <p:sp>
        <p:nvSpPr>
          <p:cNvPr id="205" name="Google Shape;205;p36"/>
          <p:cNvSpPr txBox="1">
            <a:spLocks noGrp="1"/>
          </p:cNvSpPr>
          <p:nvPr>
            <p:ph type="sldNum" idx="12"/>
          </p:nvPr>
        </p:nvSpPr>
        <p:spPr>
          <a:xfrm>
            <a:off x="8595300" y="5199826"/>
            <a:ext cx="548700" cy="62400"/>
          </a:xfrm>
          <a:prstGeom prst="rect">
            <a:avLst/>
          </a:prstGeom>
          <a:noFill/>
          <a:ln>
            <a:noFill/>
          </a:ln>
        </p:spPr>
        <p:txBody>
          <a:bodyPr spcFirstLastPara="1" wrap="square" lIns="0" tIns="0" rIns="0" bIns="0" anchor="t" anchorCtr="0">
            <a:noAutofit/>
          </a:bodyPr>
          <a:lstStyle>
            <a:lvl1pPr marL="0" marR="0" lvl="0" indent="0" algn="r" rtl="0">
              <a:lnSpc>
                <a:spcPct val="100000"/>
              </a:lnSpc>
              <a:spcBef>
                <a:spcPts val="0"/>
              </a:spcBef>
              <a:spcAft>
                <a:spcPts val="0"/>
              </a:spcAft>
              <a:buClr>
                <a:srgbClr val="000000"/>
              </a:buClr>
              <a:buSzPts val="200"/>
              <a:buFont typeface="Arial"/>
              <a:buNone/>
              <a:defRPr sz="2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200"/>
              <a:buFont typeface="Arial"/>
              <a:buNone/>
              <a:defRPr sz="2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200"/>
              <a:buFont typeface="Arial"/>
              <a:buNone/>
              <a:defRPr sz="2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200"/>
              <a:buFont typeface="Arial"/>
              <a:buNone/>
              <a:defRPr sz="2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200"/>
              <a:buFont typeface="Arial"/>
              <a:buNone/>
              <a:defRPr sz="2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200"/>
              <a:buFont typeface="Arial"/>
              <a:buNone/>
              <a:defRPr sz="2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200"/>
              <a:buFont typeface="Arial"/>
              <a:buNone/>
              <a:defRPr sz="2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200"/>
              <a:buFont typeface="Arial"/>
              <a:buNone/>
              <a:defRPr sz="2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200"/>
              <a:buFont typeface="Arial"/>
              <a:buNone/>
              <a:defRPr sz="2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06" name="Google Shape;206;p36"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orient="horz" pos="193">
          <p15:clr>
            <a:srgbClr val="FA7B17"/>
          </p15:clr>
        </p15:guide>
        <p15:guide id="2" orient="horz" pos="1620">
          <p15:clr>
            <a:srgbClr val="FA7B17"/>
          </p15:clr>
        </p15:guide>
        <p15:guide id="3" orient="horz" pos="3048">
          <p15:clr>
            <a:srgbClr val="FA7B17"/>
          </p15:clr>
        </p15:guide>
        <p15:guide id="4" pos="283">
          <p15:clr>
            <a:srgbClr val="FA7B17"/>
          </p15:clr>
        </p15:guide>
        <p15:guide id="5" pos="2880">
          <p15:clr>
            <a:srgbClr val="FA7B17"/>
          </p15:clr>
        </p15:guide>
        <p15:guide id="6" pos="5477">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a Two text columns with subtitles, half grey" preserve="1" userDrawn="1">
  <p:cSld name="2a Two text columns with subtitles, half grey">
    <p:spTree>
      <p:nvGrpSpPr>
        <p:cNvPr id="1" name="Shape 445"/>
        <p:cNvGrpSpPr/>
        <p:nvPr/>
      </p:nvGrpSpPr>
      <p:grpSpPr>
        <a:xfrm>
          <a:off x="0" y="0"/>
          <a:ext cx="0" cy="0"/>
          <a:chOff x="0" y="0"/>
          <a:chExt cx="0" cy="0"/>
        </a:xfrm>
      </p:grpSpPr>
      <p:sp>
        <p:nvSpPr>
          <p:cNvPr id="446" name="Google Shape;446;p64"/>
          <p:cNvSpPr/>
          <p:nvPr/>
        </p:nvSpPr>
        <p:spPr>
          <a:xfrm>
            <a:off x="4572000" y="0"/>
            <a:ext cx="4572000" cy="5143500"/>
          </a:xfrm>
          <a:prstGeom prst="rect">
            <a:avLst/>
          </a:prstGeom>
          <a:solidFill>
            <a:srgbClr val="FAC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4"/>
          <p:cNvSpPr txBox="1">
            <a:spLocks noGrp="1"/>
          </p:cNvSpPr>
          <p:nvPr>
            <p:ph type="body" idx="3" hasCustomPrompt="1"/>
          </p:nvPr>
        </p:nvSpPr>
        <p:spPr>
          <a:xfrm>
            <a:off x="450000" y="1191286"/>
            <a:ext cx="4014000" cy="3030600"/>
          </a:xfrm>
          <a:prstGeom prst="rect">
            <a:avLst/>
          </a:prstGeom>
        </p:spPr>
        <p:txBody>
          <a:bodyPr spcFirstLastPara="1" wrap="square" lIns="0" tIns="0" rIns="0" bIns="0" anchor="t" anchorCtr="0">
            <a:noAutofit/>
          </a:bodyPr>
          <a:lstStyle>
            <a:lvl1pPr marL="0" lvl="0" indent="0" rtl="0">
              <a:spcBef>
                <a:spcPts val="0"/>
              </a:spcBef>
              <a:spcAft>
                <a:spcPts val="600"/>
              </a:spcAft>
              <a:buSzPts val="1400"/>
              <a:buNone/>
              <a:defRPr sz="1200" baseline="0">
                <a:solidFill>
                  <a:srgbClr val="000000"/>
                </a:solidFill>
                <a:latin typeface="Raleway Medium" pitchFamily="2" charset="0"/>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r>
              <a:rPr lang="en-NZ" dirty="0"/>
              <a:t>Add</a:t>
            </a:r>
            <a:endParaRPr dirty="0"/>
          </a:p>
        </p:txBody>
      </p:sp>
      <p:sp>
        <p:nvSpPr>
          <p:cNvPr id="451" name="Google Shape;451;p64"/>
          <p:cNvSpPr txBox="1">
            <a:spLocks noGrp="1"/>
          </p:cNvSpPr>
          <p:nvPr>
            <p:ph type="body" idx="4" hasCustomPrompt="1"/>
          </p:nvPr>
        </p:nvSpPr>
        <p:spPr>
          <a:xfrm>
            <a:off x="4680000" y="1524500"/>
            <a:ext cx="4014000" cy="3030600"/>
          </a:xfrm>
          <a:prstGeom prst="rect">
            <a:avLst/>
          </a:prstGeom>
        </p:spPr>
        <p:txBody>
          <a:bodyPr spcFirstLastPara="1" wrap="square" lIns="0" tIns="0" rIns="0" bIns="0" anchor="t" anchorCtr="0">
            <a:noAutofit/>
          </a:bodyPr>
          <a:lstStyle>
            <a:lvl1pPr marL="0" lvl="0" indent="0" rtl="0">
              <a:lnSpc>
                <a:spcPct val="105000"/>
              </a:lnSpc>
              <a:spcBef>
                <a:spcPts val="0"/>
              </a:spcBef>
              <a:spcAft>
                <a:spcPts val="0"/>
              </a:spcAft>
              <a:buClr>
                <a:schemeClr val="lt1"/>
              </a:buClr>
              <a:buSzPts val="1400"/>
              <a:buNone/>
              <a:defRPr sz="1050" baseline="0">
                <a:solidFill>
                  <a:schemeClr val="lt1"/>
                </a:solidFill>
                <a:latin typeface="+mj-lt"/>
              </a:defRPr>
            </a:lvl1pPr>
            <a:lvl2pPr marL="0" lvl="1" indent="0" rtl="0">
              <a:lnSpc>
                <a:spcPct val="105000"/>
              </a:lnSpc>
              <a:spcBef>
                <a:spcPts val="0"/>
              </a:spcBef>
              <a:spcAft>
                <a:spcPts val="0"/>
              </a:spcAft>
              <a:buClr>
                <a:schemeClr val="lt1"/>
              </a:buClr>
              <a:buSzPts val="1200"/>
              <a:buNone/>
              <a:defRPr sz="1050" baseline="0">
                <a:solidFill>
                  <a:schemeClr val="lt1"/>
                </a:solidFill>
                <a:latin typeface="Raleway Medium" pitchFamily="2" charset="0"/>
              </a:defRPr>
            </a:lvl2pPr>
            <a:lvl3pPr marL="1371600" lvl="2" indent="-304800" rtl="0">
              <a:spcBef>
                <a:spcPts val="1000"/>
              </a:spcBef>
              <a:spcAft>
                <a:spcPts val="0"/>
              </a:spcAft>
              <a:buClr>
                <a:schemeClr val="lt1"/>
              </a:buClr>
              <a:buSzPts val="1200"/>
              <a:buChar char="■"/>
              <a:defRPr>
                <a:solidFill>
                  <a:schemeClr val="lt1"/>
                </a:solidFill>
              </a:defRPr>
            </a:lvl3pPr>
            <a:lvl4pPr marL="1828800" lvl="3" indent="-304800" rtl="0">
              <a:spcBef>
                <a:spcPts val="1000"/>
              </a:spcBef>
              <a:spcAft>
                <a:spcPts val="0"/>
              </a:spcAft>
              <a:buClr>
                <a:schemeClr val="lt1"/>
              </a:buClr>
              <a:buSzPts val="1200"/>
              <a:buChar char="●"/>
              <a:defRPr>
                <a:solidFill>
                  <a:schemeClr val="lt1"/>
                </a:solidFill>
              </a:defRPr>
            </a:lvl4pPr>
            <a:lvl5pPr marL="2286000" lvl="4" indent="-304800" rtl="0">
              <a:spcBef>
                <a:spcPts val="1000"/>
              </a:spcBef>
              <a:spcAft>
                <a:spcPts val="0"/>
              </a:spcAft>
              <a:buClr>
                <a:schemeClr val="lt1"/>
              </a:buClr>
              <a:buSzPts val="1200"/>
              <a:buChar char="○"/>
              <a:defRPr>
                <a:solidFill>
                  <a:schemeClr val="lt1"/>
                </a:solidFill>
              </a:defRPr>
            </a:lvl5pPr>
            <a:lvl6pPr marL="2743200" lvl="5" indent="-304800" rtl="0">
              <a:spcBef>
                <a:spcPts val="1000"/>
              </a:spcBef>
              <a:spcAft>
                <a:spcPts val="0"/>
              </a:spcAft>
              <a:buClr>
                <a:schemeClr val="lt1"/>
              </a:buClr>
              <a:buSzPts val="1200"/>
              <a:buChar char="■"/>
              <a:defRPr>
                <a:solidFill>
                  <a:schemeClr val="lt1"/>
                </a:solidFill>
              </a:defRPr>
            </a:lvl6pPr>
            <a:lvl7pPr marL="3200400" lvl="6" indent="-304800" rtl="0">
              <a:spcBef>
                <a:spcPts val="1000"/>
              </a:spcBef>
              <a:spcAft>
                <a:spcPts val="0"/>
              </a:spcAft>
              <a:buClr>
                <a:schemeClr val="lt1"/>
              </a:buClr>
              <a:buSzPts val="1200"/>
              <a:buChar char="●"/>
              <a:defRPr>
                <a:solidFill>
                  <a:schemeClr val="lt1"/>
                </a:solidFill>
              </a:defRPr>
            </a:lvl7pPr>
            <a:lvl8pPr marL="3657600" lvl="7" indent="-304800" rtl="0">
              <a:spcBef>
                <a:spcPts val="1000"/>
              </a:spcBef>
              <a:spcAft>
                <a:spcPts val="0"/>
              </a:spcAft>
              <a:buClr>
                <a:schemeClr val="lt1"/>
              </a:buClr>
              <a:buSzPts val="1200"/>
              <a:buChar char="○"/>
              <a:defRPr>
                <a:solidFill>
                  <a:schemeClr val="lt1"/>
                </a:solidFill>
              </a:defRPr>
            </a:lvl8pPr>
            <a:lvl9pPr marL="4114800" lvl="8" indent="-304800" rtl="0">
              <a:spcBef>
                <a:spcPts val="1000"/>
              </a:spcBef>
              <a:spcAft>
                <a:spcPts val="1000"/>
              </a:spcAft>
              <a:buClr>
                <a:schemeClr val="lt1"/>
              </a:buClr>
              <a:buSzPts val="1200"/>
              <a:buChar char="■"/>
              <a:defRPr>
                <a:solidFill>
                  <a:schemeClr val="lt1"/>
                </a:solidFill>
              </a:defRPr>
            </a:lvl9pPr>
          </a:lstStyle>
          <a:p>
            <a:r>
              <a:rPr lang="en-NZ" dirty="0"/>
              <a:t>Add</a:t>
            </a:r>
          </a:p>
          <a:p>
            <a:pPr lvl="1"/>
            <a:r>
              <a:rPr lang="en-NZ" dirty="0"/>
              <a:t>Add</a:t>
            </a:r>
          </a:p>
        </p:txBody>
      </p:sp>
      <p:sp>
        <p:nvSpPr>
          <p:cNvPr id="452" name="Google Shape;452;p64"/>
          <p:cNvSpPr txBox="1">
            <a:spLocks noGrp="1"/>
          </p:cNvSpPr>
          <p:nvPr>
            <p:ph type="title" hasCustomPrompt="1"/>
          </p:nvPr>
        </p:nvSpPr>
        <p:spPr>
          <a:xfrm>
            <a:off x="450000" y="0"/>
            <a:ext cx="4014000" cy="999641"/>
          </a:xfrm>
          <a:prstGeom prst="rect">
            <a:avLst/>
          </a:prstGeom>
          <a:ln>
            <a:noFill/>
          </a:ln>
        </p:spPr>
        <p:txBody>
          <a:bodyPr spcFirstLastPara="1" wrap="square" lIns="0" tIns="0" rIns="0" bIns="0" anchor="b" anchorCtr="0">
            <a:noAutofit/>
          </a:bodyPr>
          <a:lstStyle>
            <a:lvl1pPr lvl="0" rtl="0">
              <a:lnSpc>
                <a:spcPct val="90000"/>
              </a:lnSpc>
              <a:spcBef>
                <a:spcPts val="0"/>
              </a:spcBef>
              <a:spcAft>
                <a:spcPts val="0"/>
              </a:spcAft>
              <a:buSzPts val="1400"/>
              <a:buNone/>
              <a:defRPr sz="2000" baseline="0">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NZ" dirty="0"/>
              <a:t>3 line head</a:t>
            </a:r>
            <a:endParaRPr dirty="0"/>
          </a:p>
        </p:txBody>
      </p:sp>
      <p:cxnSp>
        <p:nvCxnSpPr>
          <p:cNvPr id="3" name="Google Shape;453;p64">
            <a:extLst>
              <a:ext uri="{FF2B5EF4-FFF2-40B4-BE49-F238E27FC236}">
                <a16:creationId xmlns:a16="http://schemas.microsoft.com/office/drawing/2014/main" id="{C33945AC-B6B9-B9FF-0012-C8CB7DD5308B}"/>
              </a:ext>
            </a:extLst>
          </p:cNvPr>
          <p:cNvCxnSpPr/>
          <p:nvPr userDrawn="1"/>
        </p:nvCxnSpPr>
        <p:spPr>
          <a:xfrm>
            <a:off x="475625" y="1109271"/>
            <a:ext cx="2476200" cy="0"/>
          </a:xfrm>
          <a:prstGeom prst="straightConnector1">
            <a:avLst/>
          </a:prstGeom>
          <a:noFill/>
          <a:ln w="38100" cap="flat" cmpd="sng">
            <a:solidFill>
              <a:srgbClr val="FAC32F"/>
            </a:solidFill>
            <a:prstDash val="solid"/>
            <a:round/>
            <a:headEnd type="none" w="med" len="med"/>
            <a:tailEnd type="none" w="med" len="med"/>
          </a:ln>
        </p:spPr>
      </p:cxnSp>
      <p:sp>
        <p:nvSpPr>
          <p:cNvPr id="4" name="Google Shape;8;p1">
            <a:extLst>
              <a:ext uri="{FF2B5EF4-FFF2-40B4-BE49-F238E27FC236}">
                <a16:creationId xmlns:a16="http://schemas.microsoft.com/office/drawing/2014/main" id="{8FD253D4-2ACD-BAC2-C4CB-633ABA3FDC49}"/>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67215957"/>
      </p:ext>
    </p:extLst>
  </p:cSld>
  <p:clrMapOvr>
    <a:masterClrMapping/>
  </p:clrMapOvr>
  <p:transition>
    <p:fade thruBlk="1"/>
  </p:transition>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4 Blank with logo and footnote">
  <p:cSld name="CUSTOM_5_4_1_1">
    <p:bg>
      <p:bgPr>
        <a:solidFill>
          <a:schemeClr val="lt1"/>
        </a:solidFill>
        <a:effectLst/>
      </p:bgPr>
    </p:bg>
    <p:spTree>
      <p:nvGrpSpPr>
        <p:cNvPr id="1" name="Shape 207"/>
        <p:cNvGrpSpPr/>
        <p:nvPr/>
      </p:nvGrpSpPr>
      <p:grpSpPr>
        <a:xfrm>
          <a:off x="0" y="0"/>
          <a:ext cx="0" cy="0"/>
          <a:chOff x="0" y="0"/>
          <a:chExt cx="0" cy="0"/>
        </a:xfrm>
      </p:grpSpPr>
      <p:sp>
        <p:nvSpPr>
          <p:cNvPr id="208" name="Google Shape;208;p37"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209" name="Google Shape;209;p37"/>
          <p:cNvSpPr txBox="1">
            <a:spLocks noGrp="1"/>
          </p:cNvSpPr>
          <p:nvPr>
            <p:ph type="body" idx="1"/>
          </p:nvPr>
        </p:nvSpPr>
        <p:spPr>
          <a:xfrm>
            <a:off x="450000" y="4708800"/>
            <a:ext cx="7788000" cy="259200"/>
          </a:xfrm>
          <a:prstGeom prst="rect">
            <a:avLst/>
          </a:prstGeom>
          <a:noFill/>
          <a:ln>
            <a:noFill/>
          </a:ln>
        </p:spPr>
        <p:txBody>
          <a:bodyPr spcFirstLastPara="1" wrap="square" lIns="0" tIns="0" rIns="0" bIns="0" anchor="b" anchorCtr="0">
            <a:noAutofit/>
          </a:bodyPr>
          <a:lstStyle>
            <a:lvl1pPr marL="457200" lvl="0" indent="-279400" algn="l" rtl="0">
              <a:lnSpc>
                <a:spcPct val="115000"/>
              </a:lnSpc>
              <a:spcBef>
                <a:spcPts val="0"/>
              </a:spcBef>
              <a:spcAft>
                <a:spcPts val="0"/>
              </a:spcAft>
              <a:buSzPts val="800"/>
              <a:buChar char="●"/>
              <a:defRPr sz="800"/>
            </a:lvl1pPr>
            <a:lvl2pPr marL="914400" lvl="1" indent="-279400" algn="l" rtl="0">
              <a:lnSpc>
                <a:spcPct val="115000"/>
              </a:lnSpc>
              <a:spcBef>
                <a:spcPts val="1000"/>
              </a:spcBef>
              <a:spcAft>
                <a:spcPts val="0"/>
              </a:spcAft>
              <a:buSzPts val="800"/>
              <a:buChar char="○"/>
              <a:defRPr sz="800"/>
            </a:lvl2pPr>
            <a:lvl3pPr marL="1371600" lvl="2" indent="-279400" algn="l" rtl="0">
              <a:lnSpc>
                <a:spcPct val="115000"/>
              </a:lnSpc>
              <a:spcBef>
                <a:spcPts val="1000"/>
              </a:spcBef>
              <a:spcAft>
                <a:spcPts val="0"/>
              </a:spcAft>
              <a:buSzPts val="800"/>
              <a:buChar char="■"/>
              <a:defRPr sz="800"/>
            </a:lvl3pPr>
            <a:lvl4pPr marL="1828800" lvl="3" indent="-279400" algn="l" rtl="0">
              <a:lnSpc>
                <a:spcPct val="115000"/>
              </a:lnSpc>
              <a:spcBef>
                <a:spcPts val="1000"/>
              </a:spcBef>
              <a:spcAft>
                <a:spcPts val="0"/>
              </a:spcAft>
              <a:buSzPts val="800"/>
              <a:buChar char="●"/>
              <a:defRPr sz="800"/>
            </a:lvl4pPr>
            <a:lvl5pPr marL="2286000" lvl="4" indent="-279400" algn="l" rtl="0">
              <a:lnSpc>
                <a:spcPct val="115000"/>
              </a:lnSpc>
              <a:spcBef>
                <a:spcPts val="1000"/>
              </a:spcBef>
              <a:spcAft>
                <a:spcPts val="0"/>
              </a:spcAft>
              <a:buSzPts val="800"/>
              <a:buChar char="○"/>
              <a:defRPr sz="800"/>
            </a:lvl5pPr>
            <a:lvl6pPr marL="2743200" lvl="5" indent="-279400" algn="l" rtl="0">
              <a:lnSpc>
                <a:spcPct val="115000"/>
              </a:lnSpc>
              <a:spcBef>
                <a:spcPts val="1000"/>
              </a:spcBef>
              <a:spcAft>
                <a:spcPts val="0"/>
              </a:spcAft>
              <a:buSzPts val="800"/>
              <a:buChar char="■"/>
              <a:defRPr sz="800"/>
            </a:lvl6pPr>
            <a:lvl7pPr marL="3200400" lvl="6" indent="-279400" algn="l" rtl="0">
              <a:lnSpc>
                <a:spcPct val="115000"/>
              </a:lnSpc>
              <a:spcBef>
                <a:spcPts val="1000"/>
              </a:spcBef>
              <a:spcAft>
                <a:spcPts val="0"/>
              </a:spcAft>
              <a:buSzPts val="800"/>
              <a:buChar char="●"/>
              <a:defRPr sz="800"/>
            </a:lvl7pPr>
            <a:lvl8pPr marL="3657600" lvl="7" indent="-279400" algn="l" rtl="0">
              <a:lnSpc>
                <a:spcPct val="115000"/>
              </a:lnSpc>
              <a:spcBef>
                <a:spcPts val="1000"/>
              </a:spcBef>
              <a:spcAft>
                <a:spcPts val="0"/>
              </a:spcAft>
              <a:buSzPts val="800"/>
              <a:buChar char="○"/>
              <a:defRPr sz="800"/>
            </a:lvl8pPr>
            <a:lvl9pPr marL="4114800" lvl="8" indent="-279400" algn="l" rtl="0">
              <a:lnSpc>
                <a:spcPct val="115000"/>
              </a:lnSpc>
              <a:spcBef>
                <a:spcPts val="1000"/>
              </a:spcBef>
              <a:spcAft>
                <a:spcPts val="1000"/>
              </a:spcAft>
              <a:buSzPts val="800"/>
              <a:buChar char="■"/>
              <a:defRPr sz="800"/>
            </a:lvl9pPr>
          </a:lstStyle>
          <a:p>
            <a:endParaRPr/>
          </a:p>
        </p:txBody>
      </p:sp>
      <p:sp>
        <p:nvSpPr>
          <p:cNvPr id="210" name="Google Shape;210;p37"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orient="horz" pos="193">
          <p15:clr>
            <a:srgbClr val="FA7B17"/>
          </p15:clr>
        </p15:guide>
        <p15:guide id="2" orient="horz" pos="1620">
          <p15:clr>
            <a:srgbClr val="FA7B17"/>
          </p15:clr>
        </p15:guide>
        <p15:guide id="3" orient="horz" pos="3048">
          <p15:clr>
            <a:srgbClr val="FA7B17"/>
          </p15:clr>
        </p15:guide>
        <p15:guide id="4" pos="283">
          <p15:clr>
            <a:srgbClr val="FA7B17"/>
          </p15:clr>
        </p15:guide>
        <p15:guide id="5" pos="2880">
          <p15:clr>
            <a:srgbClr val="FA7B17"/>
          </p15:clr>
        </p15:guide>
        <p15:guide id="6" pos="5477">
          <p15:clr>
            <a:srgbClr val="FA7B17"/>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5 Closing slide">
  <p:cSld name="CUSTOM_6">
    <p:bg>
      <p:bgPr>
        <a:solidFill>
          <a:schemeClr val="lt2"/>
        </a:solidFill>
        <a:effectLst/>
      </p:bgPr>
    </p:bg>
    <p:spTree>
      <p:nvGrpSpPr>
        <p:cNvPr id="1" name="Shape 211"/>
        <p:cNvGrpSpPr/>
        <p:nvPr/>
      </p:nvGrpSpPr>
      <p:grpSpPr>
        <a:xfrm>
          <a:off x="0" y="0"/>
          <a:ext cx="0" cy="0"/>
          <a:chOff x="0" y="0"/>
          <a:chExt cx="0" cy="0"/>
        </a:xfrm>
      </p:grpSpPr>
      <p:sp>
        <p:nvSpPr>
          <p:cNvPr id="212" name="Google Shape;212;p38" descr="Behavioural Insights Team logo"/>
          <p:cNvSpPr/>
          <p:nvPr/>
        </p:nvSpPr>
        <p:spPr>
          <a:xfrm>
            <a:off x="410253" y="655663"/>
            <a:ext cx="1634227" cy="1558075"/>
          </a:xfrm>
          <a:prstGeom prst="rect">
            <a:avLst/>
          </a:prstGeom>
          <a:noFill/>
          <a:ln>
            <a:noFill/>
          </a:ln>
        </p:spPr>
      </p:sp>
      <p:sp>
        <p:nvSpPr>
          <p:cNvPr id="213" name="Google Shape;213;p38"/>
          <p:cNvSpPr txBox="1"/>
          <p:nvPr/>
        </p:nvSpPr>
        <p:spPr>
          <a:xfrm>
            <a:off x="450000" y="4566475"/>
            <a:ext cx="3974100" cy="271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chemeClr val="lt1"/>
                </a:solidFill>
                <a:latin typeface="Arial"/>
                <a:ea typeface="Arial"/>
                <a:cs typeface="Arial"/>
                <a:sym typeface="Arial"/>
              </a:rPr>
              <a:t>© Behavioural Insights Ltd. </a:t>
            </a:r>
            <a:endParaRPr sz="800" b="0" i="0" u="none" strike="noStrike" cap="none">
              <a:solidFill>
                <a:schemeClr val="lt1"/>
              </a:solidFill>
              <a:latin typeface="Arial"/>
              <a:ea typeface="Arial"/>
              <a:cs typeface="Arial"/>
              <a:sym typeface="Arial"/>
            </a:endParaRPr>
          </a:p>
        </p:txBody>
      </p:sp>
      <p:sp>
        <p:nvSpPr>
          <p:cNvPr id="214" name="Google Shape;214;p38"/>
          <p:cNvSpPr/>
          <p:nvPr/>
        </p:nvSpPr>
        <p:spPr>
          <a:xfrm rot="10800000">
            <a:off x="4648548" y="1042100"/>
            <a:ext cx="4505377" cy="4108275"/>
          </a:xfrm>
          <a:prstGeom prst="rect">
            <a:avLst/>
          </a:prstGeom>
          <a:noFill/>
          <a:ln>
            <a:noFill/>
          </a:ln>
        </p:spPr>
      </p:sp>
      <p:sp>
        <p:nvSpPr>
          <p:cNvPr id="215" name="Google Shape;215;p38"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216" name="Google Shape;216;p38"/>
          <p:cNvSpPr txBox="1">
            <a:spLocks noGrp="1"/>
          </p:cNvSpPr>
          <p:nvPr>
            <p:ph type="body" idx="1"/>
          </p:nvPr>
        </p:nvSpPr>
        <p:spPr>
          <a:xfrm>
            <a:off x="668850" y="2997175"/>
            <a:ext cx="3795300" cy="1558200"/>
          </a:xfrm>
          <a:prstGeom prst="rect">
            <a:avLst/>
          </a:prstGeom>
          <a:noFill/>
          <a:ln>
            <a:noFill/>
          </a:ln>
        </p:spPr>
        <p:txBody>
          <a:bodyPr spcFirstLastPara="1" wrap="square" lIns="0" tIns="0" rIns="0" bIns="0" anchor="t" anchorCtr="0">
            <a:noAutofit/>
          </a:bodyPr>
          <a:lstStyle>
            <a:lvl1pPr marL="457200" lvl="0" indent="-317500" algn="l" rtl="0">
              <a:lnSpc>
                <a:spcPct val="115000"/>
              </a:lnSpc>
              <a:spcBef>
                <a:spcPts val="0"/>
              </a:spcBef>
              <a:spcAft>
                <a:spcPts val="0"/>
              </a:spcAft>
              <a:buClr>
                <a:schemeClr val="lt1"/>
              </a:buClr>
              <a:buSzPts val="1400"/>
              <a:buChar char="●"/>
              <a:defRPr>
                <a:solidFill>
                  <a:schemeClr val="lt1"/>
                </a:solidFill>
              </a:defRPr>
            </a:lvl1pPr>
            <a:lvl2pPr marL="914400" lvl="1" indent="-317500" algn="l" rtl="0">
              <a:lnSpc>
                <a:spcPct val="115000"/>
              </a:lnSpc>
              <a:spcBef>
                <a:spcPts val="0"/>
              </a:spcBef>
              <a:spcAft>
                <a:spcPts val="0"/>
              </a:spcAft>
              <a:buClr>
                <a:schemeClr val="lt1"/>
              </a:buClr>
              <a:buSzPts val="1400"/>
              <a:buChar char="○"/>
              <a:defRPr sz="1400">
                <a:solidFill>
                  <a:schemeClr val="lt1"/>
                </a:solidFill>
              </a:defRPr>
            </a:lvl2pPr>
            <a:lvl3pPr marL="1371600" lvl="2" indent="-317500" algn="l" rtl="0">
              <a:lnSpc>
                <a:spcPct val="115000"/>
              </a:lnSpc>
              <a:spcBef>
                <a:spcPts val="0"/>
              </a:spcBef>
              <a:spcAft>
                <a:spcPts val="0"/>
              </a:spcAft>
              <a:buClr>
                <a:schemeClr val="lt1"/>
              </a:buClr>
              <a:buSzPts val="1400"/>
              <a:buChar char="■"/>
              <a:defRPr sz="1400">
                <a:solidFill>
                  <a:schemeClr val="lt1"/>
                </a:solidFill>
              </a:defRPr>
            </a:lvl3pPr>
            <a:lvl4pPr marL="1828800" lvl="3" indent="-317500" algn="l" rtl="0">
              <a:lnSpc>
                <a:spcPct val="115000"/>
              </a:lnSpc>
              <a:spcBef>
                <a:spcPts val="0"/>
              </a:spcBef>
              <a:spcAft>
                <a:spcPts val="0"/>
              </a:spcAft>
              <a:buClr>
                <a:schemeClr val="lt1"/>
              </a:buClr>
              <a:buSzPts val="1400"/>
              <a:buChar char="●"/>
              <a:defRPr sz="1400">
                <a:solidFill>
                  <a:schemeClr val="lt1"/>
                </a:solidFill>
              </a:defRPr>
            </a:lvl4pPr>
            <a:lvl5pPr marL="2286000" lvl="4" indent="-317500" algn="l" rtl="0">
              <a:lnSpc>
                <a:spcPct val="115000"/>
              </a:lnSpc>
              <a:spcBef>
                <a:spcPts val="0"/>
              </a:spcBef>
              <a:spcAft>
                <a:spcPts val="0"/>
              </a:spcAft>
              <a:buClr>
                <a:schemeClr val="lt1"/>
              </a:buClr>
              <a:buSzPts val="1400"/>
              <a:buChar char="○"/>
              <a:defRPr sz="1400">
                <a:solidFill>
                  <a:schemeClr val="lt1"/>
                </a:solidFill>
              </a:defRPr>
            </a:lvl5pPr>
            <a:lvl6pPr marL="2743200" lvl="5" indent="-317500" algn="l" rtl="0">
              <a:lnSpc>
                <a:spcPct val="115000"/>
              </a:lnSpc>
              <a:spcBef>
                <a:spcPts val="0"/>
              </a:spcBef>
              <a:spcAft>
                <a:spcPts val="0"/>
              </a:spcAft>
              <a:buClr>
                <a:schemeClr val="lt1"/>
              </a:buClr>
              <a:buSzPts val="1400"/>
              <a:buChar char="■"/>
              <a:defRPr sz="1400">
                <a:solidFill>
                  <a:schemeClr val="lt1"/>
                </a:solidFill>
              </a:defRPr>
            </a:lvl6pPr>
            <a:lvl7pPr marL="3200400" lvl="6" indent="-317500" algn="l" rtl="0">
              <a:lnSpc>
                <a:spcPct val="115000"/>
              </a:lnSpc>
              <a:spcBef>
                <a:spcPts val="0"/>
              </a:spcBef>
              <a:spcAft>
                <a:spcPts val="0"/>
              </a:spcAft>
              <a:buClr>
                <a:schemeClr val="lt1"/>
              </a:buClr>
              <a:buSzPts val="1400"/>
              <a:buChar char="●"/>
              <a:defRPr sz="1400">
                <a:solidFill>
                  <a:schemeClr val="lt1"/>
                </a:solidFill>
              </a:defRPr>
            </a:lvl7pPr>
            <a:lvl8pPr marL="3657600" lvl="7" indent="-317500" algn="l" rtl="0">
              <a:lnSpc>
                <a:spcPct val="115000"/>
              </a:lnSpc>
              <a:spcBef>
                <a:spcPts val="0"/>
              </a:spcBef>
              <a:spcAft>
                <a:spcPts val="0"/>
              </a:spcAft>
              <a:buClr>
                <a:schemeClr val="lt1"/>
              </a:buClr>
              <a:buSzPts val="1400"/>
              <a:buChar char="○"/>
              <a:defRPr sz="1400">
                <a:solidFill>
                  <a:schemeClr val="lt1"/>
                </a:solidFill>
              </a:defRPr>
            </a:lvl8pPr>
            <a:lvl9pPr marL="4114800" lvl="8" indent="-317500" algn="l" rtl="0">
              <a:lnSpc>
                <a:spcPct val="115000"/>
              </a:lnSpc>
              <a:spcBef>
                <a:spcPts val="0"/>
              </a:spcBef>
              <a:spcAft>
                <a:spcPts val="0"/>
              </a:spcAft>
              <a:buClr>
                <a:schemeClr val="lt1"/>
              </a:buClr>
              <a:buSzPts val="1400"/>
              <a:buChar char="■"/>
              <a:defRPr sz="14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19">
          <p15:clr>
            <a:srgbClr val="FA7B17"/>
          </p15:clr>
        </p15:guide>
        <p15:guide id="6" orient="horz" pos="3048">
          <p15:clr>
            <a:srgbClr val="FA7B17"/>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 column no hexagon 4">
  <p:cSld name="CUSTOM_5_8">
    <p:spTree>
      <p:nvGrpSpPr>
        <p:cNvPr id="1" name="Shape 217"/>
        <p:cNvGrpSpPr/>
        <p:nvPr/>
      </p:nvGrpSpPr>
      <p:grpSpPr>
        <a:xfrm>
          <a:off x="0" y="0"/>
          <a:ext cx="0" cy="0"/>
          <a:chOff x="0" y="0"/>
          <a:chExt cx="0" cy="0"/>
        </a:xfrm>
      </p:grpSpPr>
      <p:sp>
        <p:nvSpPr>
          <p:cNvPr id="218" name="Google Shape;218;p3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500" b="1"/>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19" name="Google Shape;219;p39"/>
          <p:cNvSpPr/>
          <p:nvPr/>
        </p:nvSpPr>
        <p:spPr>
          <a:xfrm>
            <a:off x="8497050" y="137350"/>
            <a:ext cx="504923" cy="572700"/>
          </a:xfrm>
          <a:prstGeom prst="rect">
            <a:avLst/>
          </a:prstGeom>
          <a:noFill/>
          <a:ln>
            <a:noFill/>
          </a:ln>
        </p:spPr>
      </p:sp>
      <p:cxnSp>
        <p:nvCxnSpPr>
          <p:cNvPr id="220" name="Google Shape;220;p39"/>
          <p:cNvCxnSpPr/>
          <p:nvPr/>
        </p:nvCxnSpPr>
        <p:spPr>
          <a:xfrm>
            <a:off x="465475" y="1104550"/>
            <a:ext cx="1830300" cy="0"/>
          </a:xfrm>
          <a:prstGeom prst="straightConnector1">
            <a:avLst/>
          </a:prstGeom>
          <a:noFill/>
          <a:ln w="76200" cap="flat" cmpd="sng">
            <a:solidFill>
              <a:srgbClr val="0098DB"/>
            </a:solidFill>
            <a:prstDash val="solid"/>
            <a:round/>
            <a:headEnd type="none" w="sm" len="sm"/>
            <a:tailEnd type="none" w="sm" len="sm"/>
          </a:ln>
        </p:spPr>
      </p:cxnSp>
      <p:sp>
        <p:nvSpPr>
          <p:cNvPr id="221" name="Google Shape;221;p3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sp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300"/>
              </a:spcBef>
              <a:spcAft>
                <a:spcPts val="0"/>
              </a:spcAft>
              <a:buSzPts val="1200"/>
              <a:buChar char="○"/>
              <a:defRPr sz="1200"/>
            </a:lvl2pPr>
            <a:lvl3pPr marL="1371600" lvl="2" indent="-304800" algn="l" rtl="0">
              <a:lnSpc>
                <a:spcPct val="115000"/>
              </a:lnSpc>
              <a:spcBef>
                <a:spcPts val="300"/>
              </a:spcBef>
              <a:spcAft>
                <a:spcPts val="0"/>
              </a:spcAft>
              <a:buSzPts val="1200"/>
              <a:buChar char="■"/>
              <a:defRPr sz="1200"/>
            </a:lvl3pPr>
            <a:lvl4pPr marL="1828800" lvl="3" indent="-304800" algn="l" rtl="0">
              <a:lnSpc>
                <a:spcPct val="115000"/>
              </a:lnSpc>
              <a:spcBef>
                <a:spcPts val="300"/>
              </a:spcBef>
              <a:spcAft>
                <a:spcPts val="0"/>
              </a:spcAft>
              <a:buSzPts val="1200"/>
              <a:buChar char="●"/>
              <a:defRPr sz="1200"/>
            </a:lvl4pPr>
            <a:lvl5pPr marL="2286000" lvl="4" indent="-304800" algn="l" rtl="0">
              <a:lnSpc>
                <a:spcPct val="115000"/>
              </a:lnSpc>
              <a:spcBef>
                <a:spcPts val="300"/>
              </a:spcBef>
              <a:spcAft>
                <a:spcPts val="0"/>
              </a:spcAft>
              <a:buSzPts val="1200"/>
              <a:buChar char="○"/>
              <a:defRPr sz="1200"/>
            </a:lvl5pPr>
            <a:lvl6pPr marL="2743200" lvl="5" indent="-304800" algn="l" rtl="0">
              <a:lnSpc>
                <a:spcPct val="115000"/>
              </a:lnSpc>
              <a:spcBef>
                <a:spcPts val="300"/>
              </a:spcBef>
              <a:spcAft>
                <a:spcPts val="0"/>
              </a:spcAft>
              <a:buSzPts val="1200"/>
              <a:buChar char="■"/>
              <a:defRPr sz="1200"/>
            </a:lvl6pPr>
            <a:lvl7pPr marL="3200400" lvl="6" indent="-304800" algn="l" rtl="0">
              <a:lnSpc>
                <a:spcPct val="115000"/>
              </a:lnSpc>
              <a:spcBef>
                <a:spcPts val="300"/>
              </a:spcBef>
              <a:spcAft>
                <a:spcPts val="0"/>
              </a:spcAft>
              <a:buSzPts val="1200"/>
              <a:buChar char="●"/>
              <a:defRPr sz="1200"/>
            </a:lvl7pPr>
            <a:lvl8pPr marL="3657600" lvl="7" indent="-304800" algn="l" rtl="0">
              <a:lnSpc>
                <a:spcPct val="115000"/>
              </a:lnSpc>
              <a:spcBef>
                <a:spcPts val="300"/>
              </a:spcBef>
              <a:spcAft>
                <a:spcPts val="0"/>
              </a:spcAft>
              <a:buSzPts val="1200"/>
              <a:buChar char="○"/>
              <a:defRPr sz="1200"/>
            </a:lvl8pPr>
            <a:lvl9pPr marL="4114800" lvl="8" indent="-304800" algn="l" rtl="0">
              <a:lnSpc>
                <a:spcPct val="115000"/>
              </a:lnSpc>
              <a:spcBef>
                <a:spcPts val="300"/>
              </a:spcBef>
              <a:spcAft>
                <a:spcPts val="300"/>
              </a:spcAft>
              <a:buSzPts val="1200"/>
              <a:buChar char="■"/>
              <a:defRPr sz="1200"/>
            </a:lvl9pPr>
          </a:lstStyle>
          <a:p>
            <a:endParaRPr/>
          </a:p>
        </p:txBody>
      </p:sp>
      <p:sp>
        <p:nvSpPr>
          <p:cNvPr id="222" name="Google Shape;222;p3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23" name="Google Shape;223;p39" descr="Behavioural Insights Team logo"/>
          <p:cNvSpPr/>
          <p:nvPr/>
        </p:nvSpPr>
        <p:spPr>
          <a:xfrm>
            <a:off x="219150" y="4755000"/>
            <a:ext cx="173699" cy="173151"/>
          </a:xfrm>
          <a:prstGeom prst="rect">
            <a:avLst/>
          </a:prstGeom>
          <a:noFill/>
          <a:ln>
            <a:noFill/>
          </a:ln>
        </p:spPr>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 column no hexagon 3">
  <p:cSld name="CUSTOM_5_7">
    <p:spTree>
      <p:nvGrpSpPr>
        <p:cNvPr id="1" name="Shape 224"/>
        <p:cNvGrpSpPr/>
        <p:nvPr/>
      </p:nvGrpSpPr>
      <p:grpSpPr>
        <a:xfrm>
          <a:off x="0" y="0"/>
          <a:ext cx="0" cy="0"/>
          <a:chOff x="0" y="0"/>
          <a:chExt cx="0" cy="0"/>
        </a:xfrm>
      </p:grpSpPr>
      <p:sp>
        <p:nvSpPr>
          <p:cNvPr id="225" name="Google Shape;225;p4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b="1"/>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226" name="Google Shape;226;p40"/>
          <p:cNvSpPr/>
          <p:nvPr/>
        </p:nvSpPr>
        <p:spPr>
          <a:xfrm>
            <a:off x="8497050" y="137350"/>
            <a:ext cx="504923" cy="572700"/>
          </a:xfrm>
          <a:prstGeom prst="rect">
            <a:avLst/>
          </a:prstGeom>
          <a:noFill/>
          <a:ln>
            <a:noFill/>
          </a:ln>
        </p:spPr>
      </p:sp>
      <p:sp>
        <p:nvSpPr>
          <p:cNvPr id="227" name="Google Shape;227;p4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228" name="Google Shape;228;p40" descr="Behavioural Insights Team logo"/>
          <p:cNvSpPr/>
          <p:nvPr/>
        </p:nvSpPr>
        <p:spPr>
          <a:xfrm>
            <a:off x="219150" y="4755000"/>
            <a:ext cx="173699" cy="173151"/>
          </a:xfrm>
          <a:prstGeom prst="rect">
            <a:avLst/>
          </a:prstGeom>
          <a:noFill/>
          <a:ln>
            <a:noFill/>
          </a:ln>
        </p:spPr>
      </p:sp>
      <p:cxnSp>
        <p:nvCxnSpPr>
          <p:cNvPr id="229" name="Google Shape;229;p40"/>
          <p:cNvCxnSpPr/>
          <p:nvPr/>
        </p:nvCxnSpPr>
        <p:spPr>
          <a:xfrm>
            <a:off x="464357" y="1026545"/>
            <a:ext cx="1830300" cy="0"/>
          </a:xfrm>
          <a:prstGeom prst="straightConnector1">
            <a:avLst/>
          </a:prstGeom>
          <a:noFill/>
          <a:ln w="38100" cap="flat" cmpd="sng">
            <a:solidFill>
              <a:schemeClr val="dk2"/>
            </a:solidFill>
            <a:prstDash val="solid"/>
            <a:round/>
            <a:headEnd type="none" w="sm" len="sm"/>
            <a:tailEnd type="none" w="sm" len="sm"/>
          </a:ln>
        </p:spPr>
      </p:cxn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 column no hexagon 1">
  <p:cSld name="1 column no hexagon">
    <p:spTree>
      <p:nvGrpSpPr>
        <p:cNvPr id="1" name="Shape 230"/>
        <p:cNvGrpSpPr/>
        <p:nvPr/>
      </p:nvGrpSpPr>
      <p:grpSpPr>
        <a:xfrm>
          <a:off x="0" y="0"/>
          <a:ext cx="0" cy="0"/>
          <a:chOff x="0" y="0"/>
          <a:chExt cx="0" cy="0"/>
        </a:xfrm>
      </p:grpSpPr>
      <p:sp>
        <p:nvSpPr>
          <p:cNvPr id="231" name="Google Shape;231;p41"/>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b="1"/>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232" name="Google Shape;232;p41"/>
          <p:cNvSpPr/>
          <p:nvPr/>
        </p:nvSpPr>
        <p:spPr>
          <a:xfrm>
            <a:off x="8497051" y="137350"/>
            <a:ext cx="504923" cy="572700"/>
          </a:xfrm>
          <a:prstGeom prst="rect">
            <a:avLst/>
          </a:prstGeom>
          <a:noFill/>
          <a:ln>
            <a:noFill/>
          </a:ln>
        </p:spPr>
      </p:sp>
      <p:cxnSp>
        <p:nvCxnSpPr>
          <p:cNvPr id="233" name="Google Shape;233;p41"/>
          <p:cNvCxnSpPr/>
          <p:nvPr/>
        </p:nvCxnSpPr>
        <p:spPr>
          <a:xfrm>
            <a:off x="465475" y="1104550"/>
            <a:ext cx="1830300" cy="0"/>
          </a:xfrm>
          <a:prstGeom prst="straightConnector1">
            <a:avLst/>
          </a:prstGeom>
          <a:noFill/>
          <a:ln w="76200" cap="flat" cmpd="sng">
            <a:solidFill>
              <a:srgbClr val="0098DB"/>
            </a:solidFill>
            <a:prstDash val="solid"/>
            <a:round/>
            <a:headEnd type="none" w="sm" len="sm"/>
            <a:tailEnd type="none" w="sm" len="sm"/>
          </a:ln>
        </p:spPr>
      </p:cxnSp>
      <p:sp>
        <p:nvSpPr>
          <p:cNvPr id="234" name="Google Shape;234;p41"/>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rtl="0">
              <a:lnSpc>
                <a:spcPct val="115000"/>
              </a:lnSpc>
              <a:spcBef>
                <a:spcPts val="0"/>
              </a:spcBef>
              <a:spcAft>
                <a:spcPts val="0"/>
              </a:spcAft>
              <a:buSzPts val="14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235" name="Google Shape;235;p41"/>
          <p:cNvSpPr/>
          <p:nvPr/>
        </p:nvSpPr>
        <p:spPr>
          <a:xfrm>
            <a:off x="8089925" y="4037675"/>
            <a:ext cx="989400" cy="9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41" descr="Behavioural Insights Team logo"/>
          <p:cNvSpPr/>
          <p:nvPr/>
        </p:nvSpPr>
        <p:spPr>
          <a:xfrm>
            <a:off x="219150" y="4755000"/>
            <a:ext cx="173699" cy="173151"/>
          </a:xfrm>
          <a:prstGeom prst="rect">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Stand alone quote slide 1">
  <p:cSld name="SECTION_HEADER_3">
    <p:bg>
      <p:bgPr>
        <a:solidFill>
          <a:srgbClr val="4D4F53"/>
        </a:solidFill>
        <a:effectLst/>
      </p:bgPr>
    </p:bg>
    <p:spTree>
      <p:nvGrpSpPr>
        <p:cNvPr id="1" name="Shape 237"/>
        <p:cNvGrpSpPr/>
        <p:nvPr/>
      </p:nvGrpSpPr>
      <p:grpSpPr>
        <a:xfrm>
          <a:off x="0" y="0"/>
          <a:ext cx="0" cy="0"/>
          <a:chOff x="0" y="0"/>
          <a:chExt cx="0" cy="0"/>
        </a:xfrm>
      </p:grpSpPr>
      <p:sp>
        <p:nvSpPr>
          <p:cNvPr id="238" name="Google Shape;238;p42"/>
          <p:cNvSpPr txBox="1">
            <a:spLocks noGrp="1"/>
          </p:cNvSpPr>
          <p:nvPr>
            <p:ph type="title"/>
          </p:nvPr>
        </p:nvSpPr>
        <p:spPr>
          <a:xfrm>
            <a:off x="311700" y="2150850"/>
            <a:ext cx="8520600" cy="841800"/>
          </a:xfrm>
          <a:prstGeom prst="rect">
            <a:avLst/>
          </a:prstGeom>
          <a:noFill/>
          <a:ln>
            <a:noFill/>
          </a:ln>
        </p:spPr>
        <p:txBody>
          <a:bodyPr spcFirstLastPara="1" wrap="square" lIns="0" tIns="0" rIns="0" bIns="0" anchor="ctr" anchorCtr="0">
            <a:noAutofit/>
          </a:bodyPr>
          <a:lstStyle>
            <a:lvl1pPr lvl="0" algn="ctr" rtl="0">
              <a:lnSpc>
                <a:spcPct val="100000"/>
              </a:lnSpc>
              <a:spcBef>
                <a:spcPts val="0"/>
              </a:spcBef>
              <a:spcAft>
                <a:spcPts val="0"/>
              </a:spcAft>
              <a:buClr>
                <a:srgbClr val="FFFFFF"/>
              </a:buClr>
              <a:buSzPts val="3600"/>
              <a:buChar char="●"/>
              <a:defRPr sz="3600" i="1">
                <a:solidFill>
                  <a:srgbClr val="FFFFFF"/>
                </a:solidFill>
              </a:defRPr>
            </a:lvl1pPr>
            <a:lvl2pPr lvl="1" algn="ctr" rtl="0">
              <a:lnSpc>
                <a:spcPct val="100000"/>
              </a:lnSpc>
              <a:spcBef>
                <a:spcPts val="0"/>
              </a:spcBef>
              <a:spcAft>
                <a:spcPts val="0"/>
              </a:spcAft>
              <a:buSzPts val="3600"/>
              <a:buChar char="○"/>
              <a:defRPr sz="3600"/>
            </a:lvl2pPr>
            <a:lvl3pPr lvl="2" algn="ctr" rtl="0">
              <a:lnSpc>
                <a:spcPct val="100000"/>
              </a:lnSpc>
              <a:spcBef>
                <a:spcPts val="0"/>
              </a:spcBef>
              <a:spcAft>
                <a:spcPts val="0"/>
              </a:spcAft>
              <a:buSzPts val="3600"/>
              <a:buChar char="■"/>
              <a:defRPr sz="3600"/>
            </a:lvl3pPr>
            <a:lvl4pPr lvl="3" algn="ctr" rtl="0">
              <a:lnSpc>
                <a:spcPct val="100000"/>
              </a:lnSpc>
              <a:spcBef>
                <a:spcPts val="0"/>
              </a:spcBef>
              <a:spcAft>
                <a:spcPts val="0"/>
              </a:spcAft>
              <a:buSzPts val="3600"/>
              <a:buChar char="●"/>
              <a:defRPr sz="3600"/>
            </a:lvl4pPr>
            <a:lvl5pPr lvl="4" algn="ctr" rtl="0">
              <a:lnSpc>
                <a:spcPct val="100000"/>
              </a:lnSpc>
              <a:spcBef>
                <a:spcPts val="0"/>
              </a:spcBef>
              <a:spcAft>
                <a:spcPts val="0"/>
              </a:spcAft>
              <a:buSzPts val="3600"/>
              <a:buChar char="○"/>
              <a:defRPr sz="3600"/>
            </a:lvl5pPr>
            <a:lvl6pPr lvl="5" algn="ctr" rtl="0">
              <a:lnSpc>
                <a:spcPct val="100000"/>
              </a:lnSpc>
              <a:spcBef>
                <a:spcPts val="0"/>
              </a:spcBef>
              <a:spcAft>
                <a:spcPts val="0"/>
              </a:spcAft>
              <a:buSzPts val="3600"/>
              <a:buChar char="■"/>
              <a:defRPr sz="3600"/>
            </a:lvl6pPr>
            <a:lvl7pPr lvl="6" algn="ctr" rtl="0">
              <a:lnSpc>
                <a:spcPct val="100000"/>
              </a:lnSpc>
              <a:spcBef>
                <a:spcPts val="0"/>
              </a:spcBef>
              <a:spcAft>
                <a:spcPts val="0"/>
              </a:spcAft>
              <a:buSzPts val="3600"/>
              <a:buChar char="●"/>
              <a:defRPr sz="3600"/>
            </a:lvl7pPr>
            <a:lvl8pPr lvl="7" algn="ctr" rtl="0">
              <a:lnSpc>
                <a:spcPct val="100000"/>
              </a:lnSpc>
              <a:spcBef>
                <a:spcPts val="0"/>
              </a:spcBef>
              <a:spcAft>
                <a:spcPts val="0"/>
              </a:spcAft>
              <a:buSzPts val="3600"/>
              <a:buChar char="○"/>
              <a:defRPr sz="3600"/>
            </a:lvl8pPr>
            <a:lvl9pPr lvl="8" algn="ctr" rtl="0">
              <a:lnSpc>
                <a:spcPct val="100000"/>
              </a:lnSpc>
              <a:spcBef>
                <a:spcPts val="0"/>
              </a:spcBef>
              <a:spcAft>
                <a:spcPts val="0"/>
              </a:spcAft>
              <a:buSzPts val="3600"/>
              <a:buChar char="■"/>
              <a:defRPr sz="3600"/>
            </a:lvl9pPr>
          </a:lstStyle>
          <a:p>
            <a:endParaRPr/>
          </a:p>
        </p:txBody>
      </p:sp>
      <p:sp>
        <p:nvSpPr>
          <p:cNvPr id="239" name="Google Shape;239;p42"/>
          <p:cNvSpPr txBox="1">
            <a:spLocks noGrp="1"/>
          </p:cNvSpPr>
          <p:nvPr>
            <p:ph type="sldNum" idx="12"/>
          </p:nvPr>
        </p:nvSpPr>
        <p:spPr>
          <a:xfrm>
            <a:off x="8472458" y="4663217"/>
            <a:ext cx="548700" cy="393600"/>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800"/>
              <a:buFont typeface="Arial"/>
              <a:buNone/>
              <a:defRPr sz="800"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
              <a:t>‹#›</a:t>
            </a:fld>
            <a:endParaRPr/>
          </a:p>
        </p:txBody>
      </p:sp>
      <p:sp>
        <p:nvSpPr>
          <p:cNvPr id="240" name="Google Shape;240;p42"/>
          <p:cNvSpPr/>
          <p:nvPr/>
        </p:nvSpPr>
        <p:spPr>
          <a:xfrm>
            <a:off x="8490838" y="110475"/>
            <a:ext cx="511925" cy="50605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FFFFF"/>
        </a:solidFill>
        <a:effectLst/>
      </p:bgPr>
    </p:bg>
    <p:spTree>
      <p:nvGrpSpPr>
        <p:cNvPr id="1" name="Shape 245"/>
        <p:cNvGrpSpPr/>
        <p:nvPr/>
      </p:nvGrpSpPr>
      <p:grpSpPr>
        <a:xfrm>
          <a:off x="0" y="0"/>
          <a:ext cx="0" cy="0"/>
          <a:chOff x="0" y="0"/>
          <a:chExt cx="0" cy="0"/>
        </a:xfrm>
      </p:grpSpPr>
      <p:pic>
        <p:nvPicPr>
          <p:cNvPr id="246" name="Google Shape;246;p44"/>
          <p:cNvPicPr preferRelativeResize="0"/>
          <p:nvPr/>
        </p:nvPicPr>
        <p:blipFill rotWithShape="1">
          <a:blip r:embed="rId2">
            <a:alphaModFix/>
          </a:blip>
          <a:srcRect t="893" b="893"/>
          <a:stretch/>
        </p:blipFill>
        <p:spPr>
          <a:xfrm>
            <a:off x="8159800" y="1226525"/>
            <a:ext cx="559400" cy="551575"/>
          </a:xfrm>
          <a:prstGeom prst="rect">
            <a:avLst/>
          </a:prstGeom>
          <a:noFill/>
          <a:ln>
            <a:noFill/>
          </a:ln>
        </p:spPr>
      </p:pic>
      <p:pic>
        <p:nvPicPr>
          <p:cNvPr id="247" name="Google Shape;247;p44"/>
          <p:cNvPicPr preferRelativeResize="0"/>
          <p:nvPr/>
        </p:nvPicPr>
        <p:blipFill rotWithShape="1">
          <a:blip r:embed="rId3">
            <a:alphaModFix/>
          </a:blip>
          <a:srcRect t="893" b="893"/>
          <a:stretch/>
        </p:blipFill>
        <p:spPr>
          <a:xfrm>
            <a:off x="5840740" y="3088850"/>
            <a:ext cx="868960" cy="856825"/>
          </a:xfrm>
          <a:prstGeom prst="rect">
            <a:avLst/>
          </a:prstGeom>
          <a:noFill/>
          <a:ln>
            <a:noFill/>
          </a:ln>
        </p:spPr>
      </p:pic>
      <p:pic>
        <p:nvPicPr>
          <p:cNvPr id="248" name="Google Shape;248;p44"/>
          <p:cNvPicPr preferRelativeResize="0"/>
          <p:nvPr/>
        </p:nvPicPr>
        <p:blipFill rotWithShape="1">
          <a:blip r:embed="rId3">
            <a:alphaModFix/>
          </a:blip>
          <a:srcRect t="32908"/>
          <a:stretch/>
        </p:blipFill>
        <p:spPr>
          <a:xfrm>
            <a:off x="4559800" y="0"/>
            <a:ext cx="2083750" cy="1403574"/>
          </a:xfrm>
          <a:prstGeom prst="rect">
            <a:avLst/>
          </a:prstGeom>
          <a:noFill/>
          <a:ln>
            <a:noFill/>
          </a:ln>
        </p:spPr>
      </p:pic>
      <p:pic>
        <p:nvPicPr>
          <p:cNvPr id="249" name="Google Shape;249;p44"/>
          <p:cNvPicPr preferRelativeResize="0"/>
          <p:nvPr/>
        </p:nvPicPr>
        <p:blipFill rotWithShape="1">
          <a:blip r:embed="rId4">
            <a:alphaModFix/>
          </a:blip>
          <a:srcRect t="980" b="990"/>
          <a:stretch/>
        </p:blipFill>
        <p:spPr>
          <a:xfrm>
            <a:off x="7328456" y="3151696"/>
            <a:ext cx="1313988" cy="1293307"/>
          </a:xfrm>
          <a:prstGeom prst="rect">
            <a:avLst/>
          </a:prstGeom>
          <a:noFill/>
          <a:ln>
            <a:noFill/>
          </a:ln>
        </p:spPr>
      </p:pic>
      <p:pic>
        <p:nvPicPr>
          <p:cNvPr id="250" name="Google Shape;250;p44"/>
          <p:cNvPicPr preferRelativeResize="0"/>
          <p:nvPr/>
        </p:nvPicPr>
        <p:blipFill rotWithShape="1">
          <a:blip r:embed="rId4">
            <a:alphaModFix/>
          </a:blip>
          <a:srcRect t="980" b="990"/>
          <a:stretch/>
        </p:blipFill>
        <p:spPr>
          <a:xfrm>
            <a:off x="6498100" y="1154949"/>
            <a:ext cx="868950" cy="855263"/>
          </a:xfrm>
          <a:prstGeom prst="rect">
            <a:avLst/>
          </a:prstGeom>
          <a:noFill/>
          <a:ln>
            <a:noFill/>
          </a:ln>
        </p:spPr>
      </p:pic>
      <p:pic>
        <p:nvPicPr>
          <p:cNvPr id="251" name="Google Shape;251;p44"/>
          <p:cNvPicPr preferRelativeResize="0"/>
          <p:nvPr/>
        </p:nvPicPr>
        <p:blipFill rotWithShape="1">
          <a:blip r:embed="rId2">
            <a:alphaModFix/>
          </a:blip>
          <a:srcRect r="30045"/>
          <a:stretch/>
        </p:blipFill>
        <p:spPr>
          <a:xfrm>
            <a:off x="8642450" y="2072900"/>
            <a:ext cx="501549" cy="719850"/>
          </a:xfrm>
          <a:prstGeom prst="rect">
            <a:avLst/>
          </a:prstGeom>
          <a:noFill/>
          <a:ln>
            <a:noFill/>
          </a:ln>
        </p:spPr>
      </p:pic>
      <p:pic>
        <p:nvPicPr>
          <p:cNvPr id="252" name="Google Shape;252;p44"/>
          <p:cNvPicPr preferRelativeResize="0"/>
          <p:nvPr/>
        </p:nvPicPr>
        <p:blipFill rotWithShape="1">
          <a:blip r:embed="rId3">
            <a:alphaModFix/>
          </a:blip>
          <a:srcRect b="57406"/>
          <a:stretch/>
        </p:blipFill>
        <p:spPr>
          <a:xfrm>
            <a:off x="3900875" y="4430100"/>
            <a:ext cx="1680350" cy="718575"/>
          </a:xfrm>
          <a:prstGeom prst="rect">
            <a:avLst/>
          </a:prstGeom>
          <a:noFill/>
          <a:ln>
            <a:noFill/>
          </a:ln>
        </p:spPr>
      </p:pic>
      <p:cxnSp>
        <p:nvCxnSpPr>
          <p:cNvPr id="253" name="Google Shape;253;p44"/>
          <p:cNvCxnSpPr/>
          <p:nvPr userDrawn="1"/>
        </p:nvCxnSpPr>
        <p:spPr>
          <a:xfrm>
            <a:off x="451250" y="863300"/>
            <a:ext cx="2476200" cy="0"/>
          </a:xfrm>
          <a:prstGeom prst="straightConnector1">
            <a:avLst/>
          </a:prstGeom>
          <a:noFill/>
          <a:ln w="38100" cap="flat" cmpd="sng">
            <a:solidFill>
              <a:srgbClr val="FAC32F"/>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ubtitle">
  <p:cSld name="TITLE_1">
    <p:bg>
      <p:bgPr>
        <a:blipFill>
          <a:blip r:embed="rId2">
            <a:alphaModFix/>
          </a:blip>
          <a:stretch>
            <a:fillRect/>
          </a:stretch>
        </a:blipFill>
        <a:effectLst/>
      </p:bgPr>
    </p:bg>
    <p:spTree>
      <p:nvGrpSpPr>
        <p:cNvPr id="1" name="Shape 254"/>
        <p:cNvGrpSpPr/>
        <p:nvPr/>
      </p:nvGrpSpPr>
      <p:grpSpPr>
        <a:xfrm>
          <a:off x="0" y="0"/>
          <a:ext cx="0" cy="0"/>
          <a:chOff x="0" y="0"/>
          <a:chExt cx="0" cy="0"/>
        </a:xfrm>
      </p:grpSpPr>
      <p:pic>
        <p:nvPicPr>
          <p:cNvPr id="255" name="Google Shape;255;p45"/>
          <p:cNvPicPr preferRelativeResize="0"/>
          <p:nvPr/>
        </p:nvPicPr>
        <p:blipFill rotWithShape="1">
          <a:blip r:embed="rId3">
            <a:alphaModFix/>
          </a:blip>
          <a:srcRect t="670" b="661"/>
          <a:stretch/>
        </p:blipFill>
        <p:spPr>
          <a:xfrm>
            <a:off x="7894561" y="4059551"/>
            <a:ext cx="725380" cy="718575"/>
          </a:xfrm>
          <a:prstGeom prst="rect">
            <a:avLst/>
          </a:prstGeom>
          <a:noFill/>
          <a:ln>
            <a:noFill/>
          </a:ln>
        </p:spPr>
      </p:pic>
      <p:pic>
        <p:nvPicPr>
          <p:cNvPr id="256" name="Google Shape;256;p45"/>
          <p:cNvPicPr preferRelativeResize="0"/>
          <p:nvPr/>
        </p:nvPicPr>
        <p:blipFill rotWithShape="1">
          <a:blip r:embed="rId4">
            <a:alphaModFix/>
          </a:blip>
          <a:srcRect t="893" b="893"/>
          <a:stretch/>
        </p:blipFill>
        <p:spPr>
          <a:xfrm>
            <a:off x="4843790" y="3138650"/>
            <a:ext cx="868960" cy="856825"/>
          </a:xfrm>
          <a:prstGeom prst="rect">
            <a:avLst/>
          </a:prstGeom>
          <a:noFill/>
          <a:ln>
            <a:noFill/>
          </a:ln>
        </p:spPr>
      </p:pic>
      <p:pic>
        <p:nvPicPr>
          <p:cNvPr id="257" name="Google Shape;257;p45"/>
          <p:cNvPicPr preferRelativeResize="0"/>
          <p:nvPr/>
        </p:nvPicPr>
        <p:blipFill rotWithShape="1">
          <a:blip r:embed="rId3">
            <a:alphaModFix/>
          </a:blip>
          <a:srcRect r="30045"/>
          <a:stretch/>
        </p:blipFill>
        <p:spPr>
          <a:xfrm>
            <a:off x="8642450" y="1370757"/>
            <a:ext cx="501549" cy="719850"/>
          </a:xfrm>
          <a:prstGeom prst="rect">
            <a:avLst/>
          </a:prstGeom>
          <a:noFill/>
          <a:ln>
            <a:noFill/>
          </a:ln>
        </p:spPr>
      </p:pic>
      <p:sp>
        <p:nvSpPr>
          <p:cNvPr id="258" name="Google Shape;258;p45"/>
          <p:cNvSpPr/>
          <p:nvPr/>
        </p:nvSpPr>
        <p:spPr>
          <a:xfrm>
            <a:off x="0" y="1784975"/>
            <a:ext cx="9144000" cy="15735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5"/>
          <p:cNvSpPr txBox="1">
            <a:spLocks noGrp="1"/>
          </p:cNvSpPr>
          <p:nvPr>
            <p:ph type="ctrTitle"/>
          </p:nvPr>
        </p:nvSpPr>
        <p:spPr>
          <a:xfrm>
            <a:off x="514800" y="2025550"/>
            <a:ext cx="8114400" cy="655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60" name="Google Shape;260;p45"/>
          <p:cNvSpPr txBox="1">
            <a:spLocks noGrp="1"/>
          </p:cNvSpPr>
          <p:nvPr>
            <p:ph type="subTitle" idx="1"/>
          </p:nvPr>
        </p:nvSpPr>
        <p:spPr>
          <a:xfrm>
            <a:off x="514800" y="2702092"/>
            <a:ext cx="8114400" cy="415800"/>
          </a:xfrm>
          <a:prstGeom prst="rect">
            <a:avLst/>
          </a:prstGeom>
        </p:spPr>
        <p:txBody>
          <a:bodyPr spcFirstLastPara="1" wrap="square" lIns="0" tIns="0" rIns="0" bIns="0" anchor="t" anchorCtr="0">
            <a:noAutofit/>
          </a:bodyPr>
          <a:lstStyle>
            <a:lvl1pPr lvl="0" rtl="0">
              <a:spcBef>
                <a:spcPts val="0"/>
              </a:spcBef>
              <a:spcAft>
                <a:spcPts val="0"/>
              </a:spcAft>
              <a:buClr>
                <a:schemeClr val="accent6"/>
              </a:buClr>
              <a:buSzPts val="2400"/>
              <a:buNone/>
              <a:defRPr>
                <a:solidFill>
                  <a:schemeClr val="accent6"/>
                </a:solidFill>
              </a:defRPr>
            </a:lvl1pPr>
            <a:lvl2pPr lvl="1" rtl="0">
              <a:spcBef>
                <a:spcPts val="0"/>
              </a:spcBef>
              <a:spcAft>
                <a:spcPts val="0"/>
              </a:spcAft>
              <a:buClr>
                <a:schemeClr val="accent6"/>
              </a:buClr>
              <a:buSzPts val="3000"/>
              <a:buNone/>
              <a:defRPr sz="3000">
                <a:solidFill>
                  <a:schemeClr val="accent6"/>
                </a:solidFill>
              </a:defRPr>
            </a:lvl2pPr>
            <a:lvl3pPr lvl="2" rtl="0">
              <a:spcBef>
                <a:spcPts val="0"/>
              </a:spcBef>
              <a:spcAft>
                <a:spcPts val="0"/>
              </a:spcAft>
              <a:buClr>
                <a:schemeClr val="accent6"/>
              </a:buClr>
              <a:buSzPts val="3000"/>
              <a:buNone/>
              <a:defRPr sz="3000">
                <a:solidFill>
                  <a:schemeClr val="accent6"/>
                </a:solidFill>
              </a:defRPr>
            </a:lvl3pPr>
            <a:lvl4pPr lvl="3" rtl="0">
              <a:spcBef>
                <a:spcPts val="0"/>
              </a:spcBef>
              <a:spcAft>
                <a:spcPts val="0"/>
              </a:spcAft>
              <a:buClr>
                <a:schemeClr val="accent6"/>
              </a:buClr>
              <a:buSzPts val="3000"/>
              <a:buNone/>
              <a:defRPr sz="3000">
                <a:solidFill>
                  <a:schemeClr val="accent6"/>
                </a:solidFill>
              </a:defRPr>
            </a:lvl4pPr>
            <a:lvl5pPr lvl="4" rtl="0">
              <a:spcBef>
                <a:spcPts val="0"/>
              </a:spcBef>
              <a:spcAft>
                <a:spcPts val="0"/>
              </a:spcAft>
              <a:buClr>
                <a:schemeClr val="accent6"/>
              </a:buClr>
              <a:buSzPts val="3000"/>
              <a:buNone/>
              <a:defRPr sz="3000">
                <a:solidFill>
                  <a:schemeClr val="accent6"/>
                </a:solidFill>
              </a:defRPr>
            </a:lvl5pPr>
            <a:lvl6pPr lvl="5" rtl="0">
              <a:spcBef>
                <a:spcPts val="0"/>
              </a:spcBef>
              <a:spcAft>
                <a:spcPts val="0"/>
              </a:spcAft>
              <a:buClr>
                <a:schemeClr val="accent6"/>
              </a:buClr>
              <a:buSzPts val="3000"/>
              <a:buNone/>
              <a:defRPr sz="3000">
                <a:solidFill>
                  <a:schemeClr val="accent6"/>
                </a:solidFill>
              </a:defRPr>
            </a:lvl6pPr>
            <a:lvl7pPr lvl="6" rtl="0">
              <a:spcBef>
                <a:spcPts val="0"/>
              </a:spcBef>
              <a:spcAft>
                <a:spcPts val="0"/>
              </a:spcAft>
              <a:buClr>
                <a:schemeClr val="accent6"/>
              </a:buClr>
              <a:buSzPts val="3000"/>
              <a:buNone/>
              <a:defRPr sz="3000">
                <a:solidFill>
                  <a:schemeClr val="accent6"/>
                </a:solidFill>
              </a:defRPr>
            </a:lvl7pPr>
            <a:lvl8pPr lvl="7" rtl="0">
              <a:spcBef>
                <a:spcPts val="0"/>
              </a:spcBef>
              <a:spcAft>
                <a:spcPts val="0"/>
              </a:spcAft>
              <a:buClr>
                <a:schemeClr val="accent6"/>
              </a:buClr>
              <a:buSzPts val="3000"/>
              <a:buNone/>
              <a:defRPr sz="3000">
                <a:solidFill>
                  <a:schemeClr val="accent6"/>
                </a:solidFill>
              </a:defRPr>
            </a:lvl8pPr>
            <a:lvl9pPr lvl="8" rtl="0">
              <a:spcBef>
                <a:spcPts val="0"/>
              </a:spcBef>
              <a:spcAft>
                <a:spcPts val="0"/>
              </a:spcAft>
              <a:buClr>
                <a:schemeClr val="accent6"/>
              </a:buClr>
              <a:buSzPts val="3000"/>
              <a:buNone/>
              <a:defRPr sz="3000">
                <a:solidFill>
                  <a:schemeClr val="accent6"/>
                </a:solidFill>
              </a:defRPr>
            </a:lvl9pPr>
          </a:lstStyle>
          <a:p>
            <a:endParaRPr/>
          </a:p>
        </p:txBody>
      </p:sp>
      <p:sp>
        <p:nvSpPr>
          <p:cNvPr id="261" name="Google Shape;261;p45"/>
          <p:cNvSpPr/>
          <p:nvPr/>
        </p:nvSpPr>
        <p:spPr>
          <a:xfrm>
            <a:off x="0" y="1784975"/>
            <a:ext cx="81600" cy="15735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pic>
        <p:nvPicPr>
          <p:cNvPr id="262" name="Google Shape;262;p45"/>
          <p:cNvPicPr preferRelativeResize="0"/>
          <p:nvPr/>
        </p:nvPicPr>
        <p:blipFill rotWithShape="1">
          <a:blip r:embed="rId3">
            <a:alphaModFix/>
          </a:blip>
          <a:srcRect t="893" b="893"/>
          <a:stretch/>
        </p:blipFill>
        <p:spPr>
          <a:xfrm>
            <a:off x="8135275" y="254100"/>
            <a:ext cx="559400" cy="551575"/>
          </a:xfrm>
          <a:prstGeom prst="rect">
            <a:avLst/>
          </a:prstGeom>
          <a:noFill/>
          <a:ln>
            <a:noFill/>
          </a:ln>
        </p:spPr>
      </p:pic>
      <p:pic>
        <p:nvPicPr>
          <p:cNvPr id="263" name="Google Shape;263;p45"/>
          <p:cNvPicPr preferRelativeResize="0"/>
          <p:nvPr/>
        </p:nvPicPr>
        <p:blipFill rotWithShape="1">
          <a:blip r:embed="rId5">
            <a:alphaModFix/>
          </a:blip>
          <a:srcRect t="980" b="990"/>
          <a:stretch/>
        </p:blipFill>
        <p:spPr>
          <a:xfrm>
            <a:off x="5941581" y="711496"/>
            <a:ext cx="1313988" cy="1293307"/>
          </a:xfrm>
          <a:prstGeom prst="rect">
            <a:avLst/>
          </a:prstGeom>
          <a:noFill/>
          <a:ln>
            <a:noFill/>
          </a:ln>
        </p:spPr>
      </p:pic>
      <p:pic>
        <p:nvPicPr>
          <p:cNvPr id="264" name="Google Shape;264;p45"/>
          <p:cNvPicPr preferRelativeResize="0"/>
          <p:nvPr/>
        </p:nvPicPr>
        <p:blipFill rotWithShape="1">
          <a:blip r:embed="rId5">
            <a:alphaModFix/>
          </a:blip>
          <a:srcRect t="980" b="990"/>
          <a:stretch/>
        </p:blipFill>
        <p:spPr>
          <a:xfrm>
            <a:off x="7387100" y="3062074"/>
            <a:ext cx="936025" cy="921275"/>
          </a:xfrm>
          <a:prstGeom prst="rect">
            <a:avLst/>
          </a:prstGeom>
          <a:noFill/>
          <a:ln>
            <a:noFill/>
          </a:ln>
        </p:spPr>
      </p:pic>
      <p:pic>
        <p:nvPicPr>
          <p:cNvPr id="265" name="Google Shape;265;p45"/>
          <p:cNvPicPr preferRelativeResize="0"/>
          <p:nvPr/>
        </p:nvPicPr>
        <p:blipFill rotWithShape="1">
          <a:blip r:embed="rId4">
            <a:alphaModFix/>
          </a:blip>
          <a:srcRect b="44635"/>
          <a:stretch/>
        </p:blipFill>
        <p:spPr>
          <a:xfrm>
            <a:off x="5902900" y="4209475"/>
            <a:ext cx="1680350" cy="934025"/>
          </a:xfrm>
          <a:prstGeom prst="rect">
            <a:avLst/>
          </a:prstGeom>
          <a:noFill/>
          <a:ln>
            <a:noFill/>
          </a:ln>
        </p:spPr>
      </p:pic>
      <p:pic>
        <p:nvPicPr>
          <p:cNvPr id="266" name="Google Shape;266;p45"/>
          <p:cNvPicPr preferRelativeResize="0"/>
          <p:nvPr/>
        </p:nvPicPr>
        <p:blipFill rotWithShape="1">
          <a:blip r:embed="rId4">
            <a:alphaModFix/>
          </a:blip>
          <a:srcRect t="32908"/>
          <a:stretch/>
        </p:blipFill>
        <p:spPr>
          <a:xfrm>
            <a:off x="3629000" y="0"/>
            <a:ext cx="2083750" cy="1403574"/>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267"/>
        <p:cNvGrpSpPr/>
        <p:nvPr/>
      </p:nvGrpSpPr>
      <p:grpSpPr>
        <a:xfrm>
          <a:off x="0" y="0"/>
          <a:ext cx="0" cy="0"/>
          <a:chOff x="0" y="0"/>
          <a:chExt cx="0" cy="0"/>
        </a:xfrm>
      </p:grpSpPr>
      <p:pic>
        <p:nvPicPr>
          <p:cNvPr id="268" name="Google Shape;268;p46"/>
          <p:cNvPicPr preferRelativeResize="0"/>
          <p:nvPr/>
        </p:nvPicPr>
        <p:blipFill rotWithShape="1">
          <a:blip r:embed="rId3">
            <a:alphaModFix/>
          </a:blip>
          <a:srcRect t="670" b="670"/>
          <a:stretch/>
        </p:blipFill>
        <p:spPr>
          <a:xfrm>
            <a:off x="8166075" y="2563569"/>
            <a:ext cx="595150" cy="589532"/>
          </a:xfrm>
          <a:prstGeom prst="rect">
            <a:avLst/>
          </a:prstGeom>
          <a:noFill/>
          <a:ln>
            <a:noFill/>
          </a:ln>
        </p:spPr>
      </p:pic>
      <p:pic>
        <p:nvPicPr>
          <p:cNvPr id="269" name="Google Shape;269;p46"/>
          <p:cNvPicPr preferRelativeResize="0"/>
          <p:nvPr/>
        </p:nvPicPr>
        <p:blipFill rotWithShape="1">
          <a:blip r:embed="rId4">
            <a:alphaModFix/>
          </a:blip>
          <a:srcRect t="670" b="661"/>
          <a:stretch/>
        </p:blipFill>
        <p:spPr>
          <a:xfrm>
            <a:off x="7027447" y="297762"/>
            <a:ext cx="595150" cy="589551"/>
          </a:xfrm>
          <a:prstGeom prst="rect">
            <a:avLst/>
          </a:prstGeom>
          <a:noFill/>
          <a:ln>
            <a:noFill/>
          </a:ln>
        </p:spPr>
      </p:pic>
      <p:pic>
        <p:nvPicPr>
          <p:cNvPr id="270" name="Google Shape;270;p46"/>
          <p:cNvPicPr preferRelativeResize="0"/>
          <p:nvPr/>
        </p:nvPicPr>
        <p:blipFill rotWithShape="1">
          <a:blip r:embed="rId4">
            <a:alphaModFix/>
          </a:blip>
          <a:srcRect t="670" b="661"/>
          <a:stretch/>
        </p:blipFill>
        <p:spPr>
          <a:xfrm>
            <a:off x="1033005" y="3887925"/>
            <a:ext cx="929773" cy="921025"/>
          </a:xfrm>
          <a:prstGeom prst="rect">
            <a:avLst/>
          </a:prstGeom>
          <a:noFill/>
          <a:ln>
            <a:noFill/>
          </a:ln>
        </p:spPr>
      </p:pic>
      <p:sp>
        <p:nvSpPr>
          <p:cNvPr id="271" name="Google Shape;271;p46"/>
          <p:cNvSpPr/>
          <p:nvPr/>
        </p:nvSpPr>
        <p:spPr>
          <a:xfrm>
            <a:off x="665100" y="665100"/>
            <a:ext cx="7813800" cy="3813300"/>
          </a:xfrm>
          <a:prstGeom prst="roundRect">
            <a:avLst>
              <a:gd name="adj" fmla="val 1630"/>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46"/>
          <p:cNvSpPr txBox="1">
            <a:spLocks noGrp="1"/>
          </p:cNvSpPr>
          <p:nvPr>
            <p:ph type="body" idx="1"/>
          </p:nvPr>
        </p:nvSpPr>
        <p:spPr>
          <a:xfrm>
            <a:off x="1291100" y="2161800"/>
            <a:ext cx="6561600" cy="819900"/>
          </a:xfrm>
          <a:prstGeom prst="rect">
            <a:avLst/>
          </a:prstGeom>
        </p:spPr>
        <p:txBody>
          <a:bodyPr spcFirstLastPara="1" wrap="square" lIns="0" tIns="0" rIns="0" bIns="0" anchor="ctr" anchorCtr="0">
            <a:noAutofit/>
          </a:bodyPr>
          <a:lstStyle>
            <a:lvl1pPr marL="457200" lvl="0" indent="-431800" algn="ctr" rtl="0">
              <a:spcBef>
                <a:spcPts val="600"/>
              </a:spcBef>
              <a:spcAft>
                <a:spcPts val="0"/>
              </a:spcAft>
              <a:buSzPts val="3200"/>
              <a:buChar char="▸"/>
              <a:defRPr sz="3200"/>
            </a:lvl1pPr>
            <a:lvl2pPr marL="914400" lvl="1" indent="-431800" algn="ctr" rtl="0">
              <a:spcBef>
                <a:spcPts val="0"/>
              </a:spcBef>
              <a:spcAft>
                <a:spcPts val="0"/>
              </a:spcAft>
              <a:buSzPts val="3200"/>
              <a:buChar char="▹"/>
              <a:defRPr sz="3200"/>
            </a:lvl2pPr>
            <a:lvl3pPr marL="1371600" lvl="2" indent="-431800" algn="ctr" rtl="0">
              <a:spcBef>
                <a:spcPts val="0"/>
              </a:spcBef>
              <a:spcAft>
                <a:spcPts val="0"/>
              </a:spcAft>
              <a:buSzPts val="3200"/>
              <a:buChar char="▹"/>
              <a:defRPr sz="3200"/>
            </a:lvl3pPr>
            <a:lvl4pPr marL="1828800" lvl="3" indent="-431800" algn="ctr" rtl="0">
              <a:spcBef>
                <a:spcPts val="0"/>
              </a:spcBef>
              <a:spcAft>
                <a:spcPts val="0"/>
              </a:spcAft>
              <a:buSzPts val="3200"/>
              <a:buChar char="▹"/>
              <a:defRPr sz="3200"/>
            </a:lvl4pPr>
            <a:lvl5pPr marL="2286000" lvl="4" indent="-431800" algn="ctr" rtl="0">
              <a:spcBef>
                <a:spcPts val="0"/>
              </a:spcBef>
              <a:spcAft>
                <a:spcPts val="0"/>
              </a:spcAft>
              <a:buSzPts val="3200"/>
              <a:buChar char="▹"/>
              <a:defRPr sz="3200"/>
            </a:lvl5pPr>
            <a:lvl6pPr marL="2743200" lvl="5" indent="-431800" algn="ctr" rtl="0">
              <a:spcBef>
                <a:spcPts val="0"/>
              </a:spcBef>
              <a:spcAft>
                <a:spcPts val="0"/>
              </a:spcAft>
              <a:buSzPts val="3200"/>
              <a:buChar char="▹"/>
              <a:defRPr sz="3200"/>
            </a:lvl6pPr>
            <a:lvl7pPr marL="3200400" lvl="6" indent="-431800" algn="ctr" rtl="0">
              <a:spcBef>
                <a:spcPts val="0"/>
              </a:spcBef>
              <a:spcAft>
                <a:spcPts val="0"/>
              </a:spcAft>
              <a:buSzPts val="3200"/>
              <a:buChar char="▹"/>
              <a:defRPr sz="3200"/>
            </a:lvl7pPr>
            <a:lvl8pPr marL="3657600" lvl="7" indent="-431800" algn="ctr" rtl="0">
              <a:spcBef>
                <a:spcPts val="0"/>
              </a:spcBef>
              <a:spcAft>
                <a:spcPts val="0"/>
              </a:spcAft>
              <a:buSzPts val="3200"/>
              <a:buChar char="▹"/>
              <a:defRPr sz="3200"/>
            </a:lvl8pPr>
            <a:lvl9pPr marL="4114800" lvl="8" indent="-431800" algn="ctr" rtl="0">
              <a:spcBef>
                <a:spcPts val="0"/>
              </a:spcBef>
              <a:spcAft>
                <a:spcPts val="0"/>
              </a:spcAft>
              <a:buSzPts val="3200"/>
              <a:buChar char="■"/>
              <a:defRPr sz="3200"/>
            </a:lvl9pPr>
          </a:lstStyle>
          <a:p>
            <a:endParaRPr/>
          </a:p>
        </p:txBody>
      </p:sp>
      <p:sp>
        <p:nvSpPr>
          <p:cNvPr id="273" name="Google Shape;273;p46"/>
          <p:cNvSpPr txBox="1"/>
          <p:nvPr/>
        </p:nvSpPr>
        <p:spPr>
          <a:xfrm>
            <a:off x="3593400" y="419937"/>
            <a:ext cx="1957200" cy="653700"/>
          </a:xfrm>
          <a:prstGeom prst="rect">
            <a:avLst/>
          </a:prstGeom>
          <a:noFill/>
          <a:ln>
            <a:noFill/>
          </a:ln>
          <a:effectLst>
            <a:outerShdw blurRad="85725" dist="28575" dir="5400000" algn="bl" rotWithShape="0">
              <a:srgbClr val="000000">
                <a:alpha val="24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6000" b="1">
                <a:solidFill>
                  <a:schemeClr val="lt1"/>
                </a:solidFill>
                <a:latin typeface="Encode Sans Semi Condensed"/>
                <a:ea typeface="Encode Sans Semi Condensed"/>
                <a:cs typeface="Encode Sans Semi Condensed"/>
                <a:sym typeface="Encode Sans Semi Condensed"/>
              </a:rPr>
              <a:t>“</a:t>
            </a:r>
            <a:endParaRPr sz="6000" b="1">
              <a:solidFill>
                <a:schemeClr val="lt1"/>
              </a:solidFill>
              <a:latin typeface="Encode Sans Semi Condensed"/>
              <a:ea typeface="Encode Sans Semi Condensed"/>
              <a:cs typeface="Encode Sans Semi Condensed"/>
              <a:sym typeface="Encode Sans Semi Condensed"/>
            </a:endParaRPr>
          </a:p>
        </p:txBody>
      </p:sp>
      <p:sp>
        <p:nvSpPr>
          <p:cNvPr id="274" name="Google Shape;274;p46"/>
          <p:cNvSpPr txBox="1">
            <a:spLocks noGrp="1"/>
          </p:cNvSpPr>
          <p:nvPr>
            <p:ph type="sldNum" idx="12"/>
          </p:nvPr>
        </p:nvSpPr>
        <p:spPr>
          <a:xfrm>
            <a:off x="4297650" y="4673651"/>
            <a:ext cx="548700" cy="3936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pic>
        <p:nvPicPr>
          <p:cNvPr id="275" name="Google Shape;275;p46"/>
          <p:cNvPicPr preferRelativeResize="0"/>
          <p:nvPr/>
        </p:nvPicPr>
        <p:blipFill rotWithShape="1">
          <a:blip r:embed="rId3">
            <a:alphaModFix/>
          </a:blip>
          <a:srcRect t="31866"/>
          <a:stretch/>
        </p:blipFill>
        <p:spPr>
          <a:xfrm>
            <a:off x="1048650" y="0"/>
            <a:ext cx="1732351" cy="1185075"/>
          </a:xfrm>
          <a:prstGeom prst="rect">
            <a:avLst/>
          </a:prstGeom>
          <a:noFill/>
          <a:ln>
            <a:noFill/>
          </a:ln>
        </p:spPr>
      </p:pic>
      <p:pic>
        <p:nvPicPr>
          <p:cNvPr id="276" name="Google Shape;276;p46"/>
          <p:cNvPicPr preferRelativeResize="0"/>
          <p:nvPr/>
        </p:nvPicPr>
        <p:blipFill rotWithShape="1">
          <a:blip r:embed="rId5">
            <a:alphaModFix/>
          </a:blip>
          <a:srcRect t="980" b="990"/>
          <a:stretch/>
        </p:blipFill>
        <p:spPr>
          <a:xfrm>
            <a:off x="281325" y="1351150"/>
            <a:ext cx="710101" cy="698926"/>
          </a:xfrm>
          <a:prstGeom prst="rect">
            <a:avLst/>
          </a:prstGeom>
          <a:noFill/>
          <a:ln>
            <a:noFill/>
          </a:ln>
        </p:spPr>
      </p:pic>
      <p:pic>
        <p:nvPicPr>
          <p:cNvPr id="277" name="Google Shape;277;p46"/>
          <p:cNvPicPr preferRelativeResize="0"/>
          <p:nvPr/>
        </p:nvPicPr>
        <p:blipFill rotWithShape="1">
          <a:blip r:embed="rId5">
            <a:alphaModFix/>
          </a:blip>
          <a:srcRect t="980" b="990"/>
          <a:stretch/>
        </p:blipFill>
        <p:spPr>
          <a:xfrm>
            <a:off x="7327875" y="3817675"/>
            <a:ext cx="1007150" cy="991275"/>
          </a:xfrm>
          <a:prstGeom prst="rect">
            <a:avLst/>
          </a:prstGeom>
          <a:noFill/>
          <a:ln>
            <a:noFill/>
          </a:ln>
        </p:spPr>
      </p:pic>
      <p:pic>
        <p:nvPicPr>
          <p:cNvPr id="278" name="Google Shape;278;p46"/>
          <p:cNvPicPr preferRelativeResize="0"/>
          <p:nvPr/>
        </p:nvPicPr>
        <p:blipFill rotWithShape="1">
          <a:blip r:embed="rId3">
            <a:alphaModFix/>
          </a:blip>
          <a:srcRect r="27808"/>
          <a:stretch/>
        </p:blipFill>
        <p:spPr>
          <a:xfrm>
            <a:off x="7910125" y="182975"/>
            <a:ext cx="1233875" cy="1716026"/>
          </a:xfrm>
          <a:prstGeom prst="rect">
            <a:avLst/>
          </a:prstGeom>
          <a:noFill/>
          <a:ln>
            <a:noFill/>
          </a:ln>
        </p:spPr>
      </p:pic>
      <p:pic>
        <p:nvPicPr>
          <p:cNvPr id="279" name="Google Shape;279;p46"/>
          <p:cNvPicPr preferRelativeResize="0"/>
          <p:nvPr/>
        </p:nvPicPr>
        <p:blipFill rotWithShape="1">
          <a:blip r:embed="rId3">
            <a:alphaModFix/>
          </a:blip>
          <a:srcRect l="28341"/>
          <a:stretch/>
        </p:blipFill>
        <p:spPr>
          <a:xfrm>
            <a:off x="0" y="2680300"/>
            <a:ext cx="315900" cy="442601"/>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80"/>
        <p:cNvGrpSpPr/>
        <p:nvPr/>
      </p:nvGrpSpPr>
      <p:grpSpPr>
        <a:xfrm>
          <a:off x="0" y="0"/>
          <a:ext cx="0" cy="0"/>
          <a:chOff x="0" y="0"/>
          <a:chExt cx="0" cy="0"/>
        </a:xfrm>
      </p:grpSpPr>
      <p:pic>
        <p:nvPicPr>
          <p:cNvPr id="281" name="Google Shape;281;p47"/>
          <p:cNvPicPr preferRelativeResize="0"/>
          <p:nvPr/>
        </p:nvPicPr>
        <p:blipFill rotWithShape="1">
          <a:blip r:embed="rId2">
            <a:alphaModFix/>
          </a:blip>
          <a:srcRect t="893" b="893"/>
          <a:stretch/>
        </p:blipFill>
        <p:spPr>
          <a:xfrm>
            <a:off x="8486650" y="532325"/>
            <a:ext cx="559400" cy="551575"/>
          </a:xfrm>
          <a:prstGeom prst="rect">
            <a:avLst/>
          </a:prstGeom>
          <a:noFill/>
          <a:ln>
            <a:noFill/>
          </a:ln>
        </p:spPr>
      </p:pic>
      <p:grpSp>
        <p:nvGrpSpPr>
          <p:cNvPr id="282" name="Google Shape;282;p47"/>
          <p:cNvGrpSpPr/>
          <p:nvPr/>
        </p:nvGrpSpPr>
        <p:grpSpPr>
          <a:xfrm>
            <a:off x="0" y="809153"/>
            <a:ext cx="9144000" cy="665100"/>
            <a:chOff x="0" y="809153"/>
            <a:chExt cx="9144000" cy="665100"/>
          </a:xfrm>
        </p:grpSpPr>
        <p:sp>
          <p:nvSpPr>
            <p:cNvPr id="283" name="Google Shape;283;p47"/>
            <p:cNvSpPr/>
            <p:nvPr/>
          </p:nvSpPr>
          <p:spPr>
            <a:xfrm>
              <a:off x="0" y="809153"/>
              <a:ext cx="91440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47"/>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85;p47"/>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86" name="Google Shape;286;p47"/>
          <p:cNvSpPr txBox="1">
            <a:spLocks noGrp="1"/>
          </p:cNvSpPr>
          <p:nvPr>
            <p:ph type="body" idx="1"/>
          </p:nvPr>
        </p:nvSpPr>
        <p:spPr>
          <a:xfrm>
            <a:off x="514800" y="1582772"/>
            <a:ext cx="6373800" cy="2889900"/>
          </a:xfrm>
          <a:prstGeom prst="rect">
            <a:avLst/>
          </a:prstGeom>
        </p:spPr>
        <p:txBody>
          <a:bodyPr spcFirstLastPara="1" wrap="square" lIns="0" tIns="0" rIns="0" bIns="0" anchor="t" anchorCtr="0">
            <a:noAutofit/>
          </a:bodyPr>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287" name="Google Shape;287;p4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88" name="Google Shape;288;p47"/>
          <p:cNvPicPr preferRelativeResize="0"/>
          <p:nvPr/>
        </p:nvPicPr>
        <p:blipFill rotWithShape="1">
          <a:blip r:embed="rId3">
            <a:alphaModFix/>
          </a:blip>
          <a:srcRect t="25361"/>
          <a:stretch/>
        </p:blipFill>
        <p:spPr>
          <a:xfrm>
            <a:off x="5899875" y="0"/>
            <a:ext cx="1446375" cy="1083901"/>
          </a:xfrm>
          <a:prstGeom prst="rect">
            <a:avLst/>
          </a:prstGeom>
          <a:noFill/>
          <a:ln>
            <a:noFill/>
          </a:ln>
        </p:spPr>
      </p:pic>
      <p:pic>
        <p:nvPicPr>
          <p:cNvPr id="289" name="Google Shape;289;p47"/>
          <p:cNvPicPr preferRelativeResize="0"/>
          <p:nvPr/>
        </p:nvPicPr>
        <p:blipFill rotWithShape="1">
          <a:blip r:embed="rId4">
            <a:alphaModFix/>
          </a:blip>
          <a:srcRect t="980" b="990"/>
          <a:stretch/>
        </p:blipFill>
        <p:spPr>
          <a:xfrm>
            <a:off x="7231799" y="1156949"/>
            <a:ext cx="1004351" cy="988528"/>
          </a:xfrm>
          <a:prstGeom prst="rect">
            <a:avLst/>
          </a:prstGeom>
          <a:noFill/>
          <a:ln>
            <a:noFill/>
          </a:ln>
        </p:spPr>
      </p:pic>
      <p:pic>
        <p:nvPicPr>
          <p:cNvPr id="290" name="Google Shape;290;p47"/>
          <p:cNvPicPr preferRelativeResize="0"/>
          <p:nvPr/>
        </p:nvPicPr>
        <p:blipFill rotWithShape="1">
          <a:blip r:embed="rId3">
            <a:alphaModFix/>
          </a:blip>
          <a:srcRect r="23383"/>
          <a:stretch/>
        </p:blipFill>
        <p:spPr>
          <a:xfrm>
            <a:off x="7926475" y="2877225"/>
            <a:ext cx="1217526" cy="1595451"/>
          </a:xfrm>
          <a:prstGeom prst="rect">
            <a:avLst/>
          </a:prstGeom>
          <a:noFill/>
          <a:ln>
            <a:noFill/>
          </a:ln>
        </p:spPr>
      </p:pic>
      <p:pic>
        <p:nvPicPr>
          <p:cNvPr id="291" name="Google Shape;291;p47"/>
          <p:cNvPicPr preferRelativeResize="0"/>
          <p:nvPr/>
        </p:nvPicPr>
        <p:blipFill rotWithShape="1">
          <a:blip r:embed="rId4">
            <a:alphaModFix/>
          </a:blip>
          <a:srcRect t="980" b="990"/>
          <a:stretch/>
        </p:blipFill>
        <p:spPr>
          <a:xfrm>
            <a:off x="6670500" y="3652326"/>
            <a:ext cx="675748" cy="665101"/>
          </a:xfrm>
          <a:prstGeom prst="rect">
            <a:avLst/>
          </a:prstGeom>
          <a:noFill/>
          <a:ln>
            <a:noFill/>
          </a:ln>
        </p:spPr>
      </p:pic>
      <p:pic>
        <p:nvPicPr>
          <p:cNvPr id="292" name="Google Shape;292;p47"/>
          <p:cNvPicPr preferRelativeResize="0"/>
          <p:nvPr/>
        </p:nvPicPr>
        <p:blipFill rotWithShape="1">
          <a:blip r:embed="rId2">
            <a:alphaModFix/>
          </a:blip>
          <a:srcRect b="32971"/>
          <a:stretch/>
        </p:blipFill>
        <p:spPr>
          <a:xfrm>
            <a:off x="7671150" y="4688726"/>
            <a:ext cx="675750" cy="4547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a Two text columns with subtitles, half grey" preserve="1" userDrawn="1">
  <p:cSld name="1_2a Two text columns with subtitles, half grey">
    <p:spTree>
      <p:nvGrpSpPr>
        <p:cNvPr id="1" name="Shape 445"/>
        <p:cNvGrpSpPr/>
        <p:nvPr/>
      </p:nvGrpSpPr>
      <p:grpSpPr>
        <a:xfrm>
          <a:off x="0" y="0"/>
          <a:ext cx="0" cy="0"/>
          <a:chOff x="0" y="0"/>
          <a:chExt cx="0" cy="0"/>
        </a:xfrm>
      </p:grpSpPr>
      <p:sp>
        <p:nvSpPr>
          <p:cNvPr id="450" name="Google Shape;450;p64"/>
          <p:cNvSpPr txBox="1">
            <a:spLocks noGrp="1"/>
          </p:cNvSpPr>
          <p:nvPr>
            <p:ph type="body" idx="3" hasCustomPrompt="1"/>
          </p:nvPr>
        </p:nvSpPr>
        <p:spPr>
          <a:xfrm>
            <a:off x="450000" y="1191286"/>
            <a:ext cx="4014000" cy="3030600"/>
          </a:xfrm>
          <a:prstGeom prst="rect">
            <a:avLst/>
          </a:prstGeom>
        </p:spPr>
        <p:txBody>
          <a:bodyPr spcFirstLastPara="1" wrap="square" lIns="0" tIns="0" rIns="0" bIns="0" anchor="t" anchorCtr="0">
            <a:noAutofit/>
          </a:bodyPr>
          <a:lstStyle>
            <a:lvl1pPr marL="0" lvl="0" indent="0" rtl="0">
              <a:spcBef>
                <a:spcPts val="0"/>
              </a:spcBef>
              <a:spcAft>
                <a:spcPts val="600"/>
              </a:spcAft>
              <a:buSzPts val="1400"/>
              <a:buNone/>
              <a:defRPr sz="1200" baseline="0">
                <a:solidFill>
                  <a:srgbClr val="000000"/>
                </a:solidFill>
                <a:latin typeface="Raleway Medium" pitchFamily="2" charset="0"/>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r>
              <a:rPr lang="en-NZ" dirty="0"/>
              <a:t>Add</a:t>
            </a:r>
            <a:endParaRPr dirty="0"/>
          </a:p>
        </p:txBody>
      </p:sp>
      <p:sp>
        <p:nvSpPr>
          <p:cNvPr id="451" name="Google Shape;451;p64"/>
          <p:cNvSpPr txBox="1">
            <a:spLocks noGrp="1"/>
          </p:cNvSpPr>
          <p:nvPr>
            <p:ph type="body" idx="4" hasCustomPrompt="1"/>
          </p:nvPr>
        </p:nvSpPr>
        <p:spPr>
          <a:xfrm>
            <a:off x="4680000" y="1524500"/>
            <a:ext cx="4014000" cy="3030600"/>
          </a:xfrm>
          <a:prstGeom prst="rect">
            <a:avLst/>
          </a:prstGeom>
        </p:spPr>
        <p:txBody>
          <a:bodyPr spcFirstLastPara="1" wrap="square" lIns="0" tIns="0" rIns="0" bIns="0" anchor="t" anchorCtr="0">
            <a:noAutofit/>
          </a:bodyPr>
          <a:lstStyle>
            <a:lvl1pPr marL="0" lvl="0" indent="0" rtl="0">
              <a:lnSpc>
                <a:spcPct val="105000"/>
              </a:lnSpc>
              <a:spcBef>
                <a:spcPts val="0"/>
              </a:spcBef>
              <a:spcAft>
                <a:spcPts val="0"/>
              </a:spcAft>
              <a:buClr>
                <a:schemeClr val="lt1"/>
              </a:buClr>
              <a:buSzPts val="1400"/>
              <a:buNone/>
              <a:defRPr sz="1050" baseline="0">
                <a:solidFill>
                  <a:schemeClr val="tx1"/>
                </a:solidFill>
                <a:latin typeface="+mj-lt"/>
              </a:defRPr>
            </a:lvl1pPr>
            <a:lvl2pPr marL="0" lvl="1" indent="0" rtl="0">
              <a:lnSpc>
                <a:spcPct val="105000"/>
              </a:lnSpc>
              <a:spcBef>
                <a:spcPts val="0"/>
              </a:spcBef>
              <a:spcAft>
                <a:spcPts val="0"/>
              </a:spcAft>
              <a:buClr>
                <a:schemeClr val="lt1"/>
              </a:buClr>
              <a:buSzPts val="1200"/>
              <a:buNone/>
              <a:defRPr sz="1050" baseline="0">
                <a:solidFill>
                  <a:schemeClr val="tx1"/>
                </a:solidFill>
                <a:latin typeface="Raleway Medium" pitchFamily="2" charset="0"/>
              </a:defRPr>
            </a:lvl2pPr>
            <a:lvl3pPr marL="1371600" lvl="2" indent="-304800" rtl="0">
              <a:spcBef>
                <a:spcPts val="1000"/>
              </a:spcBef>
              <a:spcAft>
                <a:spcPts val="0"/>
              </a:spcAft>
              <a:buClr>
                <a:schemeClr val="lt1"/>
              </a:buClr>
              <a:buSzPts val="1200"/>
              <a:buChar char="■"/>
              <a:defRPr>
                <a:solidFill>
                  <a:schemeClr val="lt1"/>
                </a:solidFill>
              </a:defRPr>
            </a:lvl3pPr>
            <a:lvl4pPr marL="1828800" lvl="3" indent="-304800" rtl="0">
              <a:spcBef>
                <a:spcPts val="1000"/>
              </a:spcBef>
              <a:spcAft>
                <a:spcPts val="0"/>
              </a:spcAft>
              <a:buClr>
                <a:schemeClr val="lt1"/>
              </a:buClr>
              <a:buSzPts val="1200"/>
              <a:buChar char="●"/>
              <a:defRPr>
                <a:solidFill>
                  <a:schemeClr val="lt1"/>
                </a:solidFill>
              </a:defRPr>
            </a:lvl4pPr>
            <a:lvl5pPr marL="2286000" lvl="4" indent="-304800" rtl="0">
              <a:spcBef>
                <a:spcPts val="1000"/>
              </a:spcBef>
              <a:spcAft>
                <a:spcPts val="0"/>
              </a:spcAft>
              <a:buClr>
                <a:schemeClr val="lt1"/>
              </a:buClr>
              <a:buSzPts val="1200"/>
              <a:buChar char="○"/>
              <a:defRPr>
                <a:solidFill>
                  <a:schemeClr val="lt1"/>
                </a:solidFill>
              </a:defRPr>
            </a:lvl5pPr>
            <a:lvl6pPr marL="2743200" lvl="5" indent="-304800" rtl="0">
              <a:spcBef>
                <a:spcPts val="1000"/>
              </a:spcBef>
              <a:spcAft>
                <a:spcPts val="0"/>
              </a:spcAft>
              <a:buClr>
                <a:schemeClr val="lt1"/>
              </a:buClr>
              <a:buSzPts val="1200"/>
              <a:buChar char="■"/>
              <a:defRPr>
                <a:solidFill>
                  <a:schemeClr val="lt1"/>
                </a:solidFill>
              </a:defRPr>
            </a:lvl6pPr>
            <a:lvl7pPr marL="3200400" lvl="6" indent="-304800" rtl="0">
              <a:spcBef>
                <a:spcPts val="1000"/>
              </a:spcBef>
              <a:spcAft>
                <a:spcPts val="0"/>
              </a:spcAft>
              <a:buClr>
                <a:schemeClr val="lt1"/>
              </a:buClr>
              <a:buSzPts val="1200"/>
              <a:buChar char="●"/>
              <a:defRPr>
                <a:solidFill>
                  <a:schemeClr val="lt1"/>
                </a:solidFill>
              </a:defRPr>
            </a:lvl7pPr>
            <a:lvl8pPr marL="3657600" lvl="7" indent="-304800" rtl="0">
              <a:spcBef>
                <a:spcPts val="1000"/>
              </a:spcBef>
              <a:spcAft>
                <a:spcPts val="0"/>
              </a:spcAft>
              <a:buClr>
                <a:schemeClr val="lt1"/>
              </a:buClr>
              <a:buSzPts val="1200"/>
              <a:buChar char="○"/>
              <a:defRPr>
                <a:solidFill>
                  <a:schemeClr val="lt1"/>
                </a:solidFill>
              </a:defRPr>
            </a:lvl8pPr>
            <a:lvl9pPr marL="4114800" lvl="8" indent="-304800" rtl="0">
              <a:spcBef>
                <a:spcPts val="1000"/>
              </a:spcBef>
              <a:spcAft>
                <a:spcPts val="1000"/>
              </a:spcAft>
              <a:buClr>
                <a:schemeClr val="lt1"/>
              </a:buClr>
              <a:buSzPts val="1200"/>
              <a:buChar char="■"/>
              <a:defRPr>
                <a:solidFill>
                  <a:schemeClr val="lt1"/>
                </a:solidFill>
              </a:defRPr>
            </a:lvl9pPr>
          </a:lstStyle>
          <a:p>
            <a:r>
              <a:rPr lang="en-NZ" dirty="0"/>
              <a:t>Add</a:t>
            </a:r>
          </a:p>
          <a:p>
            <a:pPr lvl="1"/>
            <a:r>
              <a:rPr lang="en-NZ" dirty="0"/>
              <a:t>Add</a:t>
            </a:r>
          </a:p>
        </p:txBody>
      </p:sp>
      <p:sp>
        <p:nvSpPr>
          <p:cNvPr id="452" name="Google Shape;452;p64"/>
          <p:cNvSpPr txBox="1">
            <a:spLocks noGrp="1"/>
          </p:cNvSpPr>
          <p:nvPr>
            <p:ph type="title" hasCustomPrompt="1"/>
          </p:nvPr>
        </p:nvSpPr>
        <p:spPr>
          <a:xfrm>
            <a:off x="450000" y="0"/>
            <a:ext cx="4014000" cy="999641"/>
          </a:xfrm>
          <a:prstGeom prst="rect">
            <a:avLst/>
          </a:prstGeom>
          <a:ln>
            <a:noFill/>
          </a:ln>
        </p:spPr>
        <p:txBody>
          <a:bodyPr spcFirstLastPara="1" wrap="square" lIns="0" tIns="0" rIns="0" bIns="0" anchor="b" anchorCtr="0">
            <a:noAutofit/>
          </a:bodyPr>
          <a:lstStyle>
            <a:lvl1pPr lvl="0" rtl="0">
              <a:lnSpc>
                <a:spcPct val="90000"/>
              </a:lnSpc>
              <a:spcBef>
                <a:spcPts val="0"/>
              </a:spcBef>
              <a:spcAft>
                <a:spcPts val="0"/>
              </a:spcAft>
              <a:buSzPts val="1400"/>
              <a:buNone/>
              <a:defRPr sz="2000" baseline="0">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NZ" dirty="0"/>
              <a:t>3 line head</a:t>
            </a:r>
            <a:endParaRPr dirty="0"/>
          </a:p>
        </p:txBody>
      </p:sp>
      <p:cxnSp>
        <p:nvCxnSpPr>
          <p:cNvPr id="3" name="Google Shape;453;p64">
            <a:extLst>
              <a:ext uri="{FF2B5EF4-FFF2-40B4-BE49-F238E27FC236}">
                <a16:creationId xmlns:a16="http://schemas.microsoft.com/office/drawing/2014/main" id="{C33945AC-B6B9-B9FF-0012-C8CB7DD5308B}"/>
              </a:ext>
            </a:extLst>
          </p:cNvPr>
          <p:cNvCxnSpPr/>
          <p:nvPr userDrawn="1"/>
        </p:nvCxnSpPr>
        <p:spPr>
          <a:xfrm>
            <a:off x="475625" y="1109271"/>
            <a:ext cx="2476200" cy="0"/>
          </a:xfrm>
          <a:prstGeom prst="straightConnector1">
            <a:avLst/>
          </a:prstGeom>
          <a:noFill/>
          <a:ln w="38100" cap="flat" cmpd="sng">
            <a:solidFill>
              <a:srgbClr val="FAC32F"/>
            </a:solidFill>
            <a:prstDash val="solid"/>
            <a:round/>
            <a:headEnd type="none" w="med" len="med"/>
            <a:tailEnd type="none" w="med" len="med"/>
          </a:ln>
        </p:spPr>
      </p:cxnSp>
      <p:sp>
        <p:nvSpPr>
          <p:cNvPr id="2" name="Google Shape;8;p1">
            <a:extLst>
              <a:ext uri="{FF2B5EF4-FFF2-40B4-BE49-F238E27FC236}">
                <a16:creationId xmlns:a16="http://schemas.microsoft.com/office/drawing/2014/main" id="{57BCF7BC-034D-8ED9-70C1-EAEE25995C5E}"/>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037911864"/>
      </p:ext>
    </p:extLst>
  </p:cSld>
  <p:clrMapOvr>
    <a:masterClrMapping/>
  </p:clrMapOvr>
  <p:transition>
    <p:fade thruBlk="1"/>
  </p:transition>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93"/>
        <p:cNvGrpSpPr/>
        <p:nvPr/>
      </p:nvGrpSpPr>
      <p:grpSpPr>
        <a:xfrm>
          <a:off x="0" y="0"/>
          <a:ext cx="0" cy="0"/>
          <a:chOff x="0" y="0"/>
          <a:chExt cx="0" cy="0"/>
        </a:xfrm>
      </p:grpSpPr>
      <p:pic>
        <p:nvPicPr>
          <p:cNvPr id="294" name="Google Shape;294;p48"/>
          <p:cNvPicPr preferRelativeResize="0"/>
          <p:nvPr/>
        </p:nvPicPr>
        <p:blipFill rotWithShape="1">
          <a:blip r:embed="rId2">
            <a:alphaModFix/>
          </a:blip>
          <a:srcRect t="893" b="893"/>
          <a:stretch/>
        </p:blipFill>
        <p:spPr>
          <a:xfrm>
            <a:off x="7728625" y="490650"/>
            <a:ext cx="675750" cy="666298"/>
          </a:xfrm>
          <a:prstGeom prst="rect">
            <a:avLst/>
          </a:prstGeom>
          <a:noFill/>
          <a:ln>
            <a:noFill/>
          </a:ln>
        </p:spPr>
      </p:pic>
      <p:pic>
        <p:nvPicPr>
          <p:cNvPr id="295" name="Google Shape;295;p48"/>
          <p:cNvPicPr preferRelativeResize="0"/>
          <p:nvPr/>
        </p:nvPicPr>
        <p:blipFill rotWithShape="1">
          <a:blip r:embed="rId2">
            <a:alphaModFix/>
          </a:blip>
          <a:srcRect b="32971"/>
          <a:stretch/>
        </p:blipFill>
        <p:spPr>
          <a:xfrm>
            <a:off x="7671150" y="4688726"/>
            <a:ext cx="675750" cy="454774"/>
          </a:xfrm>
          <a:prstGeom prst="rect">
            <a:avLst/>
          </a:prstGeom>
          <a:noFill/>
          <a:ln>
            <a:noFill/>
          </a:ln>
        </p:spPr>
      </p:pic>
      <p:grpSp>
        <p:nvGrpSpPr>
          <p:cNvPr id="296" name="Google Shape;296;p48"/>
          <p:cNvGrpSpPr/>
          <p:nvPr/>
        </p:nvGrpSpPr>
        <p:grpSpPr>
          <a:xfrm>
            <a:off x="0" y="809153"/>
            <a:ext cx="9144000" cy="665100"/>
            <a:chOff x="0" y="809153"/>
            <a:chExt cx="9144000" cy="665100"/>
          </a:xfrm>
        </p:grpSpPr>
        <p:sp>
          <p:nvSpPr>
            <p:cNvPr id="297" name="Google Shape;297;p48"/>
            <p:cNvSpPr/>
            <p:nvPr/>
          </p:nvSpPr>
          <p:spPr>
            <a:xfrm>
              <a:off x="0" y="809153"/>
              <a:ext cx="91440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48"/>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 name="Google Shape;299;p48"/>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00" name="Google Shape;300;p48"/>
          <p:cNvSpPr txBox="1">
            <a:spLocks noGrp="1"/>
          </p:cNvSpPr>
          <p:nvPr>
            <p:ph type="body" idx="1"/>
          </p:nvPr>
        </p:nvSpPr>
        <p:spPr>
          <a:xfrm>
            <a:off x="514800" y="1582775"/>
            <a:ext cx="2991000" cy="2960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01" name="Google Shape;301;p48"/>
          <p:cNvSpPr txBox="1">
            <a:spLocks noGrp="1"/>
          </p:cNvSpPr>
          <p:nvPr>
            <p:ph type="body" idx="2"/>
          </p:nvPr>
        </p:nvSpPr>
        <p:spPr>
          <a:xfrm>
            <a:off x="3897594" y="1582775"/>
            <a:ext cx="2991000" cy="2960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02" name="Google Shape;302;p4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03" name="Google Shape;303;p48"/>
          <p:cNvPicPr preferRelativeResize="0"/>
          <p:nvPr/>
        </p:nvPicPr>
        <p:blipFill rotWithShape="1">
          <a:blip r:embed="rId3">
            <a:alphaModFix/>
          </a:blip>
          <a:srcRect t="25361"/>
          <a:stretch/>
        </p:blipFill>
        <p:spPr>
          <a:xfrm>
            <a:off x="6282250" y="0"/>
            <a:ext cx="1446375" cy="1083901"/>
          </a:xfrm>
          <a:prstGeom prst="rect">
            <a:avLst/>
          </a:prstGeom>
          <a:noFill/>
          <a:ln>
            <a:noFill/>
          </a:ln>
        </p:spPr>
      </p:pic>
      <p:pic>
        <p:nvPicPr>
          <p:cNvPr id="304" name="Google Shape;304;p48"/>
          <p:cNvPicPr preferRelativeResize="0"/>
          <p:nvPr/>
        </p:nvPicPr>
        <p:blipFill rotWithShape="1">
          <a:blip r:embed="rId4">
            <a:alphaModFix/>
          </a:blip>
          <a:srcRect t="980" b="990"/>
          <a:stretch/>
        </p:blipFill>
        <p:spPr>
          <a:xfrm>
            <a:off x="7330024" y="2266737"/>
            <a:ext cx="1004351" cy="988528"/>
          </a:xfrm>
          <a:prstGeom prst="rect">
            <a:avLst/>
          </a:prstGeom>
          <a:noFill/>
          <a:ln>
            <a:noFill/>
          </a:ln>
        </p:spPr>
      </p:pic>
      <p:pic>
        <p:nvPicPr>
          <p:cNvPr id="305" name="Google Shape;305;p48"/>
          <p:cNvPicPr preferRelativeResize="0"/>
          <p:nvPr/>
        </p:nvPicPr>
        <p:blipFill rotWithShape="1">
          <a:blip r:embed="rId3">
            <a:alphaModFix/>
          </a:blip>
          <a:srcRect r="23383"/>
          <a:stretch/>
        </p:blipFill>
        <p:spPr>
          <a:xfrm>
            <a:off x="8277325" y="3336980"/>
            <a:ext cx="866675" cy="1135695"/>
          </a:xfrm>
          <a:prstGeom prst="rect">
            <a:avLst/>
          </a:prstGeom>
          <a:noFill/>
          <a:ln>
            <a:noFill/>
          </a:ln>
        </p:spPr>
      </p:pic>
      <p:pic>
        <p:nvPicPr>
          <p:cNvPr id="306" name="Google Shape;306;p48"/>
          <p:cNvPicPr preferRelativeResize="0"/>
          <p:nvPr/>
        </p:nvPicPr>
        <p:blipFill rotWithShape="1">
          <a:blip r:embed="rId4">
            <a:alphaModFix/>
          </a:blip>
          <a:srcRect t="980" b="990"/>
          <a:stretch/>
        </p:blipFill>
        <p:spPr>
          <a:xfrm>
            <a:off x="8277325" y="1248138"/>
            <a:ext cx="675748" cy="665101"/>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07"/>
        <p:cNvGrpSpPr/>
        <p:nvPr/>
      </p:nvGrpSpPr>
      <p:grpSpPr>
        <a:xfrm>
          <a:off x="0" y="0"/>
          <a:ext cx="0" cy="0"/>
          <a:chOff x="0" y="0"/>
          <a:chExt cx="0" cy="0"/>
        </a:xfrm>
      </p:grpSpPr>
      <p:pic>
        <p:nvPicPr>
          <p:cNvPr id="308" name="Google Shape;308;p49"/>
          <p:cNvPicPr preferRelativeResize="0"/>
          <p:nvPr/>
        </p:nvPicPr>
        <p:blipFill rotWithShape="1">
          <a:blip r:embed="rId2">
            <a:alphaModFix/>
          </a:blip>
          <a:srcRect t="893" b="893"/>
          <a:stretch/>
        </p:blipFill>
        <p:spPr>
          <a:xfrm>
            <a:off x="8486650" y="532325"/>
            <a:ext cx="559400" cy="551575"/>
          </a:xfrm>
          <a:prstGeom prst="rect">
            <a:avLst/>
          </a:prstGeom>
          <a:noFill/>
          <a:ln>
            <a:noFill/>
          </a:ln>
        </p:spPr>
      </p:pic>
      <p:grpSp>
        <p:nvGrpSpPr>
          <p:cNvPr id="309" name="Google Shape;309;p49"/>
          <p:cNvGrpSpPr/>
          <p:nvPr/>
        </p:nvGrpSpPr>
        <p:grpSpPr>
          <a:xfrm>
            <a:off x="0" y="809153"/>
            <a:ext cx="9144000" cy="665100"/>
            <a:chOff x="0" y="809153"/>
            <a:chExt cx="9144000" cy="665100"/>
          </a:xfrm>
        </p:grpSpPr>
        <p:sp>
          <p:nvSpPr>
            <p:cNvPr id="310" name="Google Shape;310;p49"/>
            <p:cNvSpPr/>
            <p:nvPr/>
          </p:nvSpPr>
          <p:spPr>
            <a:xfrm>
              <a:off x="0" y="809153"/>
              <a:ext cx="91440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49"/>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2" name="Google Shape;312;p49"/>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13" name="Google Shape;313;p49"/>
          <p:cNvSpPr txBox="1">
            <a:spLocks noGrp="1"/>
          </p:cNvSpPr>
          <p:nvPr>
            <p:ph type="body" idx="1"/>
          </p:nvPr>
        </p:nvSpPr>
        <p:spPr>
          <a:xfrm>
            <a:off x="514800" y="1582775"/>
            <a:ext cx="2489400" cy="2960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14" name="Google Shape;314;p49"/>
          <p:cNvSpPr txBox="1">
            <a:spLocks noGrp="1"/>
          </p:cNvSpPr>
          <p:nvPr>
            <p:ph type="body" idx="2"/>
          </p:nvPr>
        </p:nvSpPr>
        <p:spPr>
          <a:xfrm>
            <a:off x="3295205" y="1582775"/>
            <a:ext cx="2489400" cy="2960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15" name="Google Shape;315;p49"/>
          <p:cNvSpPr txBox="1">
            <a:spLocks noGrp="1"/>
          </p:cNvSpPr>
          <p:nvPr>
            <p:ph type="body" idx="3"/>
          </p:nvPr>
        </p:nvSpPr>
        <p:spPr>
          <a:xfrm>
            <a:off x="6075610" y="1582775"/>
            <a:ext cx="2489400" cy="29604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16" name="Google Shape;316;p49"/>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7" name="Google Shape;317;p49"/>
          <p:cNvPicPr preferRelativeResize="0"/>
          <p:nvPr/>
        </p:nvPicPr>
        <p:blipFill rotWithShape="1">
          <a:blip r:embed="rId3">
            <a:alphaModFix/>
          </a:blip>
          <a:srcRect t="25361"/>
          <a:stretch/>
        </p:blipFill>
        <p:spPr>
          <a:xfrm>
            <a:off x="5899875" y="0"/>
            <a:ext cx="1446375" cy="1083901"/>
          </a:xfrm>
          <a:prstGeom prst="rect">
            <a:avLst/>
          </a:prstGeom>
          <a:noFill/>
          <a:ln>
            <a:noFill/>
          </a:ln>
        </p:spPr>
      </p:pic>
      <p:pic>
        <p:nvPicPr>
          <p:cNvPr id="318" name="Google Shape;318;p49"/>
          <p:cNvPicPr preferRelativeResize="0"/>
          <p:nvPr/>
        </p:nvPicPr>
        <p:blipFill rotWithShape="1">
          <a:blip r:embed="rId4">
            <a:alphaModFix/>
          </a:blip>
          <a:srcRect t="980" b="990"/>
          <a:stretch/>
        </p:blipFill>
        <p:spPr>
          <a:xfrm>
            <a:off x="7488675" y="1026200"/>
            <a:ext cx="675750" cy="665103"/>
          </a:xfrm>
          <a:prstGeom prst="rect">
            <a:avLst/>
          </a:prstGeom>
          <a:noFill/>
          <a:ln>
            <a:noFill/>
          </a:ln>
        </p:spPr>
      </p:pic>
      <p:pic>
        <p:nvPicPr>
          <p:cNvPr id="319" name="Google Shape;319;p49"/>
          <p:cNvPicPr preferRelativeResize="0"/>
          <p:nvPr/>
        </p:nvPicPr>
        <p:blipFill rotWithShape="1">
          <a:blip r:embed="rId3">
            <a:alphaModFix/>
          </a:blip>
          <a:srcRect r="57475"/>
          <a:stretch/>
        </p:blipFill>
        <p:spPr>
          <a:xfrm>
            <a:off x="8486650" y="2877225"/>
            <a:ext cx="675750" cy="1595451"/>
          </a:xfrm>
          <a:prstGeom prst="rect">
            <a:avLst/>
          </a:prstGeom>
          <a:noFill/>
          <a:ln>
            <a:noFill/>
          </a:ln>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0"/>
        <p:cNvGrpSpPr/>
        <p:nvPr/>
      </p:nvGrpSpPr>
      <p:grpSpPr>
        <a:xfrm>
          <a:off x="0" y="0"/>
          <a:ext cx="0" cy="0"/>
          <a:chOff x="0" y="0"/>
          <a:chExt cx="0" cy="0"/>
        </a:xfrm>
      </p:grpSpPr>
      <p:pic>
        <p:nvPicPr>
          <p:cNvPr id="321" name="Google Shape;321;p50"/>
          <p:cNvPicPr preferRelativeResize="0"/>
          <p:nvPr/>
        </p:nvPicPr>
        <p:blipFill rotWithShape="1">
          <a:blip r:embed="rId2">
            <a:alphaModFix/>
          </a:blip>
          <a:srcRect t="893" b="893"/>
          <a:stretch/>
        </p:blipFill>
        <p:spPr>
          <a:xfrm>
            <a:off x="7728625" y="490650"/>
            <a:ext cx="675750" cy="666298"/>
          </a:xfrm>
          <a:prstGeom prst="rect">
            <a:avLst/>
          </a:prstGeom>
          <a:noFill/>
          <a:ln>
            <a:noFill/>
          </a:ln>
        </p:spPr>
      </p:pic>
      <p:pic>
        <p:nvPicPr>
          <p:cNvPr id="322" name="Google Shape;322;p50"/>
          <p:cNvPicPr preferRelativeResize="0"/>
          <p:nvPr/>
        </p:nvPicPr>
        <p:blipFill rotWithShape="1">
          <a:blip r:embed="rId2">
            <a:alphaModFix/>
          </a:blip>
          <a:srcRect b="32971"/>
          <a:stretch/>
        </p:blipFill>
        <p:spPr>
          <a:xfrm>
            <a:off x="7671150" y="4688726"/>
            <a:ext cx="675750" cy="454774"/>
          </a:xfrm>
          <a:prstGeom prst="rect">
            <a:avLst/>
          </a:prstGeom>
          <a:noFill/>
          <a:ln>
            <a:noFill/>
          </a:ln>
        </p:spPr>
      </p:pic>
      <p:grpSp>
        <p:nvGrpSpPr>
          <p:cNvPr id="323" name="Google Shape;323;p50"/>
          <p:cNvGrpSpPr/>
          <p:nvPr/>
        </p:nvGrpSpPr>
        <p:grpSpPr>
          <a:xfrm>
            <a:off x="0" y="809153"/>
            <a:ext cx="9144000" cy="665100"/>
            <a:chOff x="0" y="809153"/>
            <a:chExt cx="9144000" cy="665100"/>
          </a:xfrm>
        </p:grpSpPr>
        <p:sp>
          <p:nvSpPr>
            <p:cNvPr id="324" name="Google Shape;324;p50"/>
            <p:cNvSpPr/>
            <p:nvPr/>
          </p:nvSpPr>
          <p:spPr>
            <a:xfrm>
              <a:off x="0" y="809153"/>
              <a:ext cx="91440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0"/>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50"/>
          <p:cNvSpPr txBox="1">
            <a:spLocks noGrp="1"/>
          </p:cNvSpPr>
          <p:nvPr>
            <p:ph type="title"/>
          </p:nvPr>
        </p:nvSpPr>
        <p:spPr>
          <a:xfrm>
            <a:off x="514800" y="809150"/>
            <a:ext cx="6373800" cy="6651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27" name="Google Shape;327;p5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28" name="Google Shape;328;p50"/>
          <p:cNvPicPr preferRelativeResize="0"/>
          <p:nvPr/>
        </p:nvPicPr>
        <p:blipFill rotWithShape="1">
          <a:blip r:embed="rId3">
            <a:alphaModFix/>
          </a:blip>
          <a:srcRect t="25361"/>
          <a:stretch/>
        </p:blipFill>
        <p:spPr>
          <a:xfrm>
            <a:off x="6282250" y="0"/>
            <a:ext cx="1446375" cy="1083901"/>
          </a:xfrm>
          <a:prstGeom prst="rect">
            <a:avLst/>
          </a:prstGeom>
          <a:noFill/>
          <a:ln>
            <a:noFill/>
          </a:ln>
        </p:spPr>
      </p:pic>
      <p:pic>
        <p:nvPicPr>
          <p:cNvPr id="329" name="Google Shape;329;p50"/>
          <p:cNvPicPr preferRelativeResize="0"/>
          <p:nvPr/>
        </p:nvPicPr>
        <p:blipFill rotWithShape="1">
          <a:blip r:embed="rId4">
            <a:alphaModFix/>
          </a:blip>
          <a:srcRect t="980" b="990"/>
          <a:stretch/>
        </p:blipFill>
        <p:spPr>
          <a:xfrm>
            <a:off x="7330024" y="2266737"/>
            <a:ext cx="1004351" cy="988528"/>
          </a:xfrm>
          <a:prstGeom prst="rect">
            <a:avLst/>
          </a:prstGeom>
          <a:noFill/>
          <a:ln>
            <a:noFill/>
          </a:ln>
        </p:spPr>
      </p:pic>
      <p:pic>
        <p:nvPicPr>
          <p:cNvPr id="330" name="Google Shape;330;p50"/>
          <p:cNvPicPr preferRelativeResize="0"/>
          <p:nvPr/>
        </p:nvPicPr>
        <p:blipFill rotWithShape="1">
          <a:blip r:embed="rId3">
            <a:alphaModFix/>
          </a:blip>
          <a:srcRect r="23383"/>
          <a:stretch/>
        </p:blipFill>
        <p:spPr>
          <a:xfrm>
            <a:off x="8277325" y="3336980"/>
            <a:ext cx="866675" cy="1135695"/>
          </a:xfrm>
          <a:prstGeom prst="rect">
            <a:avLst/>
          </a:prstGeom>
          <a:noFill/>
          <a:ln>
            <a:noFill/>
          </a:ln>
        </p:spPr>
      </p:pic>
      <p:pic>
        <p:nvPicPr>
          <p:cNvPr id="331" name="Google Shape;331;p50"/>
          <p:cNvPicPr preferRelativeResize="0"/>
          <p:nvPr/>
        </p:nvPicPr>
        <p:blipFill rotWithShape="1">
          <a:blip r:embed="rId4">
            <a:alphaModFix/>
          </a:blip>
          <a:srcRect t="980" b="990"/>
          <a:stretch/>
        </p:blipFill>
        <p:spPr>
          <a:xfrm>
            <a:off x="8277325" y="1248138"/>
            <a:ext cx="675748" cy="665101"/>
          </a:xfrm>
          <a:prstGeom prst="rect">
            <a:avLst/>
          </a:prstGeom>
          <a:noFill/>
          <a:ln>
            <a:noFill/>
          </a:ln>
        </p:spPr>
      </p:pic>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only small">
  <p:cSld name="TITLE_ONLY_2">
    <p:bg>
      <p:bgPr>
        <a:blipFill>
          <a:blip r:embed="rId2">
            <a:alphaModFix/>
          </a:blip>
          <a:stretch>
            <a:fillRect/>
          </a:stretch>
        </a:blipFill>
        <a:effectLst/>
      </p:bgPr>
    </p:bg>
    <p:spTree>
      <p:nvGrpSpPr>
        <p:cNvPr id="1" name="Shape 332"/>
        <p:cNvGrpSpPr/>
        <p:nvPr/>
      </p:nvGrpSpPr>
      <p:grpSpPr>
        <a:xfrm>
          <a:off x="0" y="0"/>
          <a:ext cx="0" cy="0"/>
          <a:chOff x="0" y="0"/>
          <a:chExt cx="0" cy="0"/>
        </a:xfrm>
      </p:grpSpPr>
      <p:grpSp>
        <p:nvGrpSpPr>
          <p:cNvPr id="333" name="Google Shape;333;p51"/>
          <p:cNvGrpSpPr/>
          <p:nvPr/>
        </p:nvGrpSpPr>
        <p:grpSpPr>
          <a:xfrm rot="5400000">
            <a:off x="4284135" y="-1236127"/>
            <a:ext cx="575700" cy="3047954"/>
            <a:chOff x="0" y="809153"/>
            <a:chExt cx="575700" cy="665100"/>
          </a:xfrm>
        </p:grpSpPr>
        <p:sp>
          <p:nvSpPr>
            <p:cNvPr id="334" name="Google Shape;334;p51"/>
            <p:cNvSpPr/>
            <p:nvPr/>
          </p:nvSpPr>
          <p:spPr>
            <a:xfrm>
              <a:off x="0" y="809153"/>
              <a:ext cx="575700" cy="665100"/>
            </a:xfrm>
            <a:prstGeom prst="rect">
              <a:avLst/>
            </a:prstGeom>
            <a:solidFill>
              <a:srgbClr val="001033">
                <a:alpha val="32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1"/>
            <p:cNvSpPr/>
            <p:nvPr/>
          </p:nvSpPr>
          <p:spPr>
            <a:xfrm>
              <a:off x="0" y="809153"/>
              <a:ext cx="81600" cy="6651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6" name="Google Shape;336;p51"/>
          <p:cNvSpPr txBox="1">
            <a:spLocks noGrp="1"/>
          </p:cNvSpPr>
          <p:nvPr>
            <p:ph type="title"/>
          </p:nvPr>
        </p:nvSpPr>
        <p:spPr>
          <a:xfrm>
            <a:off x="3048003" y="90300"/>
            <a:ext cx="3048000" cy="485400"/>
          </a:xfrm>
          <a:prstGeom prst="rect">
            <a:avLst/>
          </a:prstGeom>
        </p:spPr>
        <p:txBody>
          <a:bodyPr spcFirstLastPara="1" wrap="square" lIns="0" tIns="0" rIns="0" bIns="0"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7" name="Google Shape;337;p5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38" name="Google Shape;338;p51"/>
          <p:cNvPicPr preferRelativeResize="0"/>
          <p:nvPr/>
        </p:nvPicPr>
        <p:blipFill rotWithShape="1">
          <a:blip r:embed="rId3">
            <a:alphaModFix/>
          </a:blip>
          <a:srcRect t="670" b="670"/>
          <a:stretch/>
        </p:blipFill>
        <p:spPr>
          <a:xfrm>
            <a:off x="8280475" y="2416469"/>
            <a:ext cx="595150" cy="589532"/>
          </a:xfrm>
          <a:prstGeom prst="rect">
            <a:avLst/>
          </a:prstGeom>
          <a:noFill/>
          <a:ln>
            <a:noFill/>
          </a:ln>
        </p:spPr>
      </p:pic>
      <p:pic>
        <p:nvPicPr>
          <p:cNvPr id="339" name="Google Shape;339;p51"/>
          <p:cNvPicPr preferRelativeResize="0"/>
          <p:nvPr/>
        </p:nvPicPr>
        <p:blipFill rotWithShape="1">
          <a:blip r:embed="rId4">
            <a:alphaModFix/>
          </a:blip>
          <a:srcRect t="670" b="661"/>
          <a:stretch/>
        </p:blipFill>
        <p:spPr>
          <a:xfrm>
            <a:off x="7027447" y="232387"/>
            <a:ext cx="595150" cy="589551"/>
          </a:xfrm>
          <a:prstGeom prst="rect">
            <a:avLst/>
          </a:prstGeom>
          <a:noFill/>
          <a:ln>
            <a:noFill/>
          </a:ln>
        </p:spPr>
      </p:pic>
      <p:pic>
        <p:nvPicPr>
          <p:cNvPr id="340" name="Google Shape;340;p51"/>
          <p:cNvPicPr preferRelativeResize="0"/>
          <p:nvPr/>
        </p:nvPicPr>
        <p:blipFill rotWithShape="1">
          <a:blip r:embed="rId4">
            <a:alphaModFix/>
          </a:blip>
          <a:srcRect t="670" b="661"/>
          <a:stretch/>
        </p:blipFill>
        <p:spPr>
          <a:xfrm>
            <a:off x="371105" y="3969625"/>
            <a:ext cx="929773" cy="921025"/>
          </a:xfrm>
          <a:prstGeom prst="rect">
            <a:avLst/>
          </a:prstGeom>
          <a:noFill/>
          <a:ln>
            <a:noFill/>
          </a:ln>
        </p:spPr>
      </p:pic>
      <p:pic>
        <p:nvPicPr>
          <p:cNvPr id="341" name="Google Shape;341;p51"/>
          <p:cNvPicPr preferRelativeResize="0"/>
          <p:nvPr/>
        </p:nvPicPr>
        <p:blipFill rotWithShape="1">
          <a:blip r:embed="rId3">
            <a:alphaModFix/>
          </a:blip>
          <a:srcRect t="31866"/>
          <a:stretch/>
        </p:blipFill>
        <p:spPr>
          <a:xfrm>
            <a:off x="315900" y="0"/>
            <a:ext cx="1732351" cy="1185075"/>
          </a:xfrm>
          <a:prstGeom prst="rect">
            <a:avLst/>
          </a:prstGeom>
          <a:noFill/>
          <a:ln>
            <a:noFill/>
          </a:ln>
        </p:spPr>
      </p:pic>
      <p:pic>
        <p:nvPicPr>
          <p:cNvPr id="342" name="Google Shape;342;p51"/>
          <p:cNvPicPr preferRelativeResize="0"/>
          <p:nvPr/>
        </p:nvPicPr>
        <p:blipFill rotWithShape="1">
          <a:blip r:embed="rId5">
            <a:alphaModFix/>
          </a:blip>
          <a:srcRect t="980" b="990"/>
          <a:stretch/>
        </p:blipFill>
        <p:spPr>
          <a:xfrm>
            <a:off x="281325" y="1351150"/>
            <a:ext cx="710101" cy="698926"/>
          </a:xfrm>
          <a:prstGeom prst="rect">
            <a:avLst/>
          </a:prstGeom>
          <a:noFill/>
          <a:ln>
            <a:noFill/>
          </a:ln>
        </p:spPr>
      </p:pic>
      <p:pic>
        <p:nvPicPr>
          <p:cNvPr id="343" name="Google Shape;343;p51"/>
          <p:cNvPicPr preferRelativeResize="0"/>
          <p:nvPr/>
        </p:nvPicPr>
        <p:blipFill rotWithShape="1">
          <a:blip r:embed="rId5">
            <a:alphaModFix/>
          </a:blip>
          <a:srcRect t="980" b="990"/>
          <a:stretch/>
        </p:blipFill>
        <p:spPr>
          <a:xfrm>
            <a:off x="8033925" y="3686350"/>
            <a:ext cx="841700" cy="828426"/>
          </a:xfrm>
          <a:prstGeom prst="rect">
            <a:avLst/>
          </a:prstGeom>
          <a:noFill/>
          <a:ln>
            <a:noFill/>
          </a:ln>
        </p:spPr>
      </p:pic>
      <p:pic>
        <p:nvPicPr>
          <p:cNvPr id="344" name="Google Shape;344;p51"/>
          <p:cNvPicPr preferRelativeResize="0"/>
          <p:nvPr/>
        </p:nvPicPr>
        <p:blipFill rotWithShape="1">
          <a:blip r:embed="rId3">
            <a:alphaModFix/>
          </a:blip>
          <a:srcRect r="27808"/>
          <a:stretch/>
        </p:blipFill>
        <p:spPr>
          <a:xfrm>
            <a:off x="7910125" y="182975"/>
            <a:ext cx="1233875" cy="1716026"/>
          </a:xfrm>
          <a:prstGeom prst="rect">
            <a:avLst/>
          </a:prstGeom>
          <a:noFill/>
          <a:ln>
            <a:noFill/>
          </a:ln>
        </p:spPr>
      </p:pic>
      <p:pic>
        <p:nvPicPr>
          <p:cNvPr id="345" name="Google Shape;345;p51"/>
          <p:cNvPicPr preferRelativeResize="0"/>
          <p:nvPr/>
        </p:nvPicPr>
        <p:blipFill rotWithShape="1">
          <a:blip r:embed="rId3">
            <a:alphaModFix/>
          </a:blip>
          <a:srcRect l="28341"/>
          <a:stretch/>
        </p:blipFill>
        <p:spPr>
          <a:xfrm>
            <a:off x="0" y="2680300"/>
            <a:ext cx="315900" cy="442601"/>
          </a:xfrm>
          <a:prstGeom prst="rect">
            <a:avLst/>
          </a:prstGeom>
          <a:noFill/>
          <a:ln>
            <a:noFill/>
          </a:ln>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only with frame">
  <p:cSld name="TITLE_ONLY_1">
    <p:bg>
      <p:bgPr>
        <a:blipFill>
          <a:blip r:embed="rId2">
            <a:alphaModFix/>
          </a:blip>
          <a:stretch>
            <a:fillRect/>
          </a:stretch>
        </a:blipFill>
        <a:effectLst/>
      </p:bgPr>
    </p:bg>
    <p:spTree>
      <p:nvGrpSpPr>
        <p:cNvPr id="1" name="Shape 346"/>
        <p:cNvGrpSpPr/>
        <p:nvPr/>
      </p:nvGrpSpPr>
      <p:grpSpPr>
        <a:xfrm>
          <a:off x="0" y="0"/>
          <a:ext cx="0" cy="0"/>
          <a:chOff x="0" y="0"/>
          <a:chExt cx="0" cy="0"/>
        </a:xfrm>
      </p:grpSpPr>
      <p:pic>
        <p:nvPicPr>
          <p:cNvPr id="347" name="Google Shape;347;p52"/>
          <p:cNvPicPr preferRelativeResize="0"/>
          <p:nvPr/>
        </p:nvPicPr>
        <p:blipFill rotWithShape="1">
          <a:blip r:embed="rId3">
            <a:alphaModFix/>
          </a:blip>
          <a:srcRect t="893" b="903"/>
          <a:stretch/>
        </p:blipFill>
        <p:spPr>
          <a:xfrm>
            <a:off x="8201600" y="303725"/>
            <a:ext cx="768249" cy="757501"/>
          </a:xfrm>
          <a:prstGeom prst="rect">
            <a:avLst/>
          </a:prstGeom>
          <a:noFill/>
          <a:ln>
            <a:noFill/>
          </a:ln>
        </p:spPr>
      </p:pic>
      <p:sp>
        <p:nvSpPr>
          <p:cNvPr id="348" name="Google Shape;348;p52"/>
          <p:cNvSpPr/>
          <p:nvPr/>
        </p:nvSpPr>
        <p:spPr>
          <a:xfrm>
            <a:off x="0" y="665100"/>
            <a:ext cx="8478900" cy="3813300"/>
          </a:xfrm>
          <a:prstGeom prst="rect">
            <a:avLst/>
          </a:prstGeom>
          <a:solidFill>
            <a:schemeClr val="lt1"/>
          </a:solidFill>
          <a:ln>
            <a:noFill/>
          </a:ln>
          <a:effectLst>
            <a:outerShdw blurRad="2857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9" name="Google Shape;349;p52"/>
          <p:cNvGrpSpPr/>
          <p:nvPr/>
        </p:nvGrpSpPr>
        <p:grpSpPr>
          <a:xfrm>
            <a:off x="0" y="885350"/>
            <a:ext cx="8478900" cy="665103"/>
            <a:chOff x="0" y="809150"/>
            <a:chExt cx="8478900" cy="665103"/>
          </a:xfrm>
        </p:grpSpPr>
        <p:sp>
          <p:nvSpPr>
            <p:cNvPr id="350" name="Google Shape;350;p52"/>
            <p:cNvSpPr/>
            <p:nvPr/>
          </p:nvSpPr>
          <p:spPr>
            <a:xfrm>
              <a:off x="0" y="809150"/>
              <a:ext cx="8478900" cy="665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52"/>
            <p:cNvSpPr/>
            <p:nvPr/>
          </p:nvSpPr>
          <p:spPr>
            <a:xfrm>
              <a:off x="0" y="809153"/>
              <a:ext cx="81600" cy="665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2" name="Google Shape;352;p52"/>
          <p:cNvSpPr txBox="1">
            <a:spLocks noGrp="1"/>
          </p:cNvSpPr>
          <p:nvPr>
            <p:ph type="title"/>
          </p:nvPr>
        </p:nvSpPr>
        <p:spPr>
          <a:xfrm>
            <a:off x="514800" y="885350"/>
            <a:ext cx="7697700" cy="665100"/>
          </a:xfrm>
          <a:prstGeom prst="rect">
            <a:avLst/>
          </a:prstGeom>
        </p:spPr>
        <p:txBody>
          <a:bodyPr spcFirstLastPara="1" wrap="square" lIns="0" tIns="0" rIns="0" bIns="0" anchor="ctr" anchorCtr="0">
            <a:noAutofit/>
          </a:bodyPr>
          <a:lstStyle>
            <a:lvl1pPr lvl="0" rtl="0">
              <a:spcBef>
                <a:spcPts val="0"/>
              </a:spcBef>
              <a:spcAft>
                <a:spcPts val="0"/>
              </a:spcAft>
              <a:buClr>
                <a:schemeClr val="dk1"/>
              </a:buClr>
              <a:buSzPts val="3000"/>
              <a:buNone/>
              <a:defRPr sz="3000">
                <a:solidFill>
                  <a:schemeClr val="dk1"/>
                </a:solidFill>
              </a:defRPr>
            </a:lvl1pPr>
            <a:lvl2pPr lvl="1" rtl="0">
              <a:spcBef>
                <a:spcPts val="0"/>
              </a:spcBef>
              <a:spcAft>
                <a:spcPts val="0"/>
              </a:spcAft>
              <a:buClr>
                <a:schemeClr val="dk1"/>
              </a:buClr>
              <a:buSzPts val="3000"/>
              <a:buNone/>
              <a:defRPr sz="3000">
                <a:solidFill>
                  <a:schemeClr val="dk1"/>
                </a:solidFill>
              </a:defRPr>
            </a:lvl2pPr>
            <a:lvl3pPr lvl="2" rtl="0">
              <a:spcBef>
                <a:spcPts val="0"/>
              </a:spcBef>
              <a:spcAft>
                <a:spcPts val="0"/>
              </a:spcAft>
              <a:buClr>
                <a:schemeClr val="dk1"/>
              </a:buClr>
              <a:buSzPts val="3000"/>
              <a:buNone/>
              <a:defRPr sz="3000">
                <a:solidFill>
                  <a:schemeClr val="dk1"/>
                </a:solidFill>
              </a:defRPr>
            </a:lvl3pPr>
            <a:lvl4pPr lvl="3" rtl="0">
              <a:spcBef>
                <a:spcPts val="0"/>
              </a:spcBef>
              <a:spcAft>
                <a:spcPts val="0"/>
              </a:spcAft>
              <a:buClr>
                <a:schemeClr val="dk1"/>
              </a:buClr>
              <a:buSzPts val="3000"/>
              <a:buNone/>
              <a:defRPr sz="3000">
                <a:solidFill>
                  <a:schemeClr val="dk1"/>
                </a:solidFill>
              </a:defRPr>
            </a:lvl4pPr>
            <a:lvl5pPr lvl="4" rtl="0">
              <a:spcBef>
                <a:spcPts val="0"/>
              </a:spcBef>
              <a:spcAft>
                <a:spcPts val="0"/>
              </a:spcAft>
              <a:buClr>
                <a:schemeClr val="dk1"/>
              </a:buClr>
              <a:buSzPts val="3000"/>
              <a:buNone/>
              <a:defRPr sz="3000">
                <a:solidFill>
                  <a:schemeClr val="dk1"/>
                </a:solidFill>
              </a:defRPr>
            </a:lvl5pPr>
            <a:lvl6pPr lvl="5" rtl="0">
              <a:spcBef>
                <a:spcPts val="0"/>
              </a:spcBef>
              <a:spcAft>
                <a:spcPts val="0"/>
              </a:spcAft>
              <a:buClr>
                <a:schemeClr val="dk1"/>
              </a:buClr>
              <a:buSzPts val="3000"/>
              <a:buNone/>
              <a:defRPr sz="3000">
                <a:solidFill>
                  <a:schemeClr val="dk1"/>
                </a:solidFill>
              </a:defRPr>
            </a:lvl6pPr>
            <a:lvl7pPr lvl="6" rtl="0">
              <a:spcBef>
                <a:spcPts val="0"/>
              </a:spcBef>
              <a:spcAft>
                <a:spcPts val="0"/>
              </a:spcAft>
              <a:buClr>
                <a:schemeClr val="dk1"/>
              </a:buClr>
              <a:buSzPts val="3000"/>
              <a:buNone/>
              <a:defRPr sz="3000">
                <a:solidFill>
                  <a:schemeClr val="dk1"/>
                </a:solidFill>
              </a:defRPr>
            </a:lvl7pPr>
            <a:lvl8pPr lvl="7" rtl="0">
              <a:spcBef>
                <a:spcPts val="0"/>
              </a:spcBef>
              <a:spcAft>
                <a:spcPts val="0"/>
              </a:spcAft>
              <a:buClr>
                <a:schemeClr val="dk1"/>
              </a:buClr>
              <a:buSzPts val="3000"/>
              <a:buNone/>
              <a:defRPr sz="3000">
                <a:solidFill>
                  <a:schemeClr val="dk1"/>
                </a:solidFill>
              </a:defRPr>
            </a:lvl8pPr>
            <a:lvl9pPr lvl="8" rtl="0">
              <a:spcBef>
                <a:spcPts val="0"/>
              </a:spcBef>
              <a:spcAft>
                <a:spcPts val="0"/>
              </a:spcAft>
              <a:buClr>
                <a:schemeClr val="dk1"/>
              </a:buClr>
              <a:buSzPts val="3000"/>
              <a:buNone/>
              <a:defRPr sz="3000">
                <a:solidFill>
                  <a:schemeClr val="dk1"/>
                </a:solidFill>
              </a:defRPr>
            </a:lvl9pPr>
          </a:lstStyle>
          <a:p>
            <a:endParaRPr/>
          </a:p>
        </p:txBody>
      </p:sp>
      <p:sp>
        <p:nvSpPr>
          <p:cNvPr id="353" name="Google Shape;353;p5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54" name="Google Shape;354;p52"/>
          <p:cNvPicPr preferRelativeResize="0"/>
          <p:nvPr/>
        </p:nvPicPr>
        <p:blipFill rotWithShape="1">
          <a:blip r:embed="rId4">
            <a:alphaModFix/>
          </a:blip>
          <a:srcRect t="25361"/>
          <a:stretch/>
        </p:blipFill>
        <p:spPr>
          <a:xfrm>
            <a:off x="5180775" y="0"/>
            <a:ext cx="1537525" cy="1152199"/>
          </a:xfrm>
          <a:prstGeom prst="rect">
            <a:avLst/>
          </a:prstGeom>
          <a:noFill/>
          <a:ln>
            <a:noFill/>
          </a:ln>
        </p:spPr>
      </p:pic>
      <p:pic>
        <p:nvPicPr>
          <p:cNvPr id="355" name="Google Shape;355;p52"/>
          <p:cNvPicPr preferRelativeResize="0"/>
          <p:nvPr/>
        </p:nvPicPr>
        <p:blipFill rotWithShape="1">
          <a:blip r:embed="rId5">
            <a:alphaModFix/>
          </a:blip>
          <a:srcRect t="980" b="990"/>
          <a:stretch/>
        </p:blipFill>
        <p:spPr>
          <a:xfrm>
            <a:off x="8071775" y="1364650"/>
            <a:ext cx="809950" cy="797175"/>
          </a:xfrm>
          <a:prstGeom prst="rect">
            <a:avLst/>
          </a:prstGeom>
          <a:noFill/>
          <a:ln>
            <a:noFill/>
          </a:ln>
        </p:spPr>
      </p:pic>
      <p:pic>
        <p:nvPicPr>
          <p:cNvPr id="356" name="Google Shape;356;p52"/>
          <p:cNvPicPr preferRelativeResize="0"/>
          <p:nvPr/>
        </p:nvPicPr>
        <p:blipFill rotWithShape="1">
          <a:blip r:embed="rId4">
            <a:alphaModFix/>
          </a:blip>
          <a:srcRect r="65470"/>
          <a:stretch/>
        </p:blipFill>
        <p:spPr>
          <a:xfrm>
            <a:off x="8595300" y="2877225"/>
            <a:ext cx="548701" cy="1595451"/>
          </a:xfrm>
          <a:prstGeom prst="rect">
            <a:avLst/>
          </a:prstGeom>
          <a:noFill/>
          <a:ln>
            <a:noFill/>
          </a:ln>
        </p:spPr>
      </p:pic>
      <p:pic>
        <p:nvPicPr>
          <p:cNvPr id="357" name="Google Shape;357;p52"/>
          <p:cNvPicPr preferRelativeResize="0"/>
          <p:nvPr/>
        </p:nvPicPr>
        <p:blipFill rotWithShape="1">
          <a:blip r:embed="rId5">
            <a:alphaModFix/>
          </a:blip>
          <a:srcRect t="980" b="990"/>
          <a:stretch/>
        </p:blipFill>
        <p:spPr>
          <a:xfrm>
            <a:off x="6627150" y="4289726"/>
            <a:ext cx="675748" cy="665101"/>
          </a:xfrm>
          <a:prstGeom prst="rect">
            <a:avLst/>
          </a:prstGeom>
          <a:noFill/>
          <a:ln>
            <a:noFill/>
          </a:ln>
        </p:spPr>
      </p:pic>
      <p:pic>
        <p:nvPicPr>
          <p:cNvPr id="358" name="Google Shape;358;p52"/>
          <p:cNvPicPr preferRelativeResize="0"/>
          <p:nvPr/>
        </p:nvPicPr>
        <p:blipFill rotWithShape="1">
          <a:blip r:embed="rId3">
            <a:alphaModFix/>
          </a:blip>
          <a:srcRect b="32971"/>
          <a:stretch/>
        </p:blipFill>
        <p:spPr>
          <a:xfrm>
            <a:off x="7671150" y="4626473"/>
            <a:ext cx="768249" cy="517026"/>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59"/>
        <p:cNvGrpSpPr/>
        <p:nvPr/>
      </p:nvGrpSpPr>
      <p:grpSpPr>
        <a:xfrm>
          <a:off x="0" y="0"/>
          <a:ext cx="0" cy="0"/>
          <a:chOff x="0" y="0"/>
          <a:chExt cx="0" cy="0"/>
        </a:xfrm>
      </p:grpSpPr>
      <p:pic>
        <p:nvPicPr>
          <p:cNvPr id="360" name="Google Shape;360;p53"/>
          <p:cNvPicPr preferRelativeResize="0"/>
          <p:nvPr/>
        </p:nvPicPr>
        <p:blipFill rotWithShape="1">
          <a:blip r:embed="rId2">
            <a:alphaModFix/>
          </a:blip>
          <a:srcRect t="893" b="903"/>
          <a:stretch/>
        </p:blipFill>
        <p:spPr>
          <a:xfrm>
            <a:off x="8201600" y="303725"/>
            <a:ext cx="768249" cy="757501"/>
          </a:xfrm>
          <a:prstGeom prst="rect">
            <a:avLst/>
          </a:prstGeom>
          <a:noFill/>
          <a:ln>
            <a:noFill/>
          </a:ln>
        </p:spPr>
      </p:pic>
      <p:pic>
        <p:nvPicPr>
          <p:cNvPr id="361" name="Google Shape;361;p53"/>
          <p:cNvPicPr preferRelativeResize="0"/>
          <p:nvPr/>
        </p:nvPicPr>
        <p:blipFill rotWithShape="1">
          <a:blip r:embed="rId2">
            <a:alphaModFix/>
          </a:blip>
          <a:srcRect b="32971"/>
          <a:stretch/>
        </p:blipFill>
        <p:spPr>
          <a:xfrm>
            <a:off x="7671150" y="4626473"/>
            <a:ext cx="768249" cy="517026"/>
          </a:xfrm>
          <a:prstGeom prst="rect">
            <a:avLst/>
          </a:prstGeom>
          <a:noFill/>
          <a:ln>
            <a:noFill/>
          </a:ln>
        </p:spPr>
      </p:pic>
      <p:sp>
        <p:nvSpPr>
          <p:cNvPr id="362" name="Google Shape;362;p53"/>
          <p:cNvSpPr/>
          <p:nvPr/>
        </p:nvSpPr>
        <p:spPr>
          <a:xfrm>
            <a:off x="0" y="665100"/>
            <a:ext cx="8478900" cy="3813300"/>
          </a:xfrm>
          <a:prstGeom prst="rect">
            <a:avLst/>
          </a:prstGeom>
          <a:solidFill>
            <a:schemeClr val="lt1"/>
          </a:solidFill>
          <a:ln>
            <a:noFill/>
          </a:ln>
          <a:effectLst>
            <a:outerShdw blurRad="285750" dist="47625"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3"/>
          <p:cNvSpPr txBox="1">
            <a:spLocks noGrp="1"/>
          </p:cNvSpPr>
          <p:nvPr>
            <p:ph type="body" idx="1"/>
          </p:nvPr>
        </p:nvSpPr>
        <p:spPr>
          <a:xfrm>
            <a:off x="665100" y="3944225"/>
            <a:ext cx="7813800" cy="289500"/>
          </a:xfrm>
          <a:prstGeom prst="rect">
            <a:avLst/>
          </a:prstGeom>
        </p:spPr>
        <p:txBody>
          <a:bodyPr spcFirstLastPara="1" wrap="square" lIns="0" tIns="0" rIns="0" bIns="0" anchor="t" anchorCtr="0">
            <a:noAutofit/>
          </a:bodyPr>
          <a:lstStyle>
            <a:lvl1pPr marL="457200" lvl="0" indent="-228600" rtl="0">
              <a:spcBef>
                <a:spcPts val="360"/>
              </a:spcBef>
              <a:spcAft>
                <a:spcPts val="0"/>
              </a:spcAft>
              <a:buClr>
                <a:schemeClr val="dk2"/>
              </a:buClr>
              <a:buSzPts val="1400"/>
              <a:buNone/>
              <a:defRPr sz="1400">
                <a:solidFill>
                  <a:schemeClr val="dk2"/>
                </a:solidFill>
              </a:defRPr>
            </a:lvl1pPr>
          </a:lstStyle>
          <a:p>
            <a:endParaRPr/>
          </a:p>
        </p:txBody>
      </p:sp>
      <p:sp>
        <p:nvSpPr>
          <p:cNvPr id="364" name="Google Shape;364;p53"/>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5" name="Google Shape;365;p53"/>
          <p:cNvPicPr preferRelativeResize="0"/>
          <p:nvPr/>
        </p:nvPicPr>
        <p:blipFill rotWithShape="1">
          <a:blip r:embed="rId3">
            <a:alphaModFix/>
          </a:blip>
          <a:srcRect t="25361"/>
          <a:stretch/>
        </p:blipFill>
        <p:spPr>
          <a:xfrm>
            <a:off x="5180775" y="0"/>
            <a:ext cx="1537525" cy="1152199"/>
          </a:xfrm>
          <a:prstGeom prst="rect">
            <a:avLst/>
          </a:prstGeom>
          <a:noFill/>
          <a:ln>
            <a:noFill/>
          </a:ln>
        </p:spPr>
      </p:pic>
      <p:pic>
        <p:nvPicPr>
          <p:cNvPr id="366" name="Google Shape;366;p53"/>
          <p:cNvPicPr preferRelativeResize="0"/>
          <p:nvPr/>
        </p:nvPicPr>
        <p:blipFill rotWithShape="1">
          <a:blip r:embed="rId4">
            <a:alphaModFix/>
          </a:blip>
          <a:srcRect t="980" b="990"/>
          <a:stretch/>
        </p:blipFill>
        <p:spPr>
          <a:xfrm>
            <a:off x="8071775" y="1364650"/>
            <a:ext cx="809950" cy="797175"/>
          </a:xfrm>
          <a:prstGeom prst="rect">
            <a:avLst/>
          </a:prstGeom>
          <a:noFill/>
          <a:ln>
            <a:noFill/>
          </a:ln>
        </p:spPr>
      </p:pic>
      <p:pic>
        <p:nvPicPr>
          <p:cNvPr id="367" name="Google Shape;367;p53"/>
          <p:cNvPicPr preferRelativeResize="0"/>
          <p:nvPr/>
        </p:nvPicPr>
        <p:blipFill rotWithShape="1">
          <a:blip r:embed="rId3">
            <a:alphaModFix/>
          </a:blip>
          <a:srcRect r="65470"/>
          <a:stretch/>
        </p:blipFill>
        <p:spPr>
          <a:xfrm>
            <a:off x="8595300" y="2877225"/>
            <a:ext cx="548701" cy="1595451"/>
          </a:xfrm>
          <a:prstGeom prst="rect">
            <a:avLst/>
          </a:prstGeom>
          <a:noFill/>
          <a:ln>
            <a:noFill/>
          </a:ln>
        </p:spPr>
      </p:pic>
      <p:pic>
        <p:nvPicPr>
          <p:cNvPr id="368" name="Google Shape;368;p53"/>
          <p:cNvPicPr preferRelativeResize="0"/>
          <p:nvPr/>
        </p:nvPicPr>
        <p:blipFill rotWithShape="1">
          <a:blip r:embed="rId4">
            <a:alphaModFix/>
          </a:blip>
          <a:srcRect t="980" b="990"/>
          <a:stretch/>
        </p:blipFill>
        <p:spPr>
          <a:xfrm>
            <a:off x="6627150" y="4289726"/>
            <a:ext cx="675748" cy="665101"/>
          </a:xfrm>
          <a:prstGeom prst="rect">
            <a:avLst/>
          </a:prstGeom>
          <a:noFill/>
          <a:ln>
            <a:noFill/>
          </a:ln>
        </p:spPr>
      </p:pic>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369"/>
        <p:cNvGrpSpPr/>
        <p:nvPr/>
      </p:nvGrpSpPr>
      <p:grpSpPr>
        <a:xfrm>
          <a:off x="0" y="0"/>
          <a:ext cx="0" cy="0"/>
          <a:chOff x="0" y="0"/>
          <a:chExt cx="0" cy="0"/>
        </a:xfrm>
      </p:grpSpPr>
      <p:sp>
        <p:nvSpPr>
          <p:cNvPr id="370" name="Google Shape;370;p5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71" name="Google Shape;371;p54"/>
          <p:cNvPicPr preferRelativeResize="0"/>
          <p:nvPr/>
        </p:nvPicPr>
        <p:blipFill rotWithShape="1">
          <a:blip r:embed="rId3">
            <a:alphaModFix/>
          </a:blip>
          <a:srcRect t="670" b="670"/>
          <a:stretch/>
        </p:blipFill>
        <p:spPr>
          <a:xfrm>
            <a:off x="8280475" y="2416469"/>
            <a:ext cx="595150" cy="589532"/>
          </a:xfrm>
          <a:prstGeom prst="rect">
            <a:avLst/>
          </a:prstGeom>
          <a:noFill/>
          <a:ln>
            <a:noFill/>
          </a:ln>
        </p:spPr>
      </p:pic>
      <p:pic>
        <p:nvPicPr>
          <p:cNvPr id="372" name="Google Shape;372;p54"/>
          <p:cNvPicPr preferRelativeResize="0"/>
          <p:nvPr/>
        </p:nvPicPr>
        <p:blipFill rotWithShape="1">
          <a:blip r:embed="rId4">
            <a:alphaModFix/>
          </a:blip>
          <a:srcRect t="670" b="661"/>
          <a:stretch/>
        </p:blipFill>
        <p:spPr>
          <a:xfrm>
            <a:off x="7027447" y="232387"/>
            <a:ext cx="595150" cy="589551"/>
          </a:xfrm>
          <a:prstGeom prst="rect">
            <a:avLst/>
          </a:prstGeom>
          <a:noFill/>
          <a:ln>
            <a:noFill/>
          </a:ln>
        </p:spPr>
      </p:pic>
      <p:pic>
        <p:nvPicPr>
          <p:cNvPr id="373" name="Google Shape;373;p54"/>
          <p:cNvPicPr preferRelativeResize="0"/>
          <p:nvPr/>
        </p:nvPicPr>
        <p:blipFill rotWithShape="1">
          <a:blip r:embed="rId4">
            <a:alphaModFix/>
          </a:blip>
          <a:srcRect t="670" b="661"/>
          <a:stretch/>
        </p:blipFill>
        <p:spPr>
          <a:xfrm>
            <a:off x="371105" y="3969625"/>
            <a:ext cx="929773" cy="921025"/>
          </a:xfrm>
          <a:prstGeom prst="rect">
            <a:avLst/>
          </a:prstGeom>
          <a:noFill/>
          <a:ln>
            <a:noFill/>
          </a:ln>
        </p:spPr>
      </p:pic>
      <p:pic>
        <p:nvPicPr>
          <p:cNvPr id="374" name="Google Shape;374;p54"/>
          <p:cNvPicPr preferRelativeResize="0"/>
          <p:nvPr/>
        </p:nvPicPr>
        <p:blipFill rotWithShape="1">
          <a:blip r:embed="rId3">
            <a:alphaModFix/>
          </a:blip>
          <a:srcRect t="31866"/>
          <a:stretch/>
        </p:blipFill>
        <p:spPr>
          <a:xfrm>
            <a:off x="315900" y="0"/>
            <a:ext cx="1732351" cy="1185075"/>
          </a:xfrm>
          <a:prstGeom prst="rect">
            <a:avLst/>
          </a:prstGeom>
          <a:noFill/>
          <a:ln>
            <a:noFill/>
          </a:ln>
        </p:spPr>
      </p:pic>
      <p:pic>
        <p:nvPicPr>
          <p:cNvPr id="375" name="Google Shape;375;p54"/>
          <p:cNvPicPr preferRelativeResize="0"/>
          <p:nvPr/>
        </p:nvPicPr>
        <p:blipFill rotWithShape="1">
          <a:blip r:embed="rId5">
            <a:alphaModFix/>
          </a:blip>
          <a:srcRect t="980" b="990"/>
          <a:stretch/>
        </p:blipFill>
        <p:spPr>
          <a:xfrm>
            <a:off x="281325" y="1351150"/>
            <a:ext cx="710101" cy="698926"/>
          </a:xfrm>
          <a:prstGeom prst="rect">
            <a:avLst/>
          </a:prstGeom>
          <a:noFill/>
          <a:ln>
            <a:noFill/>
          </a:ln>
        </p:spPr>
      </p:pic>
      <p:pic>
        <p:nvPicPr>
          <p:cNvPr id="376" name="Google Shape;376;p54"/>
          <p:cNvPicPr preferRelativeResize="0"/>
          <p:nvPr/>
        </p:nvPicPr>
        <p:blipFill rotWithShape="1">
          <a:blip r:embed="rId5">
            <a:alphaModFix/>
          </a:blip>
          <a:srcRect t="980" b="990"/>
          <a:stretch/>
        </p:blipFill>
        <p:spPr>
          <a:xfrm>
            <a:off x="8033925" y="3686350"/>
            <a:ext cx="841700" cy="828426"/>
          </a:xfrm>
          <a:prstGeom prst="rect">
            <a:avLst/>
          </a:prstGeom>
          <a:noFill/>
          <a:ln>
            <a:noFill/>
          </a:ln>
        </p:spPr>
      </p:pic>
      <p:pic>
        <p:nvPicPr>
          <p:cNvPr id="377" name="Google Shape;377;p54"/>
          <p:cNvPicPr preferRelativeResize="0"/>
          <p:nvPr/>
        </p:nvPicPr>
        <p:blipFill rotWithShape="1">
          <a:blip r:embed="rId3">
            <a:alphaModFix/>
          </a:blip>
          <a:srcRect r="27808"/>
          <a:stretch/>
        </p:blipFill>
        <p:spPr>
          <a:xfrm>
            <a:off x="7910125" y="182975"/>
            <a:ext cx="1233875" cy="1716026"/>
          </a:xfrm>
          <a:prstGeom prst="rect">
            <a:avLst/>
          </a:prstGeom>
          <a:noFill/>
          <a:ln>
            <a:noFill/>
          </a:ln>
        </p:spPr>
      </p:pic>
      <p:pic>
        <p:nvPicPr>
          <p:cNvPr id="378" name="Google Shape;378;p54"/>
          <p:cNvPicPr preferRelativeResize="0"/>
          <p:nvPr/>
        </p:nvPicPr>
        <p:blipFill rotWithShape="1">
          <a:blip r:embed="rId3">
            <a:alphaModFix/>
          </a:blip>
          <a:srcRect l="28341"/>
          <a:stretch/>
        </p:blipFill>
        <p:spPr>
          <a:xfrm>
            <a:off x="0" y="2680300"/>
            <a:ext cx="315900" cy="442601"/>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chemeClr val="accent1"/>
        </a:solidFill>
        <a:effectLst/>
      </p:bgPr>
    </p:bg>
    <p:spTree>
      <p:nvGrpSpPr>
        <p:cNvPr id="1" name="Shape 379"/>
        <p:cNvGrpSpPr/>
        <p:nvPr/>
      </p:nvGrpSpPr>
      <p:grpSpPr>
        <a:xfrm>
          <a:off x="0" y="0"/>
          <a:ext cx="0" cy="0"/>
          <a:chOff x="0" y="0"/>
          <a:chExt cx="0" cy="0"/>
        </a:xfrm>
      </p:grpSpPr>
      <p:pic>
        <p:nvPicPr>
          <p:cNvPr id="380" name="Google Shape;380;p55"/>
          <p:cNvPicPr preferRelativeResize="0"/>
          <p:nvPr/>
        </p:nvPicPr>
        <p:blipFill>
          <a:blip r:embed="rId2">
            <a:alphaModFix/>
          </a:blip>
          <a:stretch>
            <a:fillRect/>
          </a:stretch>
        </p:blipFill>
        <p:spPr>
          <a:xfrm>
            <a:off x="0" y="0"/>
            <a:ext cx="9144000" cy="5143500"/>
          </a:xfrm>
          <a:prstGeom prst="frame">
            <a:avLst>
              <a:gd name="adj1" fmla="val 6831"/>
            </a:avLst>
          </a:prstGeom>
          <a:noFill/>
          <a:ln>
            <a:noFill/>
          </a:ln>
        </p:spPr>
      </p:pic>
      <p:sp>
        <p:nvSpPr>
          <p:cNvPr id="381" name="Google Shape;381;p55"/>
          <p:cNvSpPr txBox="1">
            <a:spLocks noGrp="1"/>
          </p:cNvSpPr>
          <p:nvPr>
            <p:ph type="sldNum" idx="12"/>
          </p:nvPr>
        </p:nvSpPr>
        <p:spPr>
          <a:xfrm>
            <a:off x="4297650" y="4796725"/>
            <a:ext cx="548700" cy="3468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pic>
        <p:nvPicPr>
          <p:cNvPr id="382" name="Google Shape;382;p55"/>
          <p:cNvPicPr preferRelativeResize="0"/>
          <p:nvPr/>
        </p:nvPicPr>
        <p:blipFill rotWithShape="1">
          <a:blip r:embed="rId3">
            <a:alphaModFix/>
          </a:blip>
          <a:srcRect r="22516"/>
          <a:stretch/>
        </p:blipFill>
        <p:spPr>
          <a:xfrm>
            <a:off x="8876366" y="3664275"/>
            <a:ext cx="267633" cy="346800"/>
          </a:xfrm>
          <a:prstGeom prst="rect">
            <a:avLst/>
          </a:prstGeom>
          <a:noFill/>
          <a:ln>
            <a:noFill/>
          </a:ln>
        </p:spPr>
      </p:pic>
      <p:pic>
        <p:nvPicPr>
          <p:cNvPr id="383" name="Google Shape;383;p55"/>
          <p:cNvPicPr preferRelativeResize="0"/>
          <p:nvPr/>
        </p:nvPicPr>
        <p:blipFill rotWithShape="1">
          <a:blip r:embed="rId4">
            <a:alphaModFix/>
          </a:blip>
          <a:srcRect t="39272"/>
          <a:stretch/>
        </p:blipFill>
        <p:spPr>
          <a:xfrm>
            <a:off x="7280775" y="-1"/>
            <a:ext cx="490400" cy="299001"/>
          </a:xfrm>
          <a:prstGeom prst="rect">
            <a:avLst/>
          </a:prstGeom>
          <a:noFill/>
          <a:ln>
            <a:noFill/>
          </a:ln>
        </p:spPr>
      </p:pic>
      <p:pic>
        <p:nvPicPr>
          <p:cNvPr id="384" name="Google Shape;384;p55"/>
          <p:cNvPicPr preferRelativeResize="0"/>
          <p:nvPr/>
        </p:nvPicPr>
        <p:blipFill rotWithShape="1">
          <a:blip r:embed="rId4">
            <a:alphaModFix/>
          </a:blip>
          <a:srcRect b="36848"/>
          <a:stretch/>
        </p:blipFill>
        <p:spPr>
          <a:xfrm>
            <a:off x="439125" y="4553975"/>
            <a:ext cx="929775" cy="589525"/>
          </a:xfrm>
          <a:prstGeom prst="rect">
            <a:avLst/>
          </a:prstGeom>
          <a:noFill/>
          <a:ln>
            <a:noFill/>
          </a:ln>
        </p:spPr>
      </p:pic>
      <p:pic>
        <p:nvPicPr>
          <p:cNvPr id="385" name="Google Shape;385;p55"/>
          <p:cNvPicPr preferRelativeResize="0"/>
          <p:nvPr/>
        </p:nvPicPr>
        <p:blipFill rotWithShape="1">
          <a:blip r:embed="rId3">
            <a:alphaModFix/>
          </a:blip>
          <a:srcRect t="31866"/>
          <a:stretch/>
        </p:blipFill>
        <p:spPr>
          <a:xfrm>
            <a:off x="439125" y="0"/>
            <a:ext cx="1732351" cy="1185075"/>
          </a:xfrm>
          <a:prstGeom prst="rect">
            <a:avLst/>
          </a:prstGeom>
          <a:noFill/>
          <a:ln>
            <a:noFill/>
          </a:ln>
        </p:spPr>
      </p:pic>
      <p:pic>
        <p:nvPicPr>
          <p:cNvPr id="386" name="Google Shape;386;p55"/>
          <p:cNvPicPr preferRelativeResize="0"/>
          <p:nvPr/>
        </p:nvPicPr>
        <p:blipFill rotWithShape="1">
          <a:blip r:embed="rId5">
            <a:alphaModFix/>
          </a:blip>
          <a:srcRect t="980" b="990"/>
          <a:stretch/>
        </p:blipFill>
        <p:spPr>
          <a:xfrm>
            <a:off x="134250" y="1240360"/>
            <a:ext cx="548701" cy="540064"/>
          </a:xfrm>
          <a:prstGeom prst="rect">
            <a:avLst/>
          </a:prstGeom>
          <a:noFill/>
          <a:ln>
            <a:noFill/>
          </a:ln>
        </p:spPr>
      </p:pic>
      <p:pic>
        <p:nvPicPr>
          <p:cNvPr id="387" name="Google Shape;387;p55"/>
          <p:cNvPicPr preferRelativeResize="0"/>
          <p:nvPr/>
        </p:nvPicPr>
        <p:blipFill rotWithShape="1">
          <a:blip r:embed="rId5">
            <a:alphaModFix/>
          </a:blip>
          <a:srcRect t="980" b="990"/>
          <a:stretch/>
        </p:blipFill>
        <p:spPr>
          <a:xfrm>
            <a:off x="8157200" y="4143950"/>
            <a:ext cx="841700" cy="828426"/>
          </a:xfrm>
          <a:prstGeom prst="rect">
            <a:avLst/>
          </a:prstGeom>
          <a:noFill/>
          <a:ln>
            <a:noFill/>
          </a:ln>
        </p:spPr>
      </p:pic>
      <p:pic>
        <p:nvPicPr>
          <p:cNvPr id="388" name="Google Shape;388;p55"/>
          <p:cNvPicPr preferRelativeResize="0"/>
          <p:nvPr/>
        </p:nvPicPr>
        <p:blipFill rotWithShape="1">
          <a:blip r:embed="rId3">
            <a:alphaModFix/>
          </a:blip>
          <a:srcRect r="27808"/>
          <a:stretch/>
        </p:blipFill>
        <p:spPr>
          <a:xfrm>
            <a:off x="8430750" y="1014413"/>
            <a:ext cx="713250" cy="991950"/>
          </a:xfrm>
          <a:prstGeom prst="rect">
            <a:avLst/>
          </a:prstGeom>
          <a:noFill/>
          <a:ln>
            <a:noFill/>
          </a:ln>
        </p:spPr>
      </p:pic>
      <p:pic>
        <p:nvPicPr>
          <p:cNvPr id="389" name="Google Shape;389;p55"/>
          <p:cNvPicPr preferRelativeResize="0"/>
          <p:nvPr/>
        </p:nvPicPr>
        <p:blipFill rotWithShape="1">
          <a:blip r:embed="rId3">
            <a:alphaModFix/>
          </a:blip>
          <a:srcRect l="28341"/>
          <a:stretch/>
        </p:blipFill>
        <p:spPr>
          <a:xfrm>
            <a:off x="0" y="2350450"/>
            <a:ext cx="315900" cy="442601"/>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 Title slide">
  <p:cSld name="TITLE_1">
    <p:bg>
      <p:bgPr>
        <a:solidFill>
          <a:schemeClr val="lt2"/>
        </a:solidFill>
        <a:effectLst/>
      </p:bgPr>
    </p:bg>
    <p:spTree>
      <p:nvGrpSpPr>
        <p:cNvPr id="1" name="Shape 394"/>
        <p:cNvGrpSpPr/>
        <p:nvPr/>
      </p:nvGrpSpPr>
      <p:grpSpPr>
        <a:xfrm>
          <a:off x="0" y="0"/>
          <a:ext cx="0" cy="0"/>
          <a:chOff x="0" y="0"/>
          <a:chExt cx="0" cy="0"/>
        </a:xfrm>
      </p:grpSpPr>
      <p:sp>
        <p:nvSpPr>
          <p:cNvPr id="395" name="Google Shape;395;p57" descr="Behavioural Insights Team logo" title="Behavioural Insights Team logo"/>
          <p:cNvSpPr/>
          <p:nvPr/>
        </p:nvSpPr>
        <p:spPr>
          <a:xfrm>
            <a:off x="816969" y="3550839"/>
            <a:ext cx="1058527" cy="1009200"/>
          </a:xfrm>
          <a:prstGeom prst="rect">
            <a:avLst/>
          </a:prstGeom>
          <a:noFill/>
          <a:ln>
            <a:noFill/>
          </a:ln>
        </p:spPr>
      </p:sp>
      <p:sp>
        <p:nvSpPr>
          <p:cNvPr id="396" name="Google Shape;396;p57"/>
          <p:cNvSpPr/>
          <p:nvPr/>
        </p:nvSpPr>
        <p:spPr>
          <a:xfrm rot="10800000">
            <a:off x="4707676" y="2171325"/>
            <a:ext cx="4436324" cy="2972175"/>
          </a:xfrm>
          <a:prstGeom prst="rect">
            <a:avLst/>
          </a:prstGeom>
          <a:noFill/>
          <a:ln>
            <a:noFill/>
          </a:ln>
        </p:spPr>
      </p:sp>
      <p:cxnSp>
        <p:nvCxnSpPr>
          <p:cNvPr id="397" name="Google Shape;397;p57"/>
          <p:cNvCxnSpPr/>
          <p:nvPr/>
        </p:nvCxnSpPr>
        <p:spPr>
          <a:xfrm>
            <a:off x="675550" y="2569935"/>
            <a:ext cx="2114400" cy="0"/>
          </a:xfrm>
          <a:prstGeom prst="straightConnector1">
            <a:avLst/>
          </a:prstGeom>
          <a:noFill/>
          <a:ln w="76200" cap="flat" cmpd="sng">
            <a:solidFill>
              <a:srgbClr val="FFFFFF"/>
            </a:solidFill>
            <a:prstDash val="solid"/>
            <a:round/>
            <a:headEnd type="none" w="med" len="med"/>
            <a:tailEnd type="none" w="med" len="med"/>
          </a:ln>
        </p:spPr>
      </p:cxnSp>
      <p:sp>
        <p:nvSpPr>
          <p:cNvPr id="398" name="Google Shape;398;p57"/>
          <p:cNvSpPr txBox="1">
            <a:spLocks noGrp="1"/>
          </p:cNvSpPr>
          <p:nvPr>
            <p:ph type="sldNum" idx="12"/>
          </p:nvPr>
        </p:nvSpPr>
        <p:spPr>
          <a:xfrm>
            <a:off x="8694000" y="4893200"/>
            <a:ext cx="232500" cy="181500"/>
          </a:xfrm>
          <a:prstGeom prst="rect">
            <a:avLst/>
          </a:prstGeom>
        </p:spPr>
        <p:txBody>
          <a:bodyPr spcFirstLastPara="1" wrap="square" lIns="0" tIns="0" rIns="0" bIns="0" anchor="t" anchorCtr="0">
            <a:noAutofit/>
          </a:bodyPr>
          <a:lstStyle>
            <a:lvl1pPr lvl="0" algn="r" rtl="0">
              <a:buNone/>
              <a:defRPr sz="200">
                <a:solidFill>
                  <a:schemeClr val="lt2"/>
                </a:solidFill>
              </a:defRPr>
            </a:lvl1pPr>
            <a:lvl2pPr lvl="1" algn="r" rtl="0">
              <a:buNone/>
              <a:defRPr sz="200">
                <a:solidFill>
                  <a:schemeClr val="lt2"/>
                </a:solidFill>
              </a:defRPr>
            </a:lvl2pPr>
            <a:lvl3pPr lvl="2" algn="r" rtl="0">
              <a:buNone/>
              <a:defRPr sz="200">
                <a:solidFill>
                  <a:schemeClr val="lt2"/>
                </a:solidFill>
              </a:defRPr>
            </a:lvl3pPr>
            <a:lvl4pPr lvl="3" algn="r" rtl="0">
              <a:buNone/>
              <a:defRPr sz="200">
                <a:solidFill>
                  <a:schemeClr val="lt2"/>
                </a:solidFill>
              </a:defRPr>
            </a:lvl4pPr>
            <a:lvl5pPr lvl="4" algn="r" rtl="0">
              <a:buNone/>
              <a:defRPr sz="200">
                <a:solidFill>
                  <a:schemeClr val="lt2"/>
                </a:solidFill>
              </a:defRPr>
            </a:lvl5pPr>
            <a:lvl6pPr lvl="5" algn="r" rtl="0">
              <a:buNone/>
              <a:defRPr sz="200">
                <a:solidFill>
                  <a:schemeClr val="lt2"/>
                </a:solidFill>
              </a:defRPr>
            </a:lvl6pPr>
            <a:lvl7pPr lvl="6" algn="r" rtl="0">
              <a:buNone/>
              <a:defRPr sz="200">
                <a:solidFill>
                  <a:schemeClr val="lt2"/>
                </a:solidFill>
              </a:defRPr>
            </a:lvl7pPr>
            <a:lvl8pPr lvl="7" algn="r" rtl="0">
              <a:buNone/>
              <a:defRPr sz="200">
                <a:solidFill>
                  <a:schemeClr val="lt2"/>
                </a:solidFill>
              </a:defRPr>
            </a:lvl8pPr>
            <a:lvl9pPr lvl="8" algn="r" rtl="0">
              <a:buNone/>
              <a:defRPr sz="2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399" name="Google Shape;399;p57"/>
          <p:cNvSpPr txBox="1">
            <a:spLocks noGrp="1"/>
          </p:cNvSpPr>
          <p:nvPr>
            <p:ph type="title"/>
          </p:nvPr>
        </p:nvSpPr>
        <p:spPr>
          <a:xfrm>
            <a:off x="658575" y="734850"/>
            <a:ext cx="7813500" cy="16812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a:endParaRPr/>
          </a:p>
        </p:txBody>
      </p:sp>
      <p:sp>
        <p:nvSpPr>
          <p:cNvPr id="400" name="Google Shape;400;p57"/>
          <p:cNvSpPr txBox="1">
            <a:spLocks noGrp="1"/>
          </p:cNvSpPr>
          <p:nvPr>
            <p:ph type="subTitle" idx="1"/>
          </p:nvPr>
        </p:nvSpPr>
        <p:spPr>
          <a:xfrm>
            <a:off x="658500" y="2780975"/>
            <a:ext cx="7813500" cy="792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000"/>
              <a:buNone/>
              <a:defRPr sz="2000">
                <a:solidFill>
                  <a:schemeClr val="lt1"/>
                </a:solidFill>
              </a:defRPr>
            </a:lvl1pPr>
            <a:lvl2pPr lvl="1" rtl="0">
              <a:spcBef>
                <a:spcPts val="1000"/>
              </a:spcBef>
              <a:spcAft>
                <a:spcPts val="0"/>
              </a:spcAft>
              <a:buClr>
                <a:schemeClr val="lt1"/>
              </a:buClr>
              <a:buSzPts val="2000"/>
              <a:buNone/>
              <a:defRPr sz="2000">
                <a:solidFill>
                  <a:schemeClr val="lt1"/>
                </a:solidFill>
              </a:defRPr>
            </a:lvl2pPr>
            <a:lvl3pPr lvl="2" rtl="0">
              <a:spcBef>
                <a:spcPts val="1000"/>
              </a:spcBef>
              <a:spcAft>
                <a:spcPts val="0"/>
              </a:spcAft>
              <a:buClr>
                <a:schemeClr val="lt1"/>
              </a:buClr>
              <a:buSzPts val="2000"/>
              <a:buNone/>
              <a:defRPr sz="2000">
                <a:solidFill>
                  <a:schemeClr val="lt1"/>
                </a:solidFill>
              </a:defRPr>
            </a:lvl3pPr>
            <a:lvl4pPr lvl="3" rtl="0">
              <a:spcBef>
                <a:spcPts val="1000"/>
              </a:spcBef>
              <a:spcAft>
                <a:spcPts val="0"/>
              </a:spcAft>
              <a:buClr>
                <a:schemeClr val="lt1"/>
              </a:buClr>
              <a:buSzPts val="2000"/>
              <a:buNone/>
              <a:defRPr sz="2000">
                <a:solidFill>
                  <a:schemeClr val="lt1"/>
                </a:solidFill>
              </a:defRPr>
            </a:lvl4pPr>
            <a:lvl5pPr lvl="4" rtl="0">
              <a:spcBef>
                <a:spcPts val="1000"/>
              </a:spcBef>
              <a:spcAft>
                <a:spcPts val="0"/>
              </a:spcAft>
              <a:buClr>
                <a:schemeClr val="lt1"/>
              </a:buClr>
              <a:buSzPts val="2000"/>
              <a:buNone/>
              <a:defRPr sz="2000">
                <a:solidFill>
                  <a:schemeClr val="lt1"/>
                </a:solidFill>
              </a:defRPr>
            </a:lvl5pPr>
            <a:lvl6pPr lvl="5" rtl="0">
              <a:spcBef>
                <a:spcPts val="1000"/>
              </a:spcBef>
              <a:spcAft>
                <a:spcPts val="0"/>
              </a:spcAft>
              <a:buClr>
                <a:schemeClr val="lt1"/>
              </a:buClr>
              <a:buSzPts val="2000"/>
              <a:buNone/>
              <a:defRPr sz="2000">
                <a:solidFill>
                  <a:schemeClr val="lt1"/>
                </a:solidFill>
              </a:defRPr>
            </a:lvl6pPr>
            <a:lvl7pPr lvl="6" rtl="0">
              <a:spcBef>
                <a:spcPts val="1000"/>
              </a:spcBef>
              <a:spcAft>
                <a:spcPts val="0"/>
              </a:spcAft>
              <a:buClr>
                <a:schemeClr val="lt1"/>
              </a:buClr>
              <a:buSzPts val="2000"/>
              <a:buNone/>
              <a:defRPr sz="2000">
                <a:solidFill>
                  <a:schemeClr val="lt1"/>
                </a:solidFill>
              </a:defRPr>
            </a:lvl7pPr>
            <a:lvl8pPr lvl="7" rtl="0">
              <a:spcBef>
                <a:spcPts val="1000"/>
              </a:spcBef>
              <a:spcAft>
                <a:spcPts val="0"/>
              </a:spcAft>
              <a:buClr>
                <a:schemeClr val="lt1"/>
              </a:buClr>
              <a:buSzPts val="2000"/>
              <a:buNone/>
              <a:defRPr sz="2000">
                <a:solidFill>
                  <a:schemeClr val="lt1"/>
                </a:solidFill>
              </a:defRPr>
            </a:lvl8pPr>
            <a:lvl9pPr lvl="8" rtl="0">
              <a:spcBef>
                <a:spcPts val="1000"/>
              </a:spcBef>
              <a:spcAft>
                <a:spcPts val="1000"/>
              </a:spcAft>
              <a:buClr>
                <a:schemeClr val="lt1"/>
              </a:buClr>
              <a:buSzPts val="2000"/>
              <a:buNone/>
              <a:defRPr sz="20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 Title slide with Cabinet Office logo" type="title">
  <p:cSld name="TITLE">
    <p:bg>
      <p:bgPr>
        <a:solidFill>
          <a:schemeClr val="lt2"/>
        </a:solidFill>
        <a:effectLst/>
      </p:bgPr>
    </p:bg>
    <p:spTree>
      <p:nvGrpSpPr>
        <p:cNvPr id="1" name="Shape 401"/>
        <p:cNvGrpSpPr/>
        <p:nvPr/>
      </p:nvGrpSpPr>
      <p:grpSpPr>
        <a:xfrm>
          <a:off x="0" y="0"/>
          <a:ext cx="0" cy="0"/>
          <a:chOff x="0" y="0"/>
          <a:chExt cx="0" cy="0"/>
        </a:xfrm>
      </p:grpSpPr>
      <p:cxnSp>
        <p:nvCxnSpPr>
          <p:cNvPr id="402" name="Google Shape;402;p58"/>
          <p:cNvCxnSpPr/>
          <p:nvPr/>
        </p:nvCxnSpPr>
        <p:spPr>
          <a:xfrm>
            <a:off x="675550" y="2569935"/>
            <a:ext cx="2114400" cy="0"/>
          </a:xfrm>
          <a:prstGeom prst="straightConnector1">
            <a:avLst/>
          </a:prstGeom>
          <a:noFill/>
          <a:ln w="76200" cap="flat" cmpd="sng">
            <a:solidFill>
              <a:srgbClr val="FFFFFF"/>
            </a:solidFill>
            <a:prstDash val="solid"/>
            <a:round/>
            <a:headEnd type="none" w="med" len="med"/>
            <a:tailEnd type="none" w="med" len="med"/>
          </a:ln>
        </p:spPr>
      </p:cxnSp>
      <p:sp>
        <p:nvSpPr>
          <p:cNvPr id="403" name="Google Shape;403;p58" descr="Cabinet Office logo" title="Cabinet Office logo"/>
          <p:cNvSpPr/>
          <p:nvPr/>
        </p:nvSpPr>
        <p:spPr>
          <a:xfrm>
            <a:off x="1879829" y="3550839"/>
            <a:ext cx="1058527" cy="1009200"/>
          </a:xfrm>
          <a:prstGeom prst="rect">
            <a:avLst/>
          </a:prstGeom>
          <a:noFill/>
          <a:ln>
            <a:noFill/>
          </a:ln>
        </p:spPr>
      </p:sp>
      <p:sp>
        <p:nvSpPr>
          <p:cNvPr id="404" name="Google Shape;404;p58" descr="Behavioural Insights Team logo" title="Behavioural Insights Team logo"/>
          <p:cNvSpPr/>
          <p:nvPr/>
        </p:nvSpPr>
        <p:spPr>
          <a:xfrm>
            <a:off x="816969" y="3550839"/>
            <a:ext cx="1058527" cy="1009200"/>
          </a:xfrm>
          <a:prstGeom prst="rect">
            <a:avLst/>
          </a:prstGeom>
          <a:noFill/>
          <a:ln>
            <a:noFill/>
          </a:ln>
        </p:spPr>
      </p:sp>
      <p:sp>
        <p:nvSpPr>
          <p:cNvPr id="405" name="Google Shape;405;p58"/>
          <p:cNvSpPr/>
          <p:nvPr/>
        </p:nvSpPr>
        <p:spPr>
          <a:xfrm rot="10800000">
            <a:off x="4707676" y="2171325"/>
            <a:ext cx="4436324" cy="2972175"/>
          </a:xfrm>
          <a:prstGeom prst="rect">
            <a:avLst/>
          </a:prstGeom>
          <a:noFill/>
          <a:ln>
            <a:noFill/>
          </a:ln>
        </p:spPr>
      </p:sp>
      <p:sp>
        <p:nvSpPr>
          <p:cNvPr id="406" name="Google Shape;406;p58"/>
          <p:cNvSpPr txBox="1">
            <a:spLocks noGrp="1"/>
          </p:cNvSpPr>
          <p:nvPr>
            <p:ph type="sldNum" idx="12"/>
          </p:nvPr>
        </p:nvSpPr>
        <p:spPr>
          <a:xfrm>
            <a:off x="8747702" y="4949525"/>
            <a:ext cx="126300" cy="100200"/>
          </a:xfrm>
          <a:prstGeom prst="rect">
            <a:avLst/>
          </a:prstGeom>
        </p:spPr>
        <p:txBody>
          <a:bodyPr spcFirstLastPara="1" wrap="square" lIns="0" tIns="0" rIns="0" bIns="0" anchor="t" anchorCtr="0">
            <a:noAutofit/>
          </a:bodyPr>
          <a:lstStyle>
            <a:lvl1pPr lvl="0" algn="r" rtl="0">
              <a:buNone/>
              <a:defRPr sz="200">
                <a:solidFill>
                  <a:schemeClr val="lt2"/>
                </a:solidFill>
              </a:defRPr>
            </a:lvl1pPr>
            <a:lvl2pPr lvl="1" algn="r" rtl="0">
              <a:buNone/>
              <a:defRPr sz="200">
                <a:solidFill>
                  <a:schemeClr val="lt2"/>
                </a:solidFill>
              </a:defRPr>
            </a:lvl2pPr>
            <a:lvl3pPr lvl="2" algn="r" rtl="0">
              <a:buNone/>
              <a:defRPr sz="200">
                <a:solidFill>
                  <a:schemeClr val="lt2"/>
                </a:solidFill>
              </a:defRPr>
            </a:lvl3pPr>
            <a:lvl4pPr lvl="3" algn="r" rtl="0">
              <a:buNone/>
              <a:defRPr sz="200">
                <a:solidFill>
                  <a:schemeClr val="lt2"/>
                </a:solidFill>
              </a:defRPr>
            </a:lvl4pPr>
            <a:lvl5pPr lvl="4" algn="r" rtl="0">
              <a:buNone/>
              <a:defRPr sz="200">
                <a:solidFill>
                  <a:schemeClr val="lt2"/>
                </a:solidFill>
              </a:defRPr>
            </a:lvl5pPr>
            <a:lvl6pPr lvl="5" algn="r" rtl="0">
              <a:buNone/>
              <a:defRPr sz="200">
                <a:solidFill>
                  <a:schemeClr val="lt2"/>
                </a:solidFill>
              </a:defRPr>
            </a:lvl6pPr>
            <a:lvl7pPr lvl="6" algn="r" rtl="0">
              <a:buNone/>
              <a:defRPr sz="200">
                <a:solidFill>
                  <a:schemeClr val="lt2"/>
                </a:solidFill>
              </a:defRPr>
            </a:lvl7pPr>
            <a:lvl8pPr lvl="7" algn="r" rtl="0">
              <a:buNone/>
              <a:defRPr sz="200">
                <a:solidFill>
                  <a:schemeClr val="lt2"/>
                </a:solidFill>
              </a:defRPr>
            </a:lvl8pPr>
            <a:lvl9pPr lvl="8" algn="r" rtl="0">
              <a:buNone/>
              <a:defRPr sz="2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407" name="Google Shape;407;p58"/>
          <p:cNvSpPr txBox="1">
            <a:spLocks noGrp="1"/>
          </p:cNvSpPr>
          <p:nvPr>
            <p:ph type="title"/>
          </p:nvPr>
        </p:nvSpPr>
        <p:spPr>
          <a:xfrm>
            <a:off x="658500" y="734850"/>
            <a:ext cx="7813500" cy="16812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a:endParaRPr/>
          </a:p>
        </p:txBody>
      </p:sp>
      <p:sp>
        <p:nvSpPr>
          <p:cNvPr id="408" name="Google Shape;408;p58"/>
          <p:cNvSpPr txBox="1">
            <a:spLocks noGrp="1"/>
          </p:cNvSpPr>
          <p:nvPr>
            <p:ph type="subTitle" idx="1"/>
          </p:nvPr>
        </p:nvSpPr>
        <p:spPr>
          <a:xfrm>
            <a:off x="658500" y="2780975"/>
            <a:ext cx="7813500" cy="792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000"/>
              <a:buNone/>
              <a:defRPr sz="2000">
                <a:solidFill>
                  <a:schemeClr val="lt1"/>
                </a:solidFill>
              </a:defRPr>
            </a:lvl1pPr>
            <a:lvl2pPr lvl="1" rtl="0">
              <a:spcBef>
                <a:spcPts val="1000"/>
              </a:spcBef>
              <a:spcAft>
                <a:spcPts val="0"/>
              </a:spcAft>
              <a:buClr>
                <a:schemeClr val="lt1"/>
              </a:buClr>
              <a:buSzPts val="2000"/>
              <a:buNone/>
              <a:defRPr sz="2000">
                <a:solidFill>
                  <a:schemeClr val="lt1"/>
                </a:solidFill>
              </a:defRPr>
            </a:lvl2pPr>
            <a:lvl3pPr lvl="2" rtl="0">
              <a:spcBef>
                <a:spcPts val="1000"/>
              </a:spcBef>
              <a:spcAft>
                <a:spcPts val="0"/>
              </a:spcAft>
              <a:buClr>
                <a:schemeClr val="lt1"/>
              </a:buClr>
              <a:buSzPts val="2000"/>
              <a:buNone/>
              <a:defRPr sz="2000">
                <a:solidFill>
                  <a:schemeClr val="lt1"/>
                </a:solidFill>
              </a:defRPr>
            </a:lvl3pPr>
            <a:lvl4pPr lvl="3" rtl="0">
              <a:spcBef>
                <a:spcPts val="1000"/>
              </a:spcBef>
              <a:spcAft>
                <a:spcPts val="0"/>
              </a:spcAft>
              <a:buClr>
                <a:schemeClr val="lt1"/>
              </a:buClr>
              <a:buSzPts val="2000"/>
              <a:buNone/>
              <a:defRPr sz="2000">
                <a:solidFill>
                  <a:schemeClr val="lt1"/>
                </a:solidFill>
              </a:defRPr>
            </a:lvl4pPr>
            <a:lvl5pPr lvl="4" rtl="0">
              <a:spcBef>
                <a:spcPts val="1000"/>
              </a:spcBef>
              <a:spcAft>
                <a:spcPts val="0"/>
              </a:spcAft>
              <a:buClr>
                <a:schemeClr val="lt1"/>
              </a:buClr>
              <a:buSzPts val="2000"/>
              <a:buNone/>
              <a:defRPr sz="2000">
                <a:solidFill>
                  <a:schemeClr val="lt1"/>
                </a:solidFill>
              </a:defRPr>
            </a:lvl5pPr>
            <a:lvl6pPr lvl="5" rtl="0">
              <a:spcBef>
                <a:spcPts val="1000"/>
              </a:spcBef>
              <a:spcAft>
                <a:spcPts val="0"/>
              </a:spcAft>
              <a:buClr>
                <a:schemeClr val="lt1"/>
              </a:buClr>
              <a:buSzPts val="2000"/>
              <a:buNone/>
              <a:defRPr sz="2000">
                <a:solidFill>
                  <a:schemeClr val="lt1"/>
                </a:solidFill>
              </a:defRPr>
            </a:lvl6pPr>
            <a:lvl7pPr lvl="6" rtl="0">
              <a:spcBef>
                <a:spcPts val="1000"/>
              </a:spcBef>
              <a:spcAft>
                <a:spcPts val="0"/>
              </a:spcAft>
              <a:buClr>
                <a:schemeClr val="lt1"/>
              </a:buClr>
              <a:buSzPts val="2000"/>
              <a:buNone/>
              <a:defRPr sz="2000">
                <a:solidFill>
                  <a:schemeClr val="lt1"/>
                </a:solidFill>
              </a:defRPr>
            </a:lvl7pPr>
            <a:lvl8pPr lvl="7" rtl="0">
              <a:spcBef>
                <a:spcPts val="1000"/>
              </a:spcBef>
              <a:spcAft>
                <a:spcPts val="0"/>
              </a:spcAft>
              <a:buClr>
                <a:schemeClr val="lt1"/>
              </a:buClr>
              <a:buSzPts val="2000"/>
              <a:buNone/>
              <a:defRPr sz="2000">
                <a:solidFill>
                  <a:schemeClr val="lt1"/>
                </a:solidFill>
              </a:defRPr>
            </a:lvl8pPr>
            <a:lvl9pPr lvl="8" rtl="0">
              <a:spcBef>
                <a:spcPts val="1000"/>
              </a:spcBef>
              <a:spcAft>
                <a:spcPts val="1000"/>
              </a:spcAft>
              <a:buClr>
                <a:schemeClr val="lt1"/>
              </a:buClr>
              <a:buSzPts val="2000"/>
              <a:buNone/>
              <a:defRPr sz="20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a Two text columns with subtitles, half grey" preserve="1" userDrawn="1">
  <p:cSld name="1_2a Two text columns with subtitles, half grey">
    <p:spTree>
      <p:nvGrpSpPr>
        <p:cNvPr id="1" name="Shape 445"/>
        <p:cNvGrpSpPr/>
        <p:nvPr/>
      </p:nvGrpSpPr>
      <p:grpSpPr>
        <a:xfrm>
          <a:off x="0" y="0"/>
          <a:ext cx="0" cy="0"/>
          <a:chOff x="0" y="0"/>
          <a:chExt cx="0" cy="0"/>
        </a:xfrm>
      </p:grpSpPr>
      <p:sp>
        <p:nvSpPr>
          <p:cNvPr id="446" name="Google Shape;446;p64"/>
          <p:cNvSpPr/>
          <p:nvPr/>
        </p:nvSpPr>
        <p:spPr>
          <a:xfrm>
            <a:off x="4572000" y="0"/>
            <a:ext cx="4572000" cy="5143500"/>
          </a:xfrm>
          <a:prstGeom prst="rect">
            <a:avLst/>
          </a:prstGeom>
          <a:solidFill>
            <a:srgbClr val="FAC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64"/>
          <p:cNvSpPr txBox="1">
            <a:spLocks noGrp="1"/>
          </p:cNvSpPr>
          <p:nvPr>
            <p:ph type="body" idx="3" hasCustomPrompt="1"/>
          </p:nvPr>
        </p:nvSpPr>
        <p:spPr>
          <a:xfrm>
            <a:off x="450000" y="1022888"/>
            <a:ext cx="4014000" cy="3198998"/>
          </a:xfrm>
          <a:prstGeom prst="rect">
            <a:avLst/>
          </a:prstGeom>
        </p:spPr>
        <p:txBody>
          <a:bodyPr spcFirstLastPara="1" wrap="square" lIns="0" tIns="0" rIns="0" bIns="0" anchor="t" anchorCtr="0">
            <a:noAutofit/>
          </a:bodyPr>
          <a:lstStyle>
            <a:lvl1pPr marL="0" lvl="0" indent="0" rtl="0">
              <a:spcBef>
                <a:spcPts val="0"/>
              </a:spcBef>
              <a:spcAft>
                <a:spcPts val="600"/>
              </a:spcAft>
              <a:buSzPts val="1400"/>
              <a:buNone/>
              <a:defRPr sz="1200" baseline="0">
                <a:solidFill>
                  <a:srgbClr val="000000"/>
                </a:solidFill>
                <a:latin typeface="Raleway Medium" pitchFamily="2" charset="0"/>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r>
              <a:rPr lang="en-NZ" dirty="0"/>
              <a:t>Add</a:t>
            </a:r>
            <a:endParaRPr dirty="0"/>
          </a:p>
        </p:txBody>
      </p:sp>
      <p:sp>
        <p:nvSpPr>
          <p:cNvPr id="451" name="Google Shape;451;p64"/>
          <p:cNvSpPr txBox="1">
            <a:spLocks noGrp="1"/>
          </p:cNvSpPr>
          <p:nvPr>
            <p:ph type="body" idx="4" hasCustomPrompt="1"/>
          </p:nvPr>
        </p:nvSpPr>
        <p:spPr>
          <a:xfrm>
            <a:off x="4680000" y="1524500"/>
            <a:ext cx="4014000" cy="3030600"/>
          </a:xfrm>
          <a:prstGeom prst="rect">
            <a:avLst/>
          </a:prstGeom>
        </p:spPr>
        <p:txBody>
          <a:bodyPr spcFirstLastPara="1" wrap="square" lIns="0" tIns="0" rIns="0" bIns="0" anchor="t" anchorCtr="0">
            <a:noAutofit/>
          </a:bodyPr>
          <a:lstStyle>
            <a:lvl1pPr marL="0" lvl="0" indent="0" rtl="0">
              <a:lnSpc>
                <a:spcPct val="105000"/>
              </a:lnSpc>
              <a:spcBef>
                <a:spcPts val="0"/>
              </a:spcBef>
              <a:spcAft>
                <a:spcPts val="0"/>
              </a:spcAft>
              <a:buClr>
                <a:schemeClr val="lt1"/>
              </a:buClr>
              <a:buSzPts val="1400"/>
              <a:buNone/>
              <a:defRPr sz="1050" baseline="0">
                <a:solidFill>
                  <a:schemeClr val="lt1"/>
                </a:solidFill>
                <a:latin typeface="+mj-lt"/>
              </a:defRPr>
            </a:lvl1pPr>
            <a:lvl2pPr marL="0" lvl="1" indent="0" rtl="0">
              <a:lnSpc>
                <a:spcPct val="105000"/>
              </a:lnSpc>
              <a:spcBef>
                <a:spcPts val="0"/>
              </a:spcBef>
              <a:spcAft>
                <a:spcPts val="0"/>
              </a:spcAft>
              <a:buClr>
                <a:schemeClr val="lt1"/>
              </a:buClr>
              <a:buSzPts val="1200"/>
              <a:buNone/>
              <a:defRPr sz="1050" baseline="0">
                <a:solidFill>
                  <a:schemeClr val="lt1"/>
                </a:solidFill>
                <a:latin typeface="Raleway Medium" pitchFamily="2" charset="0"/>
              </a:defRPr>
            </a:lvl2pPr>
            <a:lvl3pPr marL="1371600" lvl="2" indent="-304800" rtl="0">
              <a:spcBef>
                <a:spcPts val="1000"/>
              </a:spcBef>
              <a:spcAft>
                <a:spcPts val="0"/>
              </a:spcAft>
              <a:buClr>
                <a:schemeClr val="lt1"/>
              </a:buClr>
              <a:buSzPts val="1200"/>
              <a:buChar char="■"/>
              <a:defRPr>
                <a:solidFill>
                  <a:schemeClr val="lt1"/>
                </a:solidFill>
              </a:defRPr>
            </a:lvl3pPr>
            <a:lvl4pPr marL="1828800" lvl="3" indent="-304800" rtl="0">
              <a:spcBef>
                <a:spcPts val="1000"/>
              </a:spcBef>
              <a:spcAft>
                <a:spcPts val="0"/>
              </a:spcAft>
              <a:buClr>
                <a:schemeClr val="lt1"/>
              </a:buClr>
              <a:buSzPts val="1200"/>
              <a:buChar char="●"/>
              <a:defRPr>
                <a:solidFill>
                  <a:schemeClr val="lt1"/>
                </a:solidFill>
              </a:defRPr>
            </a:lvl4pPr>
            <a:lvl5pPr marL="2286000" lvl="4" indent="-304800" rtl="0">
              <a:spcBef>
                <a:spcPts val="1000"/>
              </a:spcBef>
              <a:spcAft>
                <a:spcPts val="0"/>
              </a:spcAft>
              <a:buClr>
                <a:schemeClr val="lt1"/>
              </a:buClr>
              <a:buSzPts val="1200"/>
              <a:buChar char="○"/>
              <a:defRPr>
                <a:solidFill>
                  <a:schemeClr val="lt1"/>
                </a:solidFill>
              </a:defRPr>
            </a:lvl5pPr>
            <a:lvl6pPr marL="2743200" lvl="5" indent="-304800" rtl="0">
              <a:spcBef>
                <a:spcPts val="1000"/>
              </a:spcBef>
              <a:spcAft>
                <a:spcPts val="0"/>
              </a:spcAft>
              <a:buClr>
                <a:schemeClr val="lt1"/>
              </a:buClr>
              <a:buSzPts val="1200"/>
              <a:buChar char="■"/>
              <a:defRPr>
                <a:solidFill>
                  <a:schemeClr val="lt1"/>
                </a:solidFill>
              </a:defRPr>
            </a:lvl6pPr>
            <a:lvl7pPr marL="3200400" lvl="6" indent="-304800" rtl="0">
              <a:spcBef>
                <a:spcPts val="1000"/>
              </a:spcBef>
              <a:spcAft>
                <a:spcPts val="0"/>
              </a:spcAft>
              <a:buClr>
                <a:schemeClr val="lt1"/>
              </a:buClr>
              <a:buSzPts val="1200"/>
              <a:buChar char="●"/>
              <a:defRPr>
                <a:solidFill>
                  <a:schemeClr val="lt1"/>
                </a:solidFill>
              </a:defRPr>
            </a:lvl7pPr>
            <a:lvl8pPr marL="3657600" lvl="7" indent="-304800" rtl="0">
              <a:spcBef>
                <a:spcPts val="1000"/>
              </a:spcBef>
              <a:spcAft>
                <a:spcPts val="0"/>
              </a:spcAft>
              <a:buClr>
                <a:schemeClr val="lt1"/>
              </a:buClr>
              <a:buSzPts val="1200"/>
              <a:buChar char="○"/>
              <a:defRPr>
                <a:solidFill>
                  <a:schemeClr val="lt1"/>
                </a:solidFill>
              </a:defRPr>
            </a:lvl8pPr>
            <a:lvl9pPr marL="4114800" lvl="8" indent="-304800" rtl="0">
              <a:spcBef>
                <a:spcPts val="1000"/>
              </a:spcBef>
              <a:spcAft>
                <a:spcPts val="1000"/>
              </a:spcAft>
              <a:buClr>
                <a:schemeClr val="lt1"/>
              </a:buClr>
              <a:buSzPts val="1200"/>
              <a:buChar char="■"/>
              <a:defRPr>
                <a:solidFill>
                  <a:schemeClr val="lt1"/>
                </a:solidFill>
              </a:defRPr>
            </a:lvl9pPr>
          </a:lstStyle>
          <a:p>
            <a:r>
              <a:rPr lang="en-NZ" dirty="0"/>
              <a:t>Add</a:t>
            </a:r>
          </a:p>
          <a:p>
            <a:pPr lvl="1"/>
            <a:r>
              <a:rPr lang="en-NZ" dirty="0"/>
              <a:t>Add</a:t>
            </a:r>
          </a:p>
        </p:txBody>
      </p:sp>
      <p:sp>
        <p:nvSpPr>
          <p:cNvPr id="452" name="Google Shape;452;p64"/>
          <p:cNvSpPr txBox="1">
            <a:spLocks noGrp="1"/>
          </p:cNvSpPr>
          <p:nvPr>
            <p:ph type="title" hasCustomPrompt="1"/>
          </p:nvPr>
        </p:nvSpPr>
        <p:spPr>
          <a:xfrm>
            <a:off x="450000" y="1"/>
            <a:ext cx="4014000" cy="751668"/>
          </a:xfrm>
          <a:prstGeom prst="rect">
            <a:avLst/>
          </a:prstGeom>
          <a:ln>
            <a:noFill/>
          </a:ln>
        </p:spPr>
        <p:txBody>
          <a:bodyPr spcFirstLastPara="1" wrap="square" lIns="0" tIns="0" rIns="0" bIns="0" anchor="b" anchorCtr="0">
            <a:noAutofit/>
          </a:bodyPr>
          <a:lstStyle>
            <a:lvl1pPr lvl="0" rtl="0">
              <a:lnSpc>
                <a:spcPct val="90000"/>
              </a:lnSpc>
              <a:spcBef>
                <a:spcPts val="0"/>
              </a:spcBef>
              <a:spcAft>
                <a:spcPts val="0"/>
              </a:spcAft>
              <a:buSzPts val="1400"/>
              <a:buNone/>
              <a:defRPr sz="2200" baseline="0">
                <a:solidFill>
                  <a:srgbClr val="000000"/>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NZ" dirty="0"/>
              <a:t>2 line Liz</a:t>
            </a:r>
            <a:endParaRPr dirty="0"/>
          </a:p>
        </p:txBody>
      </p:sp>
      <p:cxnSp>
        <p:nvCxnSpPr>
          <p:cNvPr id="4" name="Google Shape;25;p5">
            <a:extLst>
              <a:ext uri="{FF2B5EF4-FFF2-40B4-BE49-F238E27FC236}">
                <a16:creationId xmlns:a16="http://schemas.microsoft.com/office/drawing/2014/main" id="{307A01C8-AC82-88E3-C24E-3A10627E32DE}"/>
              </a:ext>
            </a:extLst>
          </p:cNvPr>
          <p:cNvCxnSpPr/>
          <p:nvPr userDrawn="1"/>
        </p:nvCxnSpPr>
        <p:spPr>
          <a:xfrm>
            <a:off x="475625" y="857200"/>
            <a:ext cx="2476200" cy="0"/>
          </a:xfrm>
          <a:prstGeom prst="straightConnector1">
            <a:avLst/>
          </a:prstGeom>
          <a:noFill/>
          <a:ln w="38100" cap="flat" cmpd="sng">
            <a:solidFill>
              <a:srgbClr val="FAC32F"/>
            </a:solidFill>
            <a:prstDash val="solid"/>
            <a:round/>
            <a:headEnd type="none" w="med" len="med"/>
            <a:tailEnd type="none" w="med" len="med"/>
          </a:ln>
        </p:spPr>
      </p:cxnSp>
      <p:sp>
        <p:nvSpPr>
          <p:cNvPr id="6" name="Google Shape;8;p1">
            <a:extLst>
              <a:ext uri="{FF2B5EF4-FFF2-40B4-BE49-F238E27FC236}">
                <a16:creationId xmlns:a16="http://schemas.microsoft.com/office/drawing/2014/main" id="{630CA5CC-FAE4-B183-ED20-D0018B523960}"/>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782958202"/>
      </p:ext>
    </p:extLst>
  </p:cSld>
  <p:clrMapOvr>
    <a:masterClrMapping/>
  </p:clrMapOvr>
  <p:transition>
    <p:fade thruBlk="1"/>
  </p:transition>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2a One text column">
  <p:cSld name="CUSTOM_5_2_1_1_3_1">
    <p:spTree>
      <p:nvGrpSpPr>
        <p:cNvPr id="1" name="Shape 409"/>
        <p:cNvGrpSpPr/>
        <p:nvPr/>
      </p:nvGrpSpPr>
      <p:grpSpPr>
        <a:xfrm>
          <a:off x="0" y="0"/>
          <a:ext cx="0" cy="0"/>
          <a:chOff x="0" y="0"/>
          <a:chExt cx="0" cy="0"/>
        </a:xfrm>
      </p:grpSpPr>
      <p:cxnSp>
        <p:nvCxnSpPr>
          <p:cNvPr id="410" name="Google Shape;410;p59"/>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411" name="Google Shape;411;p59" descr="Page number"/>
          <p:cNvSpPr txBox="1">
            <a:spLocks noGrp="1"/>
          </p:cNvSpPr>
          <p:nvPr>
            <p:ph type="sldNum" idx="12"/>
          </p:nvPr>
        </p:nvSpPr>
        <p:spPr>
          <a:xfrm>
            <a:off x="8501900" y="4708800"/>
            <a:ext cx="3843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412" name="Google Shape;412;p59"/>
          <p:cNvSpPr txBox="1">
            <a:spLocks noGrp="1"/>
          </p:cNvSpPr>
          <p:nvPr>
            <p:ph type="body" idx="1"/>
          </p:nvPr>
        </p:nvSpPr>
        <p:spPr>
          <a:xfrm>
            <a:off x="450000" y="1188025"/>
            <a:ext cx="824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413" name="Google Shape;413;p59"/>
          <p:cNvSpPr txBox="1">
            <a:spLocks noGrp="1"/>
          </p:cNvSpPr>
          <p:nvPr>
            <p:ph type="title"/>
          </p:nvPr>
        </p:nvSpPr>
        <p:spPr>
          <a:xfrm>
            <a:off x="450000" y="306000"/>
            <a:ext cx="8244000" cy="6366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414" name="Google Shape;414;p59"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chemeClr val="accent2"/>
          </p15:clr>
        </p15:guide>
        <p15:guide id="3" pos="283">
          <p15:clr>
            <a:schemeClr val="accent2"/>
          </p15:clr>
        </p15:guide>
        <p15:guide id="4" pos="5477">
          <p15:clr>
            <a:schemeClr val="accent2"/>
          </p15:clr>
        </p15:guide>
        <p15:guide id="5" orient="horz" pos="193">
          <p15:clr>
            <a:srgbClr val="FA7B17"/>
          </p15:clr>
        </p15:guide>
        <p15:guide id="6" orient="horz" pos="3048">
          <p15:clr>
            <a:srgbClr val="FA7B17"/>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a One text column with subtitle">
  <p:cSld name="CUSTOM_5_2_1_1_3_1_1">
    <p:spTree>
      <p:nvGrpSpPr>
        <p:cNvPr id="1" name="Shape 415"/>
        <p:cNvGrpSpPr/>
        <p:nvPr/>
      </p:nvGrpSpPr>
      <p:grpSpPr>
        <a:xfrm>
          <a:off x="0" y="0"/>
          <a:ext cx="0" cy="0"/>
          <a:chOff x="0" y="0"/>
          <a:chExt cx="0" cy="0"/>
        </a:xfrm>
      </p:grpSpPr>
      <p:sp>
        <p:nvSpPr>
          <p:cNvPr id="416" name="Google Shape;416;p60"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cxnSp>
        <p:nvCxnSpPr>
          <p:cNvPr id="417" name="Google Shape;417;p60"/>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418" name="Google Shape;418;p60"/>
          <p:cNvSpPr txBox="1">
            <a:spLocks noGrp="1"/>
          </p:cNvSpPr>
          <p:nvPr>
            <p:ph type="subTitle" idx="1"/>
          </p:nvPr>
        </p:nvSpPr>
        <p:spPr>
          <a:xfrm>
            <a:off x="450000" y="1188025"/>
            <a:ext cx="8244000" cy="221100"/>
          </a:xfrm>
          <a:prstGeom prst="rect">
            <a:avLst/>
          </a:prstGeom>
        </p:spPr>
        <p:txBody>
          <a:bodyPr spcFirstLastPara="1" wrap="square" lIns="0" tIns="0" rIns="0" bIns="0" anchor="t" anchorCtr="0">
            <a:noAutofit/>
          </a:bodyPr>
          <a:lstStyle>
            <a:lvl1pPr lvl="0" rtl="0">
              <a:spcBef>
                <a:spcPts val="0"/>
              </a:spcBef>
              <a:spcAft>
                <a:spcPts val="0"/>
              </a:spcAft>
              <a:buSzPts val="1400"/>
              <a:buNone/>
              <a:defRPr/>
            </a:lvl1pPr>
            <a:lvl2pPr lvl="1" rtl="0">
              <a:spcBef>
                <a:spcPts val="1000"/>
              </a:spcBef>
              <a:spcAft>
                <a:spcPts val="0"/>
              </a:spcAft>
              <a:buSzPts val="1400"/>
              <a:buNone/>
              <a:defRPr sz="1400"/>
            </a:lvl2pPr>
            <a:lvl3pPr lvl="2" rtl="0">
              <a:spcBef>
                <a:spcPts val="1000"/>
              </a:spcBef>
              <a:spcAft>
                <a:spcPts val="0"/>
              </a:spcAft>
              <a:buSzPts val="1400"/>
              <a:buNone/>
              <a:defRPr sz="1400"/>
            </a:lvl3pPr>
            <a:lvl4pPr lvl="3" rtl="0">
              <a:spcBef>
                <a:spcPts val="1000"/>
              </a:spcBef>
              <a:spcAft>
                <a:spcPts val="0"/>
              </a:spcAft>
              <a:buSzPts val="1400"/>
              <a:buNone/>
              <a:defRPr sz="1400"/>
            </a:lvl4pPr>
            <a:lvl5pPr lvl="4" rtl="0">
              <a:spcBef>
                <a:spcPts val="1000"/>
              </a:spcBef>
              <a:spcAft>
                <a:spcPts val="0"/>
              </a:spcAft>
              <a:buSzPts val="1400"/>
              <a:buNone/>
              <a:defRPr sz="1400"/>
            </a:lvl5pPr>
            <a:lvl6pPr lvl="5" rtl="0">
              <a:spcBef>
                <a:spcPts val="1000"/>
              </a:spcBef>
              <a:spcAft>
                <a:spcPts val="0"/>
              </a:spcAft>
              <a:buSzPts val="1400"/>
              <a:buNone/>
              <a:defRPr sz="1400"/>
            </a:lvl6pPr>
            <a:lvl7pPr lvl="6" rtl="0">
              <a:spcBef>
                <a:spcPts val="1000"/>
              </a:spcBef>
              <a:spcAft>
                <a:spcPts val="0"/>
              </a:spcAft>
              <a:buSzPts val="1400"/>
              <a:buNone/>
              <a:defRPr sz="1400"/>
            </a:lvl7pPr>
            <a:lvl8pPr lvl="7" rtl="0">
              <a:spcBef>
                <a:spcPts val="1000"/>
              </a:spcBef>
              <a:spcAft>
                <a:spcPts val="0"/>
              </a:spcAft>
              <a:buSzPts val="1400"/>
              <a:buNone/>
              <a:defRPr sz="1400"/>
            </a:lvl8pPr>
            <a:lvl9pPr lvl="8" rtl="0">
              <a:spcBef>
                <a:spcPts val="1000"/>
              </a:spcBef>
              <a:spcAft>
                <a:spcPts val="1000"/>
              </a:spcAft>
              <a:buSzPts val="1400"/>
              <a:buNone/>
              <a:defRPr sz="1400"/>
            </a:lvl9pPr>
          </a:lstStyle>
          <a:p>
            <a:endParaRPr/>
          </a:p>
        </p:txBody>
      </p:sp>
      <p:sp>
        <p:nvSpPr>
          <p:cNvPr id="419" name="Google Shape;419;p60"/>
          <p:cNvSpPr txBox="1">
            <a:spLocks noGrp="1"/>
          </p:cNvSpPr>
          <p:nvPr>
            <p:ph type="body" idx="2"/>
          </p:nvPr>
        </p:nvSpPr>
        <p:spPr>
          <a:xfrm>
            <a:off x="450000" y="1524500"/>
            <a:ext cx="8244000" cy="3030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420" name="Google Shape;420;p60"/>
          <p:cNvSpPr txBox="1">
            <a:spLocks noGrp="1"/>
          </p:cNvSpPr>
          <p:nvPr>
            <p:ph type="title"/>
          </p:nvPr>
        </p:nvSpPr>
        <p:spPr>
          <a:xfrm>
            <a:off x="450000" y="306000"/>
            <a:ext cx="824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1" name="Google Shape;421;p60"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guide id="3" pos="283">
          <p15:clr>
            <a:srgbClr val="FA7B17"/>
          </p15:clr>
        </p15:guide>
        <p15:guide id="4" pos="5477">
          <p15:clr>
            <a:srgbClr val="FA7B17"/>
          </p15:clr>
        </p15:guide>
        <p15:guide id="5" orient="horz" pos="193">
          <p15:clr>
            <a:srgbClr val="FA7B17"/>
          </p15:clr>
        </p15:guide>
        <p15:guide id="6" orient="horz" pos="3048">
          <p15:clr>
            <a:srgbClr val="FA7B17"/>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a One text column with hex">
  <p:cSld name="TITLE_AND_BODY_3">
    <p:spTree>
      <p:nvGrpSpPr>
        <p:cNvPr id="1" name="Shape 422"/>
        <p:cNvGrpSpPr/>
        <p:nvPr/>
      </p:nvGrpSpPr>
      <p:grpSpPr>
        <a:xfrm>
          <a:off x="0" y="0"/>
          <a:ext cx="0" cy="0"/>
          <a:chOff x="0" y="0"/>
          <a:chExt cx="0" cy="0"/>
        </a:xfrm>
      </p:grpSpPr>
      <p:sp>
        <p:nvSpPr>
          <p:cNvPr id="423" name="Google Shape;423;p61"/>
          <p:cNvSpPr/>
          <p:nvPr/>
        </p:nvSpPr>
        <p:spPr>
          <a:xfrm>
            <a:off x="5829050" y="2896775"/>
            <a:ext cx="3314950" cy="2246723"/>
          </a:xfrm>
          <a:prstGeom prst="rect">
            <a:avLst/>
          </a:prstGeom>
          <a:noFill/>
          <a:ln>
            <a:noFill/>
          </a:ln>
        </p:spPr>
      </p:sp>
      <p:cxnSp>
        <p:nvCxnSpPr>
          <p:cNvPr id="424" name="Google Shape;424;p61"/>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425" name="Google Shape;425;p61"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426" name="Google Shape;426;p61"/>
          <p:cNvSpPr txBox="1">
            <a:spLocks noGrp="1"/>
          </p:cNvSpPr>
          <p:nvPr>
            <p:ph type="body" idx="1"/>
          </p:nvPr>
        </p:nvSpPr>
        <p:spPr>
          <a:xfrm>
            <a:off x="450000" y="1188025"/>
            <a:ext cx="824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427" name="Google Shape;427;p61"/>
          <p:cNvSpPr txBox="1">
            <a:spLocks noGrp="1"/>
          </p:cNvSpPr>
          <p:nvPr>
            <p:ph type="title"/>
          </p:nvPr>
        </p:nvSpPr>
        <p:spPr>
          <a:xfrm>
            <a:off x="450000" y="306000"/>
            <a:ext cx="824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8" name="Google Shape;428;p61"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orient="horz" pos="193">
          <p15:clr>
            <a:srgbClr val="FA7B17"/>
          </p15:clr>
        </p15:guide>
        <p15:guide id="2" orient="horz" pos="1620">
          <p15:clr>
            <a:srgbClr val="FA7B17"/>
          </p15:clr>
        </p15:guide>
        <p15:guide id="3" orient="horz" pos="3048">
          <p15:clr>
            <a:srgbClr val="FA7B17"/>
          </p15:clr>
        </p15:guide>
        <p15:guide id="4" pos="283">
          <p15:clr>
            <a:srgbClr val="FA7B17"/>
          </p15:clr>
        </p15:guide>
        <p15:guide id="5" pos="2880">
          <p15:clr>
            <a:srgbClr val="FA7B17"/>
          </p15:clr>
        </p15:guide>
        <p15:guide id="6" pos="5477">
          <p15:clr>
            <a:srgbClr val="FA7B17"/>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a Two text columns">
  <p:cSld name="CUSTOM_6_2_5">
    <p:spTree>
      <p:nvGrpSpPr>
        <p:cNvPr id="1" name="Shape 429"/>
        <p:cNvGrpSpPr/>
        <p:nvPr/>
      </p:nvGrpSpPr>
      <p:grpSpPr>
        <a:xfrm>
          <a:off x="0" y="0"/>
          <a:ext cx="0" cy="0"/>
          <a:chOff x="0" y="0"/>
          <a:chExt cx="0" cy="0"/>
        </a:xfrm>
      </p:grpSpPr>
      <p:cxnSp>
        <p:nvCxnSpPr>
          <p:cNvPr id="430" name="Google Shape;430;p62"/>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431" name="Google Shape;431;p62"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432" name="Google Shape;432;p62"/>
          <p:cNvSpPr txBox="1">
            <a:spLocks noGrp="1"/>
          </p:cNvSpPr>
          <p:nvPr>
            <p:ph type="body" idx="1"/>
          </p:nvPr>
        </p:nvSpPr>
        <p:spPr>
          <a:xfrm>
            <a:off x="450000" y="1188025"/>
            <a:ext cx="401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433" name="Google Shape;433;p62"/>
          <p:cNvSpPr txBox="1">
            <a:spLocks noGrp="1"/>
          </p:cNvSpPr>
          <p:nvPr>
            <p:ph type="body" idx="2"/>
          </p:nvPr>
        </p:nvSpPr>
        <p:spPr>
          <a:xfrm>
            <a:off x="4680000" y="1188025"/>
            <a:ext cx="401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434" name="Google Shape;434;p62"/>
          <p:cNvSpPr txBox="1">
            <a:spLocks noGrp="1"/>
          </p:cNvSpPr>
          <p:nvPr>
            <p:ph type="title"/>
          </p:nvPr>
        </p:nvSpPr>
        <p:spPr>
          <a:xfrm>
            <a:off x="450000" y="306000"/>
            <a:ext cx="824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35" name="Google Shape;435;p62"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2a Two text columns with subtitles">
  <p:cSld name="CUSTOM_6_2_4">
    <p:spTree>
      <p:nvGrpSpPr>
        <p:cNvPr id="1" name="Shape 436"/>
        <p:cNvGrpSpPr/>
        <p:nvPr/>
      </p:nvGrpSpPr>
      <p:grpSpPr>
        <a:xfrm>
          <a:off x="0" y="0"/>
          <a:ext cx="0" cy="0"/>
          <a:chOff x="0" y="0"/>
          <a:chExt cx="0" cy="0"/>
        </a:xfrm>
      </p:grpSpPr>
      <p:cxnSp>
        <p:nvCxnSpPr>
          <p:cNvPr id="437" name="Google Shape;437;p63"/>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439" name="Google Shape;439;p63"/>
          <p:cNvSpPr txBox="1">
            <a:spLocks noGrp="1"/>
          </p:cNvSpPr>
          <p:nvPr>
            <p:ph type="subTitle" idx="1"/>
          </p:nvPr>
        </p:nvSpPr>
        <p:spPr>
          <a:xfrm>
            <a:off x="450000" y="1188025"/>
            <a:ext cx="4014000" cy="221100"/>
          </a:xfrm>
          <a:prstGeom prst="rect">
            <a:avLst/>
          </a:prstGeom>
        </p:spPr>
        <p:txBody>
          <a:bodyPr spcFirstLastPara="1" wrap="square" lIns="0" tIns="0" rIns="0" bIns="0" anchor="t" anchorCtr="0">
            <a:noAutofit/>
          </a:bodyPr>
          <a:lstStyle>
            <a:lvl1pPr lvl="0" rtl="0">
              <a:spcBef>
                <a:spcPts val="0"/>
              </a:spcBef>
              <a:spcAft>
                <a:spcPts val="0"/>
              </a:spcAft>
              <a:buSzPts val="1400"/>
              <a:buNone/>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sp>
        <p:nvSpPr>
          <p:cNvPr id="440" name="Google Shape;440;p63"/>
          <p:cNvSpPr txBox="1">
            <a:spLocks noGrp="1"/>
          </p:cNvSpPr>
          <p:nvPr>
            <p:ph type="body" idx="2"/>
          </p:nvPr>
        </p:nvSpPr>
        <p:spPr>
          <a:xfrm>
            <a:off x="450000" y="1524500"/>
            <a:ext cx="4014000" cy="3030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441" name="Google Shape;441;p63"/>
          <p:cNvSpPr txBox="1">
            <a:spLocks noGrp="1"/>
          </p:cNvSpPr>
          <p:nvPr>
            <p:ph type="subTitle" idx="3"/>
          </p:nvPr>
        </p:nvSpPr>
        <p:spPr>
          <a:xfrm>
            <a:off x="4680000" y="1188025"/>
            <a:ext cx="4014000" cy="221100"/>
          </a:xfrm>
          <a:prstGeom prst="rect">
            <a:avLst/>
          </a:prstGeom>
        </p:spPr>
        <p:txBody>
          <a:bodyPr spcFirstLastPara="1" wrap="square" lIns="0" tIns="0" rIns="0" bIns="0" anchor="t" anchorCtr="0">
            <a:noAutofit/>
          </a:bodyPr>
          <a:lstStyle>
            <a:lvl1pPr lvl="0" rtl="0">
              <a:spcBef>
                <a:spcPts val="0"/>
              </a:spcBef>
              <a:spcAft>
                <a:spcPts val="0"/>
              </a:spcAft>
              <a:buSzPts val="1400"/>
              <a:buNone/>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sp>
        <p:nvSpPr>
          <p:cNvPr id="442" name="Google Shape;442;p63"/>
          <p:cNvSpPr txBox="1">
            <a:spLocks noGrp="1"/>
          </p:cNvSpPr>
          <p:nvPr>
            <p:ph type="body" idx="4"/>
          </p:nvPr>
        </p:nvSpPr>
        <p:spPr>
          <a:xfrm>
            <a:off x="4680000" y="1524500"/>
            <a:ext cx="4014000" cy="3030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443" name="Google Shape;443;p63"/>
          <p:cNvSpPr txBox="1">
            <a:spLocks noGrp="1"/>
          </p:cNvSpPr>
          <p:nvPr>
            <p:ph type="title"/>
          </p:nvPr>
        </p:nvSpPr>
        <p:spPr>
          <a:xfrm>
            <a:off x="450000" y="306000"/>
            <a:ext cx="824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44" name="Google Shape;444;p63" descr="Behavioural Insights Team logo"/>
          <p:cNvSpPr/>
          <p:nvPr/>
        </p:nvSpPr>
        <p:spPr>
          <a:xfrm>
            <a:off x="219150" y="4755000"/>
            <a:ext cx="173699" cy="173151"/>
          </a:xfrm>
          <a:prstGeom prst="rect">
            <a:avLst/>
          </a:prstGeom>
          <a:noFill/>
          <a:ln>
            <a:noFill/>
          </a:ln>
        </p:spPr>
      </p:sp>
      <p:sp>
        <p:nvSpPr>
          <p:cNvPr id="2" name="Google Shape;8;p1">
            <a:extLst>
              <a:ext uri="{FF2B5EF4-FFF2-40B4-BE49-F238E27FC236}">
                <a16:creationId xmlns:a16="http://schemas.microsoft.com/office/drawing/2014/main" id="{C21DD43B-56CE-5D43-1E3F-F704B4F40101}"/>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a:t>
            </a:fld>
            <a:endParaRPr lang="en" dirty="0"/>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2a Two text columns with subtitles, half grey">
  <p:cSld name="CUSTOM_6_1_1_1_2">
    <p:spTree>
      <p:nvGrpSpPr>
        <p:cNvPr id="1" name="Shape 445"/>
        <p:cNvGrpSpPr/>
        <p:nvPr/>
      </p:nvGrpSpPr>
      <p:grpSpPr>
        <a:xfrm>
          <a:off x="0" y="0"/>
          <a:ext cx="0" cy="0"/>
          <a:chOff x="0" y="0"/>
          <a:chExt cx="0" cy="0"/>
        </a:xfrm>
      </p:grpSpPr>
      <p:sp>
        <p:nvSpPr>
          <p:cNvPr id="446" name="Google Shape;446;p64"/>
          <p:cNvSpPr/>
          <p:nvPr/>
        </p:nvSpPr>
        <p:spPr>
          <a:xfrm>
            <a:off x="4572000" y="0"/>
            <a:ext cx="4572000" cy="5143500"/>
          </a:xfrm>
          <a:prstGeom prst="rect">
            <a:avLst/>
          </a:prstGeom>
          <a:solidFill>
            <a:srgbClr val="FAC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64"/>
          <p:cNvSpPr txBox="1">
            <a:spLocks noGrp="1"/>
          </p:cNvSpPr>
          <p:nvPr>
            <p:ph type="subTitle" idx="1"/>
          </p:nvPr>
        </p:nvSpPr>
        <p:spPr>
          <a:xfrm>
            <a:off x="450000" y="1188025"/>
            <a:ext cx="4014000" cy="221100"/>
          </a:xfrm>
          <a:prstGeom prst="rect">
            <a:avLst/>
          </a:prstGeom>
        </p:spPr>
        <p:txBody>
          <a:bodyPr spcFirstLastPara="1" wrap="square" lIns="0" tIns="0" rIns="0" bIns="0" anchor="t" anchorCtr="0">
            <a:noAutofit/>
          </a:bodyPr>
          <a:lstStyle>
            <a:lvl1pPr lvl="0" rtl="0">
              <a:spcBef>
                <a:spcPts val="0"/>
              </a:spcBef>
              <a:spcAft>
                <a:spcPts val="0"/>
              </a:spcAft>
              <a:buSzPts val="1400"/>
              <a:buNone/>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dirty="0"/>
          </a:p>
        </p:txBody>
      </p:sp>
      <p:sp>
        <p:nvSpPr>
          <p:cNvPr id="449" name="Google Shape;449;p64"/>
          <p:cNvSpPr txBox="1">
            <a:spLocks noGrp="1"/>
          </p:cNvSpPr>
          <p:nvPr>
            <p:ph type="subTitle" idx="2"/>
          </p:nvPr>
        </p:nvSpPr>
        <p:spPr>
          <a:xfrm>
            <a:off x="4680000" y="1188025"/>
            <a:ext cx="4014000" cy="2211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1400"/>
              <a:buNone/>
              <a:defRPr>
                <a:solidFill>
                  <a:schemeClr val="lt1"/>
                </a:solidFill>
              </a:defRPr>
            </a:lvl1pPr>
            <a:lvl2pPr lvl="1" rtl="0">
              <a:spcBef>
                <a:spcPts val="1000"/>
              </a:spcBef>
              <a:spcAft>
                <a:spcPts val="0"/>
              </a:spcAft>
              <a:buClr>
                <a:schemeClr val="lt1"/>
              </a:buClr>
              <a:buSzPts val="1200"/>
              <a:buNone/>
              <a:defRPr>
                <a:solidFill>
                  <a:schemeClr val="lt1"/>
                </a:solidFill>
              </a:defRPr>
            </a:lvl2pPr>
            <a:lvl3pPr lvl="2" rtl="0">
              <a:spcBef>
                <a:spcPts val="1000"/>
              </a:spcBef>
              <a:spcAft>
                <a:spcPts val="0"/>
              </a:spcAft>
              <a:buClr>
                <a:schemeClr val="lt1"/>
              </a:buClr>
              <a:buSzPts val="1200"/>
              <a:buNone/>
              <a:defRPr>
                <a:solidFill>
                  <a:schemeClr val="lt1"/>
                </a:solidFill>
              </a:defRPr>
            </a:lvl3pPr>
            <a:lvl4pPr lvl="3" rtl="0">
              <a:spcBef>
                <a:spcPts val="1000"/>
              </a:spcBef>
              <a:spcAft>
                <a:spcPts val="0"/>
              </a:spcAft>
              <a:buClr>
                <a:schemeClr val="lt1"/>
              </a:buClr>
              <a:buSzPts val="1200"/>
              <a:buNone/>
              <a:defRPr>
                <a:solidFill>
                  <a:schemeClr val="lt1"/>
                </a:solidFill>
              </a:defRPr>
            </a:lvl4pPr>
            <a:lvl5pPr lvl="4" rtl="0">
              <a:spcBef>
                <a:spcPts val="1000"/>
              </a:spcBef>
              <a:spcAft>
                <a:spcPts val="0"/>
              </a:spcAft>
              <a:buClr>
                <a:schemeClr val="lt1"/>
              </a:buClr>
              <a:buSzPts val="1200"/>
              <a:buNone/>
              <a:defRPr>
                <a:solidFill>
                  <a:schemeClr val="lt1"/>
                </a:solidFill>
              </a:defRPr>
            </a:lvl5pPr>
            <a:lvl6pPr lvl="5" rtl="0">
              <a:spcBef>
                <a:spcPts val="1000"/>
              </a:spcBef>
              <a:spcAft>
                <a:spcPts val="0"/>
              </a:spcAft>
              <a:buClr>
                <a:schemeClr val="lt1"/>
              </a:buClr>
              <a:buSzPts val="1200"/>
              <a:buNone/>
              <a:defRPr>
                <a:solidFill>
                  <a:schemeClr val="lt1"/>
                </a:solidFill>
              </a:defRPr>
            </a:lvl6pPr>
            <a:lvl7pPr lvl="6" rtl="0">
              <a:spcBef>
                <a:spcPts val="1000"/>
              </a:spcBef>
              <a:spcAft>
                <a:spcPts val="0"/>
              </a:spcAft>
              <a:buClr>
                <a:schemeClr val="lt1"/>
              </a:buClr>
              <a:buSzPts val="1200"/>
              <a:buNone/>
              <a:defRPr>
                <a:solidFill>
                  <a:schemeClr val="lt1"/>
                </a:solidFill>
              </a:defRPr>
            </a:lvl7pPr>
            <a:lvl8pPr lvl="7" rtl="0">
              <a:spcBef>
                <a:spcPts val="1000"/>
              </a:spcBef>
              <a:spcAft>
                <a:spcPts val="0"/>
              </a:spcAft>
              <a:buClr>
                <a:schemeClr val="lt1"/>
              </a:buClr>
              <a:buSzPts val="1200"/>
              <a:buNone/>
              <a:defRPr>
                <a:solidFill>
                  <a:schemeClr val="lt1"/>
                </a:solidFill>
              </a:defRPr>
            </a:lvl8pPr>
            <a:lvl9pPr lvl="8" rtl="0">
              <a:spcBef>
                <a:spcPts val="1000"/>
              </a:spcBef>
              <a:spcAft>
                <a:spcPts val="1000"/>
              </a:spcAft>
              <a:buClr>
                <a:schemeClr val="lt1"/>
              </a:buClr>
              <a:buSzPts val="1200"/>
              <a:buNone/>
              <a:defRPr>
                <a:solidFill>
                  <a:schemeClr val="lt1"/>
                </a:solidFill>
              </a:defRPr>
            </a:lvl9pPr>
          </a:lstStyle>
          <a:p>
            <a:endParaRPr/>
          </a:p>
        </p:txBody>
      </p:sp>
      <p:sp>
        <p:nvSpPr>
          <p:cNvPr id="450" name="Google Shape;450;p64"/>
          <p:cNvSpPr txBox="1">
            <a:spLocks noGrp="1"/>
          </p:cNvSpPr>
          <p:nvPr>
            <p:ph type="body" idx="3"/>
          </p:nvPr>
        </p:nvSpPr>
        <p:spPr>
          <a:xfrm>
            <a:off x="450000" y="1524500"/>
            <a:ext cx="4014000" cy="3030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dirty="0"/>
          </a:p>
        </p:txBody>
      </p:sp>
      <p:sp>
        <p:nvSpPr>
          <p:cNvPr id="451" name="Google Shape;451;p64"/>
          <p:cNvSpPr txBox="1">
            <a:spLocks noGrp="1"/>
          </p:cNvSpPr>
          <p:nvPr>
            <p:ph type="body" idx="4"/>
          </p:nvPr>
        </p:nvSpPr>
        <p:spPr>
          <a:xfrm>
            <a:off x="4680000" y="1524500"/>
            <a:ext cx="4014000" cy="3030600"/>
          </a:xfrm>
          <a:prstGeom prst="rect">
            <a:avLst/>
          </a:prstGeom>
        </p:spPr>
        <p:txBody>
          <a:bodyPr spcFirstLastPara="1" wrap="square" lIns="0" tIns="0" rIns="0" bIns="0" anchor="t" anchorCtr="0">
            <a:noAutofit/>
          </a:bodyPr>
          <a:lstStyle>
            <a:lvl1pPr marL="457200" lvl="0" indent="-317500" rtl="0">
              <a:spcBef>
                <a:spcPts val="0"/>
              </a:spcBef>
              <a:spcAft>
                <a:spcPts val="0"/>
              </a:spcAft>
              <a:buClr>
                <a:schemeClr val="lt1"/>
              </a:buClr>
              <a:buSzPts val="1400"/>
              <a:buChar char="●"/>
              <a:defRPr>
                <a:solidFill>
                  <a:schemeClr val="lt1"/>
                </a:solidFill>
              </a:defRPr>
            </a:lvl1pPr>
            <a:lvl2pPr marL="914400" lvl="1" indent="-304800" rtl="0">
              <a:spcBef>
                <a:spcPts val="1000"/>
              </a:spcBef>
              <a:spcAft>
                <a:spcPts val="0"/>
              </a:spcAft>
              <a:buClr>
                <a:schemeClr val="lt1"/>
              </a:buClr>
              <a:buSzPts val="1200"/>
              <a:buChar char="○"/>
              <a:defRPr>
                <a:solidFill>
                  <a:schemeClr val="lt1"/>
                </a:solidFill>
              </a:defRPr>
            </a:lvl2pPr>
            <a:lvl3pPr marL="1371600" lvl="2" indent="-304800" rtl="0">
              <a:spcBef>
                <a:spcPts val="1000"/>
              </a:spcBef>
              <a:spcAft>
                <a:spcPts val="0"/>
              </a:spcAft>
              <a:buClr>
                <a:schemeClr val="lt1"/>
              </a:buClr>
              <a:buSzPts val="1200"/>
              <a:buChar char="■"/>
              <a:defRPr>
                <a:solidFill>
                  <a:schemeClr val="lt1"/>
                </a:solidFill>
              </a:defRPr>
            </a:lvl3pPr>
            <a:lvl4pPr marL="1828800" lvl="3" indent="-304800" rtl="0">
              <a:spcBef>
                <a:spcPts val="1000"/>
              </a:spcBef>
              <a:spcAft>
                <a:spcPts val="0"/>
              </a:spcAft>
              <a:buClr>
                <a:schemeClr val="lt1"/>
              </a:buClr>
              <a:buSzPts val="1200"/>
              <a:buChar char="●"/>
              <a:defRPr>
                <a:solidFill>
                  <a:schemeClr val="lt1"/>
                </a:solidFill>
              </a:defRPr>
            </a:lvl4pPr>
            <a:lvl5pPr marL="2286000" lvl="4" indent="-304800" rtl="0">
              <a:spcBef>
                <a:spcPts val="1000"/>
              </a:spcBef>
              <a:spcAft>
                <a:spcPts val="0"/>
              </a:spcAft>
              <a:buClr>
                <a:schemeClr val="lt1"/>
              </a:buClr>
              <a:buSzPts val="1200"/>
              <a:buChar char="○"/>
              <a:defRPr>
                <a:solidFill>
                  <a:schemeClr val="lt1"/>
                </a:solidFill>
              </a:defRPr>
            </a:lvl5pPr>
            <a:lvl6pPr marL="2743200" lvl="5" indent="-304800" rtl="0">
              <a:spcBef>
                <a:spcPts val="1000"/>
              </a:spcBef>
              <a:spcAft>
                <a:spcPts val="0"/>
              </a:spcAft>
              <a:buClr>
                <a:schemeClr val="lt1"/>
              </a:buClr>
              <a:buSzPts val="1200"/>
              <a:buChar char="■"/>
              <a:defRPr>
                <a:solidFill>
                  <a:schemeClr val="lt1"/>
                </a:solidFill>
              </a:defRPr>
            </a:lvl6pPr>
            <a:lvl7pPr marL="3200400" lvl="6" indent="-304800" rtl="0">
              <a:spcBef>
                <a:spcPts val="1000"/>
              </a:spcBef>
              <a:spcAft>
                <a:spcPts val="0"/>
              </a:spcAft>
              <a:buClr>
                <a:schemeClr val="lt1"/>
              </a:buClr>
              <a:buSzPts val="1200"/>
              <a:buChar char="●"/>
              <a:defRPr>
                <a:solidFill>
                  <a:schemeClr val="lt1"/>
                </a:solidFill>
              </a:defRPr>
            </a:lvl7pPr>
            <a:lvl8pPr marL="3657600" lvl="7" indent="-304800" rtl="0">
              <a:spcBef>
                <a:spcPts val="1000"/>
              </a:spcBef>
              <a:spcAft>
                <a:spcPts val="0"/>
              </a:spcAft>
              <a:buClr>
                <a:schemeClr val="lt1"/>
              </a:buClr>
              <a:buSzPts val="1200"/>
              <a:buChar char="○"/>
              <a:defRPr>
                <a:solidFill>
                  <a:schemeClr val="lt1"/>
                </a:solidFill>
              </a:defRPr>
            </a:lvl8pPr>
            <a:lvl9pPr marL="4114800" lvl="8" indent="-304800" rtl="0">
              <a:spcBef>
                <a:spcPts val="1000"/>
              </a:spcBef>
              <a:spcAft>
                <a:spcPts val="1000"/>
              </a:spcAft>
              <a:buClr>
                <a:schemeClr val="lt1"/>
              </a:buClr>
              <a:buSzPts val="1200"/>
              <a:buChar char="■"/>
              <a:defRPr>
                <a:solidFill>
                  <a:schemeClr val="lt1"/>
                </a:solidFill>
              </a:defRPr>
            </a:lvl9pPr>
          </a:lstStyle>
          <a:p>
            <a:endParaRPr dirty="0"/>
          </a:p>
        </p:txBody>
      </p:sp>
      <p:sp>
        <p:nvSpPr>
          <p:cNvPr id="452" name="Google Shape;452;p64"/>
          <p:cNvSpPr txBox="1">
            <a:spLocks noGrp="1"/>
          </p:cNvSpPr>
          <p:nvPr>
            <p:ph type="title"/>
          </p:nvPr>
        </p:nvSpPr>
        <p:spPr>
          <a:xfrm>
            <a:off x="450000" y="262800"/>
            <a:ext cx="401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sz="2000" baseline="0">
                <a:solidFill>
                  <a:srgbClr val="434343"/>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cxnSp>
        <p:nvCxnSpPr>
          <p:cNvPr id="453" name="Google Shape;453;p64"/>
          <p:cNvCxnSpPr/>
          <p:nvPr/>
        </p:nvCxnSpPr>
        <p:spPr>
          <a:xfrm>
            <a:off x="475625" y="958800"/>
            <a:ext cx="2476200" cy="0"/>
          </a:xfrm>
          <a:prstGeom prst="straightConnector1">
            <a:avLst/>
          </a:prstGeom>
          <a:noFill/>
          <a:ln w="38100" cap="flat" cmpd="sng">
            <a:solidFill>
              <a:srgbClr val="FAC32F"/>
            </a:solidFill>
            <a:prstDash val="solid"/>
            <a:round/>
            <a:headEnd type="none" w="med" len="med"/>
            <a:tailEnd type="none" w="med" len="med"/>
          </a:ln>
        </p:spPr>
      </p:cxnSp>
      <p:sp>
        <p:nvSpPr>
          <p:cNvPr id="2" name="Google Shape;8;p1">
            <a:extLst>
              <a:ext uri="{FF2B5EF4-FFF2-40B4-BE49-F238E27FC236}">
                <a16:creationId xmlns:a16="http://schemas.microsoft.com/office/drawing/2014/main" id="{856F4861-E636-272F-8C46-5A7209D43CB0}"/>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a:t>
            </a:fld>
            <a:endParaRPr lang="en" dirty="0"/>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a Two text columns with subtitles, half grey" preserve="1">
  <p:cSld name="1_2a Two text columns with subtitles, half grey">
    <p:spTree>
      <p:nvGrpSpPr>
        <p:cNvPr id="1" name="Shape 445"/>
        <p:cNvGrpSpPr/>
        <p:nvPr/>
      </p:nvGrpSpPr>
      <p:grpSpPr>
        <a:xfrm>
          <a:off x="0" y="0"/>
          <a:ext cx="0" cy="0"/>
          <a:chOff x="0" y="0"/>
          <a:chExt cx="0" cy="0"/>
        </a:xfrm>
      </p:grpSpPr>
      <p:sp>
        <p:nvSpPr>
          <p:cNvPr id="448" name="Google Shape;448;p64"/>
          <p:cNvSpPr txBox="1">
            <a:spLocks noGrp="1"/>
          </p:cNvSpPr>
          <p:nvPr>
            <p:ph type="subTitle" idx="1"/>
          </p:nvPr>
        </p:nvSpPr>
        <p:spPr>
          <a:xfrm>
            <a:off x="450000" y="1188025"/>
            <a:ext cx="4014000" cy="221100"/>
          </a:xfrm>
          <a:prstGeom prst="rect">
            <a:avLst/>
          </a:prstGeom>
        </p:spPr>
        <p:txBody>
          <a:bodyPr spcFirstLastPara="1" wrap="square" lIns="0" tIns="0" rIns="0" bIns="0" anchor="t" anchorCtr="0">
            <a:noAutofit/>
          </a:bodyPr>
          <a:lstStyle>
            <a:lvl1pPr lvl="0" rtl="0">
              <a:spcBef>
                <a:spcPts val="0"/>
              </a:spcBef>
              <a:spcAft>
                <a:spcPts val="0"/>
              </a:spcAft>
              <a:buSzPts val="1400"/>
              <a:buNone/>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dirty="0"/>
          </a:p>
        </p:txBody>
      </p:sp>
      <p:sp>
        <p:nvSpPr>
          <p:cNvPr id="449" name="Google Shape;449;p64"/>
          <p:cNvSpPr txBox="1">
            <a:spLocks noGrp="1"/>
          </p:cNvSpPr>
          <p:nvPr>
            <p:ph type="subTitle" idx="2"/>
          </p:nvPr>
        </p:nvSpPr>
        <p:spPr>
          <a:xfrm>
            <a:off x="4680000" y="1188025"/>
            <a:ext cx="4014000" cy="2211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1400"/>
              <a:buNone/>
              <a:defRPr>
                <a:solidFill>
                  <a:schemeClr val="lt1"/>
                </a:solidFill>
              </a:defRPr>
            </a:lvl1pPr>
            <a:lvl2pPr lvl="1" rtl="0">
              <a:spcBef>
                <a:spcPts val="1000"/>
              </a:spcBef>
              <a:spcAft>
                <a:spcPts val="0"/>
              </a:spcAft>
              <a:buClr>
                <a:schemeClr val="lt1"/>
              </a:buClr>
              <a:buSzPts val="1200"/>
              <a:buNone/>
              <a:defRPr>
                <a:solidFill>
                  <a:schemeClr val="lt1"/>
                </a:solidFill>
              </a:defRPr>
            </a:lvl2pPr>
            <a:lvl3pPr lvl="2" rtl="0">
              <a:spcBef>
                <a:spcPts val="1000"/>
              </a:spcBef>
              <a:spcAft>
                <a:spcPts val="0"/>
              </a:spcAft>
              <a:buClr>
                <a:schemeClr val="lt1"/>
              </a:buClr>
              <a:buSzPts val="1200"/>
              <a:buNone/>
              <a:defRPr>
                <a:solidFill>
                  <a:schemeClr val="lt1"/>
                </a:solidFill>
              </a:defRPr>
            </a:lvl3pPr>
            <a:lvl4pPr lvl="3" rtl="0">
              <a:spcBef>
                <a:spcPts val="1000"/>
              </a:spcBef>
              <a:spcAft>
                <a:spcPts val="0"/>
              </a:spcAft>
              <a:buClr>
                <a:schemeClr val="lt1"/>
              </a:buClr>
              <a:buSzPts val="1200"/>
              <a:buNone/>
              <a:defRPr>
                <a:solidFill>
                  <a:schemeClr val="lt1"/>
                </a:solidFill>
              </a:defRPr>
            </a:lvl4pPr>
            <a:lvl5pPr lvl="4" rtl="0">
              <a:spcBef>
                <a:spcPts val="1000"/>
              </a:spcBef>
              <a:spcAft>
                <a:spcPts val="0"/>
              </a:spcAft>
              <a:buClr>
                <a:schemeClr val="lt1"/>
              </a:buClr>
              <a:buSzPts val="1200"/>
              <a:buNone/>
              <a:defRPr>
                <a:solidFill>
                  <a:schemeClr val="lt1"/>
                </a:solidFill>
              </a:defRPr>
            </a:lvl5pPr>
            <a:lvl6pPr lvl="5" rtl="0">
              <a:spcBef>
                <a:spcPts val="1000"/>
              </a:spcBef>
              <a:spcAft>
                <a:spcPts val="0"/>
              </a:spcAft>
              <a:buClr>
                <a:schemeClr val="lt1"/>
              </a:buClr>
              <a:buSzPts val="1200"/>
              <a:buNone/>
              <a:defRPr>
                <a:solidFill>
                  <a:schemeClr val="lt1"/>
                </a:solidFill>
              </a:defRPr>
            </a:lvl6pPr>
            <a:lvl7pPr lvl="6" rtl="0">
              <a:spcBef>
                <a:spcPts val="1000"/>
              </a:spcBef>
              <a:spcAft>
                <a:spcPts val="0"/>
              </a:spcAft>
              <a:buClr>
                <a:schemeClr val="lt1"/>
              </a:buClr>
              <a:buSzPts val="1200"/>
              <a:buNone/>
              <a:defRPr>
                <a:solidFill>
                  <a:schemeClr val="lt1"/>
                </a:solidFill>
              </a:defRPr>
            </a:lvl7pPr>
            <a:lvl8pPr lvl="7" rtl="0">
              <a:spcBef>
                <a:spcPts val="1000"/>
              </a:spcBef>
              <a:spcAft>
                <a:spcPts val="0"/>
              </a:spcAft>
              <a:buClr>
                <a:schemeClr val="lt1"/>
              </a:buClr>
              <a:buSzPts val="1200"/>
              <a:buNone/>
              <a:defRPr>
                <a:solidFill>
                  <a:schemeClr val="lt1"/>
                </a:solidFill>
              </a:defRPr>
            </a:lvl8pPr>
            <a:lvl9pPr lvl="8" rtl="0">
              <a:spcBef>
                <a:spcPts val="1000"/>
              </a:spcBef>
              <a:spcAft>
                <a:spcPts val="1000"/>
              </a:spcAft>
              <a:buClr>
                <a:schemeClr val="lt1"/>
              </a:buClr>
              <a:buSzPts val="1200"/>
              <a:buNone/>
              <a:defRPr>
                <a:solidFill>
                  <a:schemeClr val="lt1"/>
                </a:solidFill>
              </a:defRPr>
            </a:lvl9pPr>
          </a:lstStyle>
          <a:p>
            <a:endParaRPr/>
          </a:p>
        </p:txBody>
      </p:sp>
      <p:sp>
        <p:nvSpPr>
          <p:cNvPr id="450" name="Google Shape;450;p64"/>
          <p:cNvSpPr txBox="1">
            <a:spLocks noGrp="1"/>
          </p:cNvSpPr>
          <p:nvPr>
            <p:ph type="body" idx="3"/>
          </p:nvPr>
        </p:nvSpPr>
        <p:spPr>
          <a:xfrm>
            <a:off x="450000" y="1524500"/>
            <a:ext cx="4014000" cy="3030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dirty="0"/>
          </a:p>
        </p:txBody>
      </p:sp>
      <p:sp>
        <p:nvSpPr>
          <p:cNvPr id="451" name="Google Shape;451;p64"/>
          <p:cNvSpPr txBox="1">
            <a:spLocks noGrp="1"/>
          </p:cNvSpPr>
          <p:nvPr>
            <p:ph type="body" idx="4"/>
          </p:nvPr>
        </p:nvSpPr>
        <p:spPr>
          <a:xfrm>
            <a:off x="4680000" y="1524500"/>
            <a:ext cx="4014000" cy="3030600"/>
          </a:xfrm>
          <a:prstGeom prst="rect">
            <a:avLst/>
          </a:prstGeom>
        </p:spPr>
        <p:txBody>
          <a:bodyPr spcFirstLastPara="1" wrap="square" lIns="0" tIns="0" rIns="0" bIns="0" anchor="t" anchorCtr="0">
            <a:noAutofit/>
          </a:bodyPr>
          <a:lstStyle>
            <a:lvl1pPr marL="457200" lvl="0" indent="-317500" rtl="0">
              <a:spcBef>
                <a:spcPts val="0"/>
              </a:spcBef>
              <a:spcAft>
                <a:spcPts val="0"/>
              </a:spcAft>
              <a:buClr>
                <a:schemeClr val="lt1"/>
              </a:buClr>
              <a:buSzPts val="1400"/>
              <a:buChar char="●"/>
              <a:defRPr>
                <a:solidFill>
                  <a:schemeClr val="lt1"/>
                </a:solidFill>
              </a:defRPr>
            </a:lvl1pPr>
            <a:lvl2pPr marL="914400" lvl="1" indent="-304800" rtl="0">
              <a:spcBef>
                <a:spcPts val="1000"/>
              </a:spcBef>
              <a:spcAft>
                <a:spcPts val="0"/>
              </a:spcAft>
              <a:buClr>
                <a:schemeClr val="lt1"/>
              </a:buClr>
              <a:buSzPts val="1200"/>
              <a:buChar char="○"/>
              <a:defRPr>
                <a:solidFill>
                  <a:schemeClr val="lt1"/>
                </a:solidFill>
              </a:defRPr>
            </a:lvl2pPr>
            <a:lvl3pPr marL="1371600" lvl="2" indent="-304800" rtl="0">
              <a:spcBef>
                <a:spcPts val="1000"/>
              </a:spcBef>
              <a:spcAft>
                <a:spcPts val="0"/>
              </a:spcAft>
              <a:buClr>
                <a:schemeClr val="lt1"/>
              </a:buClr>
              <a:buSzPts val="1200"/>
              <a:buChar char="■"/>
              <a:defRPr>
                <a:solidFill>
                  <a:schemeClr val="lt1"/>
                </a:solidFill>
              </a:defRPr>
            </a:lvl3pPr>
            <a:lvl4pPr marL="1828800" lvl="3" indent="-304800" rtl="0">
              <a:spcBef>
                <a:spcPts val="1000"/>
              </a:spcBef>
              <a:spcAft>
                <a:spcPts val="0"/>
              </a:spcAft>
              <a:buClr>
                <a:schemeClr val="lt1"/>
              </a:buClr>
              <a:buSzPts val="1200"/>
              <a:buChar char="●"/>
              <a:defRPr>
                <a:solidFill>
                  <a:schemeClr val="lt1"/>
                </a:solidFill>
              </a:defRPr>
            </a:lvl4pPr>
            <a:lvl5pPr marL="2286000" lvl="4" indent="-304800" rtl="0">
              <a:spcBef>
                <a:spcPts val="1000"/>
              </a:spcBef>
              <a:spcAft>
                <a:spcPts val="0"/>
              </a:spcAft>
              <a:buClr>
                <a:schemeClr val="lt1"/>
              </a:buClr>
              <a:buSzPts val="1200"/>
              <a:buChar char="○"/>
              <a:defRPr>
                <a:solidFill>
                  <a:schemeClr val="lt1"/>
                </a:solidFill>
              </a:defRPr>
            </a:lvl5pPr>
            <a:lvl6pPr marL="2743200" lvl="5" indent="-304800" rtl="0">
              <a:spcBef>
                <a:spcPts val="1000"/>
              </a:spcBef>
              <a:spcAft>
                <a:spcPts val="0"/>
              </a:spcAft>
              <a:buClr>
                <a:schemeClr val="lt1"/>
              </a:buClr>
              <a:buSzPts val="1200"/>
              <a:buChar char="■"/>
              <a:defRPr>
                <a:solidFill>
                  <a:schemeClr val="lt1"/>
                </a:solidFill>
              </a:defRPr>
            </a:lvl6pPr>
            <a:lvl7pPr marL="3200400" lvl="6" indent="-304800" rtl="0">
              <a:spcBef>
                <a:spcPts val="1000"/>
              </a:spcBef>
              <a:spcAft>
                <a:spcPts val="0"/>
              </a:spcAft>
              <a:buClr>
                <a:schemeClr val="lt1"/>
              </a:buClr>
              <a:buSzPts val="1200"/>
              <a:buChar char="●"/>
              <a:defRPr>
                <a:solidFill>
                  <a:schemeClr val="lt1"/>
                </a:solidFill>
              </a:defRPr>
            </a:lvl7pPr>
            <a:lvl8pPr marL="3657600" lvl="7" indent="-304800" rtl="0">
              <a:spcBef>
                <a:spcPts val="1000"/>
              </a:spcBef>
              <a:spcAft>
                <a:spcPts val="0"/>
              </a:spcAft>
              <a:buClr>
                <a:schemeClr val="lt1"/>
              </a:buClr>
              <a:buSzPts val="1200"/>
              <a:buChar char="○"/>
              <a:defRPr>
                <a:solidFill>
                  <a:schemeClr val="lt1"/>
                </a:solidFill>
              </a:defRPr>
            </a:lvl8pPr>
            <a:lvl9pPr marL="4114800" lvl="8" indent="-304800" rtl="0">
              <a:spcBef>
                <a:spcPts val="1000"/>
              </a:spcBef>
              <a:spcAft>
                <a:spcPts val="1000"/>
              </a:spcAft>
              <a:buClr>
                <a:schemeClr val="lt1"/>
              </a:buClr>
              <a:buSzPts val="1200"/>
              <a:buChar char="■"/>
              <a:defRPr>
                <a:solidFill>
                  <a:schemeClr val="lt1"/>
                </a:solidFill>
              </a:defRPr>
            </a:lvl9pPr>
          </a:lstStyle>
          <a:p>
            <a:endParaRPr dirty="0"/>
          </a:p>
        </p:txBody>
      </p:sp>
      <p:sp>
        <p:nvSpPr>
          <p:cNvPr id="452" name="Google Shape;452;p64"/>
          <p:cNvSpPr txBox="1">
            <a:spLocks noGrp="1"/>
          </p:cNvSpPr>
          <p:nvPr>
            <p:ph type="title"/>
          </p:nvPr>
        </p:nvSpPr>
        <p:spPr>
          <a:xfrm>
            <a:off x="450000" y="230875"/>
            <a:ext cx="401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cxnSp>
        <p:nvCxnSpPr>
          <p:cNvPr id="453" name="Google Shape;453;p64"/>
          <p:cNvCxnSpPr/>
          <p:nvPr/>
        </p:nvCxnSpPr>
        <p:spPr>
          <a:xfrm>
            <a:off x="475625" y="958800"/>
            <a:ext cx="2476200" cy="0"/>
          </a:xfrm>
          <a:prstGeom prst="straightConnector1">
            <a:avLst/>
          </a:prstGeom>
          <a:noFill/>
          <a:ln w="38100" cap="flat" cmpd="sng">
            <a:solidFill>
              <a:srgbClr val="FAC32F"/>
            </a:solidFill>
            <a:prstDash val="solid"/>
            <a:round/>
            <a:headEnd type="none" w="med" len="med"/>
            <a:tailEnd type="none" w="med" len="med"/>
          </a:ln>
        </p:spPr>
      </p:cxnSp>
      <p:sp>
        <p:nvSpPr>
          <p:cNvPr id="2" name="Google Shape;8;p1">
            <a:extLst>
              <a:ext uri="{FF2B5EF4-FFF2-40B4-BE49-F238E27FC236}">
                <a16:creationId xmlns:a16="http://schemas.microsoft.com/office/drawing/2014/main" id="{2915072E-C07D-91B8-C777-6325F55FF8A7}"/>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04967405"/>
      </p:ext>
    </p:extLst>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a Two text columns with subtitles, half grey" preserve="1" userDrawn="1">
  <p:cSld name="2-2">
    <p:spTree>
      <p:nvGrpSpPr>
        <p:cNvPr id="1" name="Shape 445"/>
        <p:cNvGrpSpPr/>
        <p:nvPr/>
      </p:nvGrpSpPr>
      <p:grpSpPr>
        <a:xfrm>
          <a:off x="0" y="0"/>
          <a:ext cx="0" cy="0"/>
          <a:chOff x="0" y="0"/>
          <a:chExt cx="0" cy="0"/>
        </a:xfrm>
      </p:grpSpPr>
      <p:sp>
        <p:nvSpPr>
          <p:cNvPr id="446" name="Google Shape;446;p64"/>
          <p:cNvSpPr/>
          <p:nvPr/>
        </p:nvSpPr>
        <p:spPr>
          <a:xfrm>
            <a:off x="4572000" y="0"/>
            <a:ext cx="4572000" cy="5143500"/>
          </a:xfrm>
          <a:prstGeom prst="rect">
            <a:avLst/>
          </a:prstGeom>
          <a:solidFill>
            <a:srgbClr val="FAC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64"/>
          <p:cNvSpPr txBox="1">
            <a:spLocks noGrp="1"/>
          </p:cNvSpPr>
          <p:nvPr>
            <p:ph type="subTitle" idx="2"/>
          </p:nvPr>
        </p:nvSpPr>
        <p:spPr>
          <a:xfrm>
            <a:off x="4680000" y="1188025"/>
            <a:ext cx="4014000" cy="2211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1400"/>
              <a:buNone/>
              <a:defRPr baseline="0">
                <a:solidFill>
                  <a:schemeClr val="lt1"/>
                </a:solidFill>
              </a:defRPr>
            </a:lvl1pPr>
            <a:lvl2pPr lvl="1" rtl="0">
              <a:spcBef>
                <a:spcPts val="1000"/>
              </a:spcBef>
              <a:spcAft>
                <a:spcPts val="0"/>
              </a:spcAft>
              <a:buClr>
                <a:schemeClr val="lt1"/>
              </a:buClr>
              <a:buSzPts val="1200"/>
              <a:buNone/>
              <a:defRPr>
                <a:solidFill>
                  <a:schemeClr val="lt1"/>
                </a:solidFill>
              </a:defRPr>
            </a:lvl2pPr>
            <a:lvl3pPr lvl="2" rtl="0">
              <a:spcBef>
                <a:spcPts val="1000"/>
              </a:spcBef>
              <a:spcAft>
                <a:spcPts val="0"/>
              </a:spcAft>
              <a:buClr>
                <a:schemeClr val="lt1"/>
              </a:buClr>
              <a:buSzPts val="1200"/>
              <a:buNone/>
              <a:defRPr>
                <a:solidFill>
                  <a:schemeClr val="lt1"/>
                </a:solidFill>
              </a:defRPr>
            </a:lvl3pPr>
            <a:lvl4pPr lvl="3" rtl="0">
              <a:spcBef>
                <a:spcPts val="1000"/>
              </a:spcBef>
              <a:spcAft>
                <a:spcPts val="0"/>
              </a:spcAft>
              <a:buClr>
                <a:schemeClr val="lt1"/>
              </a:buClr>
              <a:buSzPts val="1200"/>
              <a:buNone/>
              <a:defRPr>
                <a:solidFill>
                  <a:schemeClr val="lt1"/>
                </a:solidFill>
              </a:defRPr>
            </a:lvl4pPr>
            <a:lvl5pPr lvl="4" rtl="0">
              <a:spcBef>
                <a:spcPts val="1000"/>
              </a:spcBef>
              <a:spcAft>
                <a:spcPts val="0"/>
              </a:spcAft>
              <a:buClr>
                <a:schemeClr val="lt1"/>
              </a:buClr>
              <a:buSzPts val="1200"/>
              <a:buNone/>
              <a:defRPr>
                <a:solidFill>
                  <a:schemeClr val="lt1"/>
                </a:solidFill>
              </a:defRPr>
            </a:lvl5pPr>
            <a:lvl6pPr lvl="5" rtl="0">
              <a:spcBef>
                <a:spcPts val="1000"/>
              </a:spcBef>
              <a:spcAft>
                <a:spcPts val="0"/>
              </a:spcAft>
              <a:buClr>
                <a:schemeClr val="lt1"/>
              </a:buClr>
              <a:buSzPts val="1200"/>
              <a:buNone/>
              <a:defRPr>
                <a:solidFill>
                  <a:schemeClr val="lt1"/>
                </a:solidFill>
              </a:defRPr>
            </a:lvl6pPr>
            <a:lvl7pPr lvl="6" rtl="0">
              <a:spcBef>
                <a:spcPts val="1000"/>
              </a:spcBef>
              <a:spcAft>
                <a:spcPts val="0"/>
              </a:spcAft>
              <a:buClr>
                <a:schemeClr val="lt1"/>
              </a:buClr>
              <a:buSzPts val="1200"/>
              <a:buNone/>
              <a:defRPr>
                <a:solidFill>
                  <a:schemeClr val="lt1"/>
                </a:solidFill>
              </a:defRPr>
            </a:lvl7pPr>
            <a:lvl8pPr lvl="7" rtl="0">
              <a:spcBef>
                <a:spcPts val="1000"/>
              </a:spcBef>
              <a:spcAft>
                <a:spcPts val="0"/>
              </a:spcAft>
              <a:buClr>
                <a:schemeClr val="lt1"/>
              </a:buClr>
              <a:buSzPts val="1200"/>
              <a:buNone/>
              <a:defRPr>
                <a:solidFill>
                  <a:schemeClr val="lt1"/>
                </a:solidFill>
              </a:defRPr>
            </a:lvl8pPr>
            <a:lvl9pPr lvl="8" rtl="0">
              <a:spcBef>
                <a:spcPts val="1000"/>
              </a:spcBef>
              <a:spcAft>
                <a:spcPts val="1000"/>
              </a:spcAft>
              <a:buClr>
                <a:schemeClr val="lt1"/>
              </a:buClr>
              <a:buSzPts val="1200"/>
              <a:buNone/>
              <a:defRPr>
                <a:solidFill>
                  <a:schemeClr val="lt1"/>
                </a:solidFill>
              </a:defRPr>
            </a:lvl9pPr>
          </a:lstStyle>
          <a:p>
            <a:endParaRPr dirty="0"/>
          </a:p>
        </p:txBody>
      </p:sp>
      <p:sp>
        <p:nvSpPr>
          <p:cNvPr id="450" name="Google Shape;450;p64"/>
          <p:cNvSpPr txBox="1">
            <a:spLocks noGrp="1"/>
          </p:cNvSpPr>
          <p:nvPr>
            <p:ph type="body" idx="3"/>
          </p:nvPr>
        </p:nvSpPr>
        <p:spPr>
          <a:xfrm>
            <a:off x="450000" y="1168400"/>
            <a:ext cx="4014000" cy="3386700"/>
          </a:xfrm>
          <a:prstGeom prst="rect">
            <a:avLst/>
          </a:prstGeom>
        </p:spPr>
        <p:txBody>
          <a:bodyPr spcFirstLastPara="1" wrap="square" lIns="0" tIns="0" rIns="0" bIns="0" anchor="t" anchorCtr="0">
            <a:noAutofit/>
          </a:bodyPr>
          <a:lstStyle>
            <a:lvl1pPr marL="139700" lvl="0" indent="0" rtl="0">
              <a:spcBef>
                <a:spcPts val="0"/>
              </a:spcBef>
              <a:spcAft>
                <a:spcPts val="0"/>
              </a:spcAft>
              <a:buSzPts val="1400"/>
              <a:buNone/>
              <a:defRPr baseline="0">
                <a:latin typeface="Raleway Medium" pitchFamily="2" charset="0"/>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dirty="0"/>
          </a:p>
        </p:txBody>
      </p:sp>
      <p:sp>
        <p:nvSpPr>
          <p:cNvPr id="451" name="Google Shape;451;p64"/>
          <p:cNvSpPr txBox="1">
            <a:spLocks noGrp="1"/>
          </p:cNvSpPr>
          <p:nvPr>
            <p:ph type="body" idx="4"/>
          </p:nvPr>
        </p:nvSpPr>
        <p:spPr>
          <a:xfrm>
            <a:off x="4680000" y="1524500"/>
            <a:ext cx="4014000" cy="3030600"/>
          </a:xfrm>
          <a:prstGeom prst="rect">
            <a:avLst/>
          </a:prstGeom>
        </p:spPr>
        <p:txBody>
          <a:bodyPr spcFirstLastPara="1" wrap="square" lIns="0" tIns="0" rIns="0" bIns="0" anchor="t" anchorCtr="0">
            <a:noAutofit/>
          </a:bodyPr>
          <a:lstStyle>
            <a:lvl1pPr marL="457200" lvl="0" indent="-317500" rtl="0">
              <a:spcBef>
                <a:spcPts val="0"/>
              </a:spcBef>
              <a:spcAft>
                <a:spcPts val="0"/>
              </a:spcAft>
              <a:buClr>
                <a:schemeClr val="lt1"/>
              </a:buClr>
              <a:buSzPts val="1400"/>
              <a:buChar char="●"/>
              <a:defRPr>
                <a:solidFill>
                  <a:schemeClr val="lt1"/>
                </a:solidFill>
              </a:defRPr>
            </a:lvl1pPr>
            <a:lvl2pPr marL="914400" lvl="1" indent="-304800" rtl="0">
              <a:spcBef>
                <a:spcPts val="1000"/>
              </a:spcBef>
              <a:spcAft>
                <a:spcPts val="0"/>
              </a:spcAft>
              <a:buClr>
                <a:schemeClr val="lt1"/>
              </a:buClr>
              <a:buSzPts val="1200"/>
              <a:buChar char="○"/>
              <a:defRPr>
                <a:solidFill>
                  <a:schemeClr val="lt1"/>
                </a:solidFill>
              </a:defRPr>
            </a:lvl2pPr>
            <a:lvl3pPr marL="1371600" lvl="2" indent="-304800" rtl="0">
              <a:spcBef>
                <a:spcPts val="1000"/>
              </a:spcBef>
              <a:spcAft>
                <a:spcPts val="0"/>
              </a:spcAft>
              <a:buClr>
                <a:schemeClr val="lt1"/>
              </a:buClr>
              <a:buSzPts val="1200"/>
              <a:buChar char="■"/>
              <a:defRPr>
                <a:solidFill>
                  <a:schemeClr val="lt1"/>
                </a:solidFill>
              </a:defRPr>
            </a:lvl3pPr>
            <a:lvl4pPr marL="1828800" lvl="3" indent="-304800" rtl="0">
              <a:spcBef>
                <a:spcPts val="1000"/>
              </a:spcBef>
              <a:spcAft>
                <a:spcPts val="0"/>
              </a:spcAft>
              <a:buClr>
                <a:schemeClr val="lt1"/>
              </a:buClr>
              <a:buSzPts val="1200"/>
              <a:buChar char="●"/>
              <a:defRPr>
                <a:solidFill>
                  <a:schemeClr val="lt1"/>
                </a:solidFill>
              </a:defRPr>
            </a:lvl4pPr>
            <a:lvl5pPr marL="2286000" lvl="4" indent="-304800" rtl="0">
              <a:spcBef>
                <a:spcPts val="1000"/>
              </a:spcBef>
              <a:spcAft>
                <a:spcPts val="0"/>
              </a:spcAft>
              <a:buClr>
                <a:schemeClr val="lt1"/>
              </a:buClr>
              <a:buSzPts val="1200"/>
              <a:buChar char="○"/>
              <a:defRPr>
                <a:solidFill>
                  <a:schemeClr val="lt1"/>
                </a:solidFill>
              </a:defRPr>
            </a:lvl5pPr>
            <a:lvl6pPr marL="2743200" lvl="5" indent="-304800" rtl="0">
              <a:spcBef>
                <a:spcPts val="1000"/>
              </a:spcBef>
              <a:spcAft>
                <a:spcPts val="0"/>
              </a:spcAft>
              <a:buClr>
                <a:schemeClr val="lt1"/>
              </a:buClr>
              <a:buSzPts val="1200"/>
              <a:buChar char="■"/>
              <a:defRPr>
                <a:solidFill>
                  <a:schemeClr val="lt1"/>
                </a:solidFill>
              </a:defRPr>
            </a:lvl6pPr>
            <a:lvl7pPr marL="3200400" lvl="6" indent="-304800" rtl="0">
              <a:spcBef>
                <a:spcPts val="1000"/>
              </a:spcBef>
              <a:spcAft>
                <a:spcPts val="0"/>
              </a:spcAft>
              <a:buClr>
                <a:schemeClr val="lt1"/>
              </a:buClr>
              <a:buSzPts val="1200"/>
              <a:buChar char="●"/>
              <a:defRPr>
                <a:solidFill>
                  <a:schemeClr val="lt1"/>
                </a:solidFill>
              </a:defRPr>
            </a:lvl7pPr>
            <a:lvl8pPr marL="3657600" lvl="7" indent="-304800" rtl="0">
              <a:spcBef>
                <a:spcPts val="1000"/>
              </a:spcBef>
              <a:spcAft>
                <a:spcPts val="0"/>
              </a:spcAft>
              <a:buClr>
                <a:schemeClr val="lt1"/>
              </a:buClr>
              <a:buSzPts val="1200"/>
              <a:buChar char="○"/>
              <a:defRPr>
                <a:solidFill>
                  <a:schemeClr val="lt1"/>
                </a:solidFill>
              </a:defRPr>
            </a:lvl8pPr>
            <a:lvl9pPr marL="4114800" lvl="8" indent="-304800" rtl="0">
              <a:spcBef>
                <a:spcPts val="1000"/>
              </a:spcBef>
              <a:spcAft>
                <a:spcPts val="1000"/>
              </a:spcAft>
              <a:buClr>
                <a:schemeClr val="lt1"/>
              </a:buClr>
              <a:buSzPts val="1200"/>
              <a:buChar char="■"/>
              <a:defRPr>
                <a:solidFill>
                  <a:schemeClr val="lt1"/>
                </a:solidFill>
              </a:defRPr>
            </a:lvl9pPr>
          </a:lstStyle>
          <a:p>
            <a:endParaRPr dirty="0"/>
          </a:p>
        </p:txBody>
      </p:sp>
      <p:sp>
        <p:nvSpPr>
          <p:cNvPr id="452" name="Google Shape;452;p64"/>
          <p:cNvSpPr txBox="1">
            <a:spLocks noGrp="1"/>
          </p:cNvSpPr>
          <p:nvPr>
            <p:ph type="title"/>
          </p:nvPr>
        </p:nvSpPr>
        <p:spPr>
          <a:xfrm>
            <a:off x="450000" y="230875"/>
            <a:ext cx="401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dirty="0"/>
          </a:p>
        </p:txBody>
      </p:sp>
      <p:cxnSp>
        <p:nvCxnSpPr>
          <p:cNvPr id="453" name="Google Shape;453;p64"/>
          <p:cNvCxnSpPr/>
          <p:nvPr/>
        </p:nvCxnSpPr>
        <p:spPr>
          <a:xfrm>
            <a:off x="475625" y="958800"/>
            <a:ext cx="2476200" cy="0"/>
          </a:xfrm>
          <a:prstGeom prst="straightConnector1">
            <a:avLst/>
          </a:prstGeom>
          <a:noFill/>
          <a:ln w="38100" cap="flat" cmpd="sng">
            <a:solidFill>
              <a:srgbClr val="FAC32F"/>
            </a:solidFill>
            <a:prstDash val="solid"/>
            <a:round/>
            <a:headEnd type="none" w="med" len="med"/>
            <a:tailEnd type="none" w="med" len="med"/>
          </a:ln>
        </p:spPr>
      </p:cxnSp>
      <p:sp>
        <p:nvSpPr>
          <p:cNvPr id="2" name="Google Shape;8;p1">
            <a:extLst>
              <a:ext uri="{FF2B5EF4-FFF2-40B4-BE49-F238E27FC236}">
                <a16:creationId xmlns:a16="http://schemas.microsoft.com/office/drawing/2014/main" id="{448E6CBF-C480-0E9A-3783-711ADB12F19F}"/>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456547982"/>
      </p:ext>
    </p:extLst>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2a Title only">
  <p:cSld name="CUSTOM_5_1_2">
    <p:spTree>
      <p:nvGrpSpPr>
        <p:cNvPr id="1" name="Shape 454"/>
        <p:cNvGrpSpPr/>
        <p:nvPr/>
      </p:nvGrpSpPr>
      <p:grpSpPr>
        <a:xfrm>
          <a:off x="0" y="0"/>
          <a:ext cx="0" cy="0"/>
          <a:chOff x="0" y="0"/>
          <a:chExt cx="0" cy="0"/>
        </a:xfrm>
      </p:grpSpPr>
      <p:cxnSp>
        <p:nvCxnSpPr>
          <p:cNvPr id="455" name="Google Shape;455;p65"/>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457" name="Google Shape;457;p65"/>
          <p:cNvSpPr txBox="1">
            <a:spLocks noGrp="1"/>
          </p:cNvSpPr>
          <p:nvPr>
            <p:ph type="title"/>
          </p:nvPr>
        </p:nvSpPr>
        <p:spPr>
          <a:xfrm>
            <a:off x="450000" y="306000"/>
            <a:ext cx="824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58" name="Google Shape;458;p65" descr="Behavioural Insights Team logo"/>
          <p:cNvSpPr/>
          <p:nvPr/>
        </p:nvSpPr>
        <p:spPr>
          <a:xfrm>
            <a:off x="219150" y="4755000"/>
            <a:ext cx="173699" cy="173151"/>
          </a:xfrm>
          <a:prstGeom prst="rect">
            <a:avLst/>
          </a:prstGeom>
          <a:noFill/>
          <a:ln>
            <a:noFill/>
          </a:ln>
        </p:spPr>
      </p:sp>
      <p:sp>
        <p:nvSpPr>
          <p:cNvPr id="2" name="Google Shape;8;p1">
            <a:extLst>
              <a:ext uri="{FF2B5EF4-FFF2-40B4-BE49-F238E27FC236}">
                <a16:creationId xmlns:a16="http://schemas.microsoft.com/office/drawing/2014/main" id="{BB290A8E-358D-8DE3-703D-37358573CE82}"/>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a:t>
            </a:fld>
            <a:endParaRPr lang="en" dirty="0"/>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2a Title and subtitle only">
  <p:cSld name="CUSTOM_5_1_1">
    <p:spTree>
      <p:nvGrpSpPr>
        <p:cNvPr id="1" name="Shape 459"/>
        <p:cNvGrpSpPr/>
        <p:nvPr/>
      </p:nvGrpSpPr>
      <p:grpSpPr>
        <a:xfrm>
          <a:off x="0" y="0"/>
          <a:ext cx="0" cy="0"/>
          <a:chOff x="0" y="0"/>
          <a:chExt cx="0" cy="0"/>
        </a:xfrm>
      </p:grpSpPr>
      <p:cxnSp>
        <p:nvCxnSpPr>
          <p:cNvPr id="460" name="Google Shape;460;p66"/>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462" name="Google Shape;462;p66"/>
          <p:cNvSpPr txBox="1">
            <a:spLocks noGrp="1"/>
          </p:cNvSpPr>
          <p:nvPr>
            <p:ph type="subTitle" idx="1"/>
          </p:nvPr>
        </p:nvSpPr>
        <p:spPr>
          <a:xfrm>
            <a:off x="450000" y="1188025"/>
            <a:ext cx="8244000" cy="221100"/>
          </a:xfrm>
          <a:prstGeom prst="rect">
            <a:avLst/>
          </a:prstGeom>
        </p:spPr>
        <p:txBody>
          <a:bodyPr spcFirstLastPara="1" wrap="square" lIns="0" tIns="0" rIns="0" bIns="0" anchor="t" anchorCtr="0">
            <a:noAutofit/>
          </a:bodyPr>
          <a:lstStyle>
            <a:lvl1pPr lvl="0" rtl="0">
              <a:spcBef>
                <a:spcPts val="0"/>
              </a:spcBef>
              <a:spcAft>
                <a:spcPts val="0"/>
              </a:spcAft>
              <a:buSzPts val="1400"/>
              <a:buNone/>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sp>
        <p:nvSpPr>
          <p:cNvPr id="463" name="Google Shape;463;p66"/>
          <p:cNvSpPr txBox="1">
            <a:spLocks noGrp="1"/>
          </p:cNvSpPr>
          <p:nvPr>
            <p:ph type="title"/>
          </p:nvPr>
        </p:nvSpPr>
        <p:spPr>
          <a:xfrm>
            <a:off x="450000" y="306000"/>
            <a:ext cx="824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66" descr="Behavioural Insights Team logo"/>
          <p:cNvSpPr/>
          <p:nvPr/>
        </p:nvSpPr>
        <p:spPr>
          <a:xfrm>
            <a:off x="219150" y="4755000"/>
            <a:ext cx="173699" cy="173151"/>
          </a:xfrm>
          <a:prstGeom prst="rect">
            <a:avLst/>
          </a:prstGeom>
          <a:noFill/>
          <a:ln>
            <a:noFill/>
          </a:ln>
        </p:spPr>
      </p:sp>
      <p:sp>
        <p:nvSpPr>
          <p:cNvPr id="2" name="Google Shape;8;p1">
            <a:extLst>
              <a:ext uri="{FF2B5EF4-FFF2-40B4-BE49-F238E27FC236}">
                <a16:creationId xmlns:a16="http://schemas.microsoft.com/office/drawing/2014/main" id="{22A24B45-2239-CBA8-911A-2190C8F3D3E0}"/>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a:t>
            </a:fld>
            <a:endParaRPr lang="en" dirty="0"/>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a Two text columns with subtitles, half grey" preserve="1" userDrawn="1">
  <p:cSld name="1_2a Two text columns with subtitles, half grey">
    <p:spTree>
      <p:nvGrpSpPr>
        <p:cNvPr id="1" name="Shape 445"/>
        <p:cNvGrpSpPr/>
        <p:nvPr/>
      </p:nvGrpSpPr>
      <p:grpSpPr>
        <a:xfrm>
          <a:off x="0" y="0"/>
          <a:ext cx="0" cy="0"/>
          <a:chOff x="0" y="0"/>
          <a:chExt cx="0" cy="0"/>
        </a:xfrm>
      </p:grpSpPr>
      <p:sp>
        <p:nvSpPr>
          <p:cNvPr id="451" name="Google Shape;451;p64"/>
          <p:cNvSpPr txBox="1">
            <a:spLocks noGrp="1"/>
          </p:cNvSpPr>
          <p:nvPr>
            <p:ph type="body" idx="4" hasCustomPrompt="1"/>
          </p:nvPr>
        </p:nvSpPr>
        <p:spPr>
          <a:xfrm>
            <a:off x="4680000" y="1524500"/>
            <a:ext cx="4014000" cy="3030600"/>
          </a:xfrm>
          <a:prstGeom prst="rect">
            <a:avLst/>
          </a:prstGeom>
        </p:spPr>
        <p:txBody>
          <a:bodyPr spcFirstLastPara="1" wrap="square" lIns="0" tIns="0" rIns="0" bIns="0" anchor="t" anchorCtr="0">
            <a:noAutofit/>
          </a:bodyPr>
          <a:lstStyle>
            <a:lvl1pPr marL="0" lvl="0" indent="0" rtl="0">
              <a:lnSpc>
                <a:spcPct val="105000"/>
              </a:lnSpc>
              <a:spcBef>
                <a:spcPts val="0"/>
              </a:spcBef>
              <a:spcAft>
                <a:spcPts val="0"/>
              </a:spcAft>
              <a:buClr>
                <a:schemeClr val="lt1"/>
              </a:buClr>
              <a:buSzPts val="1400"/>
              <a:buNone/>
              <a:defRPr sz="1050" baseline="0">
                <a:solidFill>
                  <a:schemeClr val="tx1"/>
                </a:solidFill>
                <a:latin typeface="+mj-lt"/>
              </a:defRPr>
            </a:lvl1pPr>
            <a:lvl2pPr marL="0" lvl="1" indent="0" rtl="0">
              <a:lnSpc>
                <a:spcPct val="105000"/>
              </a:lnSpc>
              <a:spcBef>
                <a:spcPts val="0"/>
              </a:spcBef>
              <a:spcAft>
                <a:spcPts val="0"/>
              </a:spcAft>
              <a:buClr>
                <a:schemeClr val="lt1"/>
              </a:buClr>
              <a:buSzPts val="1200"/>
              <a:buNone/>
              <a:defRPr sz="1050" baseline="0">
                <a:solidFill>
                  <a:schemeClr val="tx1"/>
                </a:solidFill>
                <a:latin typeface="Raleway Medium" pitchFamily="2" charset="0"/>
              </a:defRPr>
            </a:lvl2pPr>
            <a:lvl3pPr marL="1371600" lvl="2" indent="-304800" rtl="0">
              <a:spcBef>
                <a:spcPts val="1000"/>
              </a:spcBef>
              <a:spcAft>
                <a:spcPts val="0"/>
              </a:spcAft>
              <a:buClr>
                <a:schemeClr val="lt1"/>
              </a:buClr>
              <a:buSzPts val="1200"/>
              <a:buChar char="■"/>
              <a:defRPr>
                <a:solidFill>
                  <a:schemeClr val="lt1"/>
                </a:solidFill>
              </a:defRPr>
            </a:lvl3pPr>
            <a:lvl4pPr marL="1828800" lvl="3" indent="-304800" rtl="0">
              <a:spcBef>
                <a:spcPts val="1000"/>
              </a:spcBef>
              <a:spcAft>
                <a:spcPts val="0"/>
              </a:spcAft>
              <a:buClr>
                <a:schemeClr val="lt1"/>
              </a:buClr>
              <a:buSzPts val="1200"/>
              <a:buChar char="●"/>
              <a:defRPr>
                <a:solidFill>
                  <a:schemeClr val="lt1"/>
                </a:solidFill>
              </a:defRPr>
            </a:lvl4pPr>
            <a:lvl5pPr marL="2286000" lvl="4" indent="-304800" rtl="0">
              <a:spcBef>
                <a:spcPts val="1000"/>
              </a:spcBef>
              <a:spcAft>
                <a:spcPts val="0"/>
              </a:spcAft>
              <a:buClr>
                <a:schemeClr val="lt1"/>
              </a:buClr>
              <a:buSzPts val="1200"/>
              <a:buChar char="○"/>
              <a:defRPr>
                <a:solidFill>
                  <a:schemeClr val="lt1"/>
                </a:solidFill>
              </a:defRPr>
            </a:lvl5pPr>
            <a:lvl6pPr marL="2743200" lvl="5" indent="-304800" rtl="0">
              <a:spcBef>
                <a:spcPts val="1000"/>
              </a:spcBef>
              <a:spcAft>
                <a:spcPts val="0"/>
              </a:spcAft>
              <a:buClr>
                <a:schemeClr val="lt1"/>
              </a:buClr>
              <a:buSzPts val="1200"/>
              <a:buChar char="■"/>
              <a:defRPr>
                <a:solidFill>
                  <a:schemeClr val="lt1"/>
                </a:solidFill>
              </a:defRPr>
            </a:lvl6pPr>
            <a:lvl7pPr marL="3200400" lvl="6" indent="-304800" rtl="0">
              <a:spcBef>
                <a:spcPts val="1000"/>
              </a:spcBef>
              <a:spcAft>
                <a:spcPts val="0"/>
              </a:spcAft>
              <a:buClr>
                <a:schemeClr val="lt1"/>
              </a:buClr>
              <a:buSzPts val="1200"/>
              <a:buChar char="●"/>
              <a:defRPr>
                <a:solidFill>
                  <a:schemeClr val="lt1"/>
                </a:solidFill>
              </a:defRPr>
            </a:lvl7pPr>
            <a:lvl8pPr marL="3657600" lvl="7" indent="-304800" rtl="0">
              <a:spcBef>
                <a:spcPts val="1000"/>
              </a:spcBef>
              <a:spcAft>
                <a:spcPts val="0"/>
              </a:spcAft>
              <a:buClr>
                <a:schemeClr val="lt1"/>
              </a:buClr>
              <a:buSzPts val="1200"/>
              <a:buChar char="○"/>
              <a:defRPr>
                <a:solidFill>
                  <a:schemeClr val="lt1"/>
                </a:solidFill>
              </a:defRPr>
            </a:lvl8pPr>
            <a:lvl9pPr marL="4114800" lvl="8" indent="-304800" rtl="0">
              <a:spcBef>
                <a:spcPts val="1000"/>
              </a:spcBef>
              <a:spcAft>
                <a:spcPts val="1000"/>
              </a:spcAft>
              <a:buClr>
                <a:schemeClr val="lt1"/>
              </a:buClr>
              <a:buSzPts val="1200"/>
              <a:buChar char="■"/>
              <a:defRPr>
                <a:solidFill>
                  <a:schemeClr val="lt1"/>
                </a:solidFill>
              </a:defRPr>
            </a:lvl9pPr>
          </a:lstStyle>
          <a:p>
            <a:r>
              <a:rPr lang="en-NZ" dirty="0"/>
              <a:t>Add</a:t>
            </a:r>
          </a:p>
          <a:p>
            <a:pPr lvl="1"/>
            <a:r>
              <a:rPr lang="en-NZ" dirty="0"/>
              <a:t>Add</a:t>
            </a:r>
          </a:p>
        </p:txBody>
      </p:sp>
      <p:sp>
        <p:nvSpPr>
          <p:cNvPr id="2" name="Google Shape;8;p1">
            <a:extLst>
              <a:ext uri="{FF2B5EF4-FFF2-40B4-BE49-F238E27FC236}">
                <a16:creationId xmlns:a16="http://schemas.microsoft.com/office/drawing/2014/main" id="{B21E9D16-6D5F-92A0-FB9D-D7A22BA19DB5}"/>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a:t>
            </a:fld>
            <a:endParaRPr lang="en" dirty="0"/>
          </a:p>
        </p:txBody>
      </p:sp>
      <p:sp>
        <p:nvSpPr>
          <p:cNvPr id="4" name="Google Shape;450;p64">
            <a:extLst>
              <a:ext uri="{FF2B5EF4-FFF2-40B4-BE49-F238E27FC236}">
                <a16:creationId xmlns:a16="http://schemas.microsoft.com/office/drawing/2014/main" id="{6FD85D45-82D1-F597-D82E-B811CFCBBC7A}"/>
              </a:ext>
            </a:extLst>
          </p:cNvPr>
          <p:cNvSpPr txBox="1">
            <a:spLocks noGrp="1"/>
          </p:cNvSpPr>
          <p:nvPr>
            <p:ph type="body" idx="3" hasCustomPrompt="1"/>
          </p:nvPr>
        </p:nvSpPr>
        <p:spPr>
          <a:xfrm>
            <a:off x="450000" y="1022888"/>
            <a:ext cx="4014000" cy="3198998"/>
          </a:xfrm>
          <a:prstGeom prst="rect">
            <a:avLst/>
          </a:prstGeom>
        </p:spPr>
        <p:txBody>
          <a:bodyPr spcFirstLastPara="1" wrap="square" lIns="0" tIns="0" rIns="0" bIns="0" anchor="t" anchorCtr="0">
            <a:noAutofit/>
          </a:bodyPr>
          <a:lstStyle>
            <a:lvl1pPr marL="0" lvl="0" indent="0" rtl="0">
              <a:spcBef>
                <a:spcPts val="0"/>
              </a:spcBef>
              <a:spcAft>
                <a:spcPts val="600"/>
              </a:spcAft>
              <a:buSzPts val="1400"/>
              <a:buNone/>
              <a:defRPr sz="1200" baseline="0">
                <a:solidFill>
                  <a:srgbClr val="000000"/>
                </a:solidFill>
                <a:latin typeface="Raleway Medium" pitchFamily="2" charset="0"/>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r>
              <a:rPr lang="en-NZ" dirty="0"/>
              <a:t>Add</a:t>
            </a:r>
            <a:endParaRPr dirty="0"/>
          </a:p>
        </p:txBody>
      </p:sp>
      <p:sp>
        <p:nvSpPr>
          <p:cNvPr id="5" name="Google Shape;452;p64">
            <a:extLst>
              <a:ext uri="{FF2B5EF4-FFF2-40B4-BE49-F238E27FC236}">
                <a16:creationId xmlns:a16="http://schemas.microsoft.com/office/drawing/2014/main" id="{9FC3AB6A-A5AB-BA3D-9C37-7AF80B212139}"/>
              </a:ext>
            </a:extLst>
          </p:cNvPr>
          <p:cNvSpPr txBox="1">
            <a:spLocks noGrp="1"/>
          </p:cNvSpPr>
          <p:nvPr>
            <p:ph type="title" hasCustomPrompt="1"/>
          </p:nvPr>
        </p:nvSpPr>
        <p:spPr>
          <a:xfrm>
            <a:off x="450000" y="1"/>
            <a:ext cx="4014000" cy="751668"/>
          </a:xfrm>
          <a:prstGeom prst="rect">
            <a:avLst/>
          </a:prstGeom>
          <a:ln>
            <a:noFill/>
          </a:ln>
        </p:spPr>
        <p:txBody>
          <a:bodyPr spcFirstLastPara="1" wrap="square" lIns="0" tIns="0" rIns="0" bIns="0" anchor="b" anchorCtr="0">
            <a:noAutofit/>
          </a:bodyPr>
          <a:lstStyle>
            <a:lvl1pPr lvl="0" rtl="0">
              <a:lnSpc>
                <a:spcPct val="90000"/>
              </a:lnSpc>
              <a:spcBef>
                <a:spcPts val="0"/>
              </a:spcBef>
              <a:spcAft>
                <a:spcPts val="0"/>
              </a:spcAft>
              <a:buSzPts val="1400"/>
              <a:buNone/>
              <a:defRPr sz="2000" baseline="0">
                <a:solidFill>
                  <a:srgbClr val="000000"/>
                </a:solidFill>
                <a:latin typeface="+mj-lt"/>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r>
              <a:rPr lang="en-NZ" dirty="0"/>
              <a:t>2 line Liz</a:t>
            </a:r>
            <a:endParaRPr dirty="0"/>
          </a:p>
        </p:txBody>
      </p:sp>
      <p:cxnSp>
        <p:nvCxnSpPr>
          <p:cNvPr id="6" name="Google Shape;25;p5">
            <a:extLst>
              <a:ext uri="{FF2B5EF4-FFF2-40B4-BE49-F238E27FC236}">
                <a16:creationId xmlns:a16="http://schemas.microsoft.com/office/drawing/2014/main" id="{B360769A-D060-B838-689F-07EDA77BBA4F}"/>
              </a:ext>
            </a:extLst>
          </p:cNvPr>
          <p:cNvCxnSpPr/>
          <p:nvPr userDrawn="1"/>
        </p:nvCxnSpPr>
        <p:spPr>
          <a:xfrm>
            <a:off x="475625" y="857200"/>
            <a:ext cx="2476200" cy="0"/>
          </a:xfrm>
          <a:prstGeom prst="straightConnector1">
            <a:avLst/>
          </a:prstGeom>
          <a:noFill/>
          <a:ln w="38100" cap="flat" cmpd="sng">
            <a:solidFill>
              <a:srgbClr val="FAC32F"/>
            </a:solidFill>
            <a:prstDash val="solid"/>
            <a:round/>
            <a:headEnd type="none" w="med" len="med"/>
            <a:tailEnd type="none" w="med" len="med"/>
          </a:ln>
        </p:spPr>
      </p:cxnSp>
    </p:spTree>
    <p:extLst>
      <p:ext uri="{BB962C8B-B14F-4D97-AF65-F5344CB8AC3E}">
        <p14:creationId xmlns:p14="http://schemas.microsoft.com/office/powerpoint/2010/main" val="1305613020"/>
      </p:ext>
    </p:extLst>
  </p:cSld>
  <p:clrMapOvr>
    <a:masterClrMapping/>
  </p:clrMapOvr>
  <p:transition>
    <p:fade thruBlk="1"/>
  </p:transition>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2b One text column with section heading, footnote">
  <p:cSld name="CUSTOM_5_2_2_1">
    <p:spTree>
      <p:nvGrpSpPr>
        <p:cNvPr id="1" name="Shape 465"/>
        <p:cNvGrpSpPr/>
        <p:nvPr/>
      </p:nvGrpSpPr>
      <p:grpSpPr>
        <a:xfrm>
          <a:off x="0" y="0"/>
          <a:ext cx="0" cy="0"/>
          <a:chOff x="0" y="0"/>
          <a:chExt cx="0" cy="0"/>
        </a:xfrm>
      </p:grpSpPr>
      <p:cxnSp>
        <p:nvCxnSpPr>
          <p:cNvPr id="466" name="Google Shape;466;p67"/>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467" name="Google Shape;467;p67"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468" name="Google Shape;468;p67"/>
          <p:cNvSpPr txBox="1">
            <a:spLocks noGrp="1"/>
          </p:cNvSpPr>
          <p:nvPr>
            <p:ph type="title"/>
          </p:nvPr>
        </p:nvSpPr>
        <p:spPr>
          <a:xfrm>
            <a:off x="450000" y="306000"/>
            <a:ext cx="8244000" cy="216000"/>
          </a:xfrm>
          <a:prstGeom prst="rect">
            <a:avLst/>
          </a:prstGeom>
        </p:spPr>
        <p:txBody>
          <a:bodyPr spcFirstLastPara="1" wrap="square" lIns="0" tIns="0" rIns="0" bIns="0" anchor="ctr"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
        <p:nvSpPr>
          <p:cNvPr id="469" name="Google Shape;469;p67"/>
          <p:cNvSpPr txBox="1">
            <a:spLocks noGrp="1"/>
          </p:cNvSpPr>
          <p:nvPr>
            <p:ph type="subTitle" idx="1"/>
          </p:nvPr>
        </p:nvSpPr>
        <p:spPr>
          <a:xfrm>
            <a:off x="450000" y="565200"/>
            <a:ext cx="8244000" cy="375600"/>
          </a:xfrm>
          <a:prstGeom prst="rect">
            <a:avLst/>
          </a:prstGeom>
        </p:spPr>
        <p:txBody>
          <a:bodyPr spcFirstLastPara="1" wrap="square" lIns="0" tIns="0" rIns="0" bIns="0" anchor="b" anchorCtr="0">
            <a:noAutofit/>
          </a:bodyPr>
          <a:lstStyle>
            <a:lvl1pPr lvl="0" rtl="0">
              <a:spcBef>
                <a:spcPts val="0"/>
              </a:spcBef>
              <a:spcAft>
                <a:spcPts val="0"/>
              </a:spcAft>
              <a:buSzPts val="2200"/>
              <a:buNone/>
              <a:defRPr sz="2200" b="1"/>
            </a:lvl1pPr>
            <a:lvl2pPr lvl="1" rtl="0">
              <a:spcBef>
                <a:spcPts val="1000"/>
              </a:spcBef>
              <a:spcAft>
                <a:spcPts val="0"/>
              </a:spcAft>
              <a:buSzPts val="2200"/>
              <a:buNone/>
              <a:defRPr sz="2200" b="1"/>
            </a:lvl2pPr>
            <a:lvl3pPr lvl="2" rtl="0">
              <a:spcBef>
                <a:spcPts val="1000"/>
              </a:spcBef>
              <a:spcAft>
                <a:spcPts val="0"/>
              </a:spcAft>
              <a:buSzPts val="2200"/>
              <a:buNone/>
              <a:defRPr sz="2200" b="1"/>
            </a:lvl3pPr>
            <a:lvl4pPr lvl="3" rtl="0">
              <a:spcBef>
                <a:spcPts val="1000"/>
              </a:spcBef>
              <a:spcAft>
                <a:spcPts val="0"/>
              </a:spcAft>
              <a:buSzPts val="2200"/>
              <a:buNone/>
              <a:defRPr sz="2200" b="1"/>
            </a:lvl4pPr>
            <a:lvl5pPr lvl="4" rtl="0">
              <a:spcBef>
                <a:spcPts val="1000"/>
              </a:spcBef>
              <a:spcAft>
                <a:spcPts val="0"/>
              </a:spcAft>
              <a:buSzPts val="2200"/>
              <a:buNone/>
              <a:defRPr sz="2200" b="1"/>
            </a:lvl5pPr>
            <a:lvl6pPr lvl="5" rtl="0">
              <a:spcBef>
                <a:spcPts val="1000"/>
              </a:spcBef>
              <a:spcAft>
                <a:spcPts val="0"/>
              </a:spcAft>
              <a:buSzPts val="2200"/>
              <a:buNone/>
              <a:defRPr sz="2200" b="1"/>
            </a:lvl6pPr>
            <a:lvl7pPr lvl="6" rtl="0">
              <a:spcBef>
                <a:spcPts val="1000"/>
              </a:spcBef>
              <a:spcAft>
                <a:spcPts val="0"/>
              </a:spcAft>
              <a:buSzPts val="2200"/>
              <a:buNone/>
              <a:defRPr sz="2200" b="1"/>
            </a:lvl7pPr>
            <a:lvl8pPr lvl="7" rtl="0">
              <a:spcBef>
                <a:spcPts val="1000"/>
              </a:spcBef>
              <a:spcAft>
                <a:spcPts val="0"/>
              </a:spcAft>
              <a:buSzPts val="2200"/>
              <a:buNone/>
              <a:defRPr sz="2200" b="1"/>
            </a:lvl8pPr>
            <a:lvl9pPr lvl="8" rtl="0">
              <a:spcBef>
                <a:spcPts val="1000"/>
              </a:spcBef>
              <a:spcAft>
                <a:spcPts val="1000"/>
              </a:spcAft>
              <a:buSzPts val="2200"/>
              <a:buNone/>
              <a:defRPr sz="2200" b="1"/>
            </a:lvl9pPr>
          </a:lstStyle>
          <a:p>
            <a:endParaRPr/>
          </a:p>
        </p:txBody>
      </p:sp>
      <p:sp>
        <p:nvSpPr>
          <p:cNvPr id="470" name="Google Shape;470;p67"/>
          <p:cNvSpPr txBox="1">
            <a:spLocks noGrp="1"/>
          </p:cNvSpPr>
          <p:nvPr>
            <p:ph type="body" idx="2"/>
          </p:nvPr>
        </p:nvSpPr>
        <p:spPr>
          <a:xfrm>
            <a:off x="450000" y="1188025"/>
            <a:ext cx="824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471" name="Google Shape;471;p67"/>
          <p:cNvSpPr txBox="1">
            <a:spLocks noGrp="1"/>
          </p:cNvSpPr>
          <p:nvPr>
            <p:ph type="body" idx="3"/>
          </p:nvPr>
        </p:nvSpPr>
        <p:spPr>
          <a:xfrm>
            <a:off x="450000" y="4708800"/>
            <a:ext cx="7565400" cy="259200"/>
          </a:xfrm>
          <a:prstGeom prst="rect">
            <a:avLst/>
          </a:prstGeom>
        </p:spPr>
        <p:txBody>
          <a:bodyPr spcFirstLastPara="1" wrap="square" lIns="0" tIns="0" rIns="0" bIns="0" anchor="b" anchorCtr="0">
            <a:noAutofit/>
          </a:bodyPr>
          <a:lstStyle>
            <a:lvl1pPr marL="457200" lvl="0" indent="-279400" rtl="0">
              <a:spcBef>
                <a:spcPts val="0"/>
              </a:spcBef>
              <a:spcAft>
                <a:spcPts val="0"/>
              </a:spcAft>
              <a:buSzPts val="800"/>
              <a:buChar char="●"/>
              <a:defRPr sz="800"/>
            </a:lvl1pPr>
            <a:lvl2pPr marL="914400" lvl="1" indent="-279400" rtl="0">
              <a:spcBef>
                <a:spcPts val="1000"/>
              </a:spcBef>
              <a:spcAft>
                <a:spcPts val="0"/>
              </a:spcAft>
              <a:buSzPts val="800"/>
              <a:buChar char="○"/>
              <a:defRPr sz="800"/>
            </a:lvl2pPr>
            <a:lvl3pPr marL="1371600" lvl="2" indent="-279400" rtl="0">
              <a:spcBef>
                <a:spcPts val="1000"/>
              </a:spcBef>
              <a:spcAft>
                <a:spcPts val="0"/>
              </a:spcAft>
              <a:buSzPts val="800"/>
              <a:buChar char="■"/>
              <a:defRPr sz="800"/>
            </a:lvl3pPr>
            <a:lvl4pPr marL="1828800" lvl="3" indent="-279400" rtl="0">
              <a:spcBef>
                <a:spcPts val="1000"/>
              </a:spcBef>
              <a:spcAft>
                <a:spcPts val="0"/>
              </a:spcAft>
              <a:buSzPts val="800"/>
              <a:buChar char="●"/>
              <a:defRPr sz="800"/>
            </a:lvl4pPr>
            <a:lvl5pPr marL="2286000" lvl="4" indent="-279400" rtl="0">
              <a:spcBef>
                <a:spcPts val="1000"/>
              </a:spcBef>
              <a:spcAft>
                <a:spcPts val="0"/>
              </a:spcAft>
              <a:buSzPts val="800"/>
              <a:buChar char="○"/>
              <a:defRPr sz="800"/>
            </a:lvl5pPr>
            <a:lvl6pPr marL="2743200" lvl="5" indent="-279400" rtl="0">
              <a:spcBef>
                <a:spcPts val="1000"/>
              </a:spcBef>
              <a:spcAft>
                <a:spcPts val="0"/>
              </a:spcAft>
              <a:buSzPts val="800"/>
              <a:buChar char="■"/>
              <a:defRPr sz="800"/>
            </a:lvl6pPr>
            <a:lvl7pPr marL="3200400" lvl="6" indent="-279400" rtl="0">
              <a:spcBef>
                <a:spcPts val="1000"/>
              </a:spcBef>
              <a:spcAft>
                <a:spcPts val="0"/>
              </a:spcAft>
              <a:buSzPts val="800"/>
              <a:buChar char="●"/>
              <a:defRPr sz="800"/>
            </a:lvl7pPr>
            <a:lvl8pPr marL="3657600" lvl="7" indent="-279400" rtl="0">
              <a:spcBef>
                <a:spcPts val="1000"/>
              </a:spcBef>
              <a:spcAft>
                <a:spcPts val="0"/>
              </a:spcAft>
              <a:buSzPts val="800"/>
              <a:buChar char="○"/>
              <a:defRPr sz="800"/>
            </a:lvl8pPr>
            <a:lvl9pPr marL="4114800" lvl="8" indent="-279400" rtl="0">
              <a:spcBef>
                <a:spcPts val="1000"/>
              </a:spcBef>
              <a:spcAft>
                <a:spcPts val="1000"/>
              </a:spcAft>
              <a:buSzPts val="800"/>
              <a:buChar char="■"/>
              <a:defRPr sz="800"/>
            </a:lvl9pPr>
          </a:lstStyle>
          <a:p>
            <a:endParaRPr/>
          </a:p>
        </p:txBody>
      </p:sp>
      <p:sp>
        <p:nvSpPr>
          <p:cNvPr id="472" name="Google Shape;472;p67"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80">
          <p15:clr>
            <a:srgbClr val="FA7B17"/>
          </p15:clr>
        </p15:guide>
        <p15:guide id="2" pos="283">
          <p15:clr>
            <a:srgbClr val="FA7B17"/>
          </p15:clr>
        </p15:guide>
        <p15:guide id="3" orient="horz" pos="193">
          <p15:clr>
            <a:srgbClr val="FA7B17"/>
          </p15:clr>
        </p15:guide>
        <p15:guide id="4" orient="horz" pos="3048">
          <p15:clr>
            <a:srgbClr val="FA7B17"/>
          </p15:clr>
        </p15:guide>
        <p15:guide id="5" pos="5477">
          <p15:clr>
            <a:srgbClr val="FA7B17"/>
          </p15:clr>
        </p15:guide>
        <p15:guide id="6" orient="horz" pos="1620">
          <p15:clr>
            <a:srgbClr val="FA7B17"/>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b Two text columns with section heading, footnote">
  <p:cSld name="CUSTOM_6_2_2">
    <p:spTree>
      <p:nvGrpSpPr>
        <p:cNvPr id="1" name="Shape 473"/>
        <p:cNvGrpSpPr/>
        <p:nvPr/>
      </p:nvGrpSpPr>
      <p:grpSpPr>
        <a:xfrm>
          <a:off x="0" y="0"/>
          <a:ext cx="0" cy="0"/>
          <a:chOff x="0" y="0"/>
          <a:chExt cx="0" cy="0"/>
        </a:xfrm>
      </p:grpSpPr>
      <p:cxnSp>
        <p:nvCxnSpPr>
          <p:cNvPr id="474" name="Google Shape;474;p68"/>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475" name="Google Shape;475;p68"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476" name="Google Shape;476;p68"/>
          <p:cNvSpPr txBox="1">
            <a:spLocks noGrp="1"/>
          </p:cNvSpPr>
          <p:nvPr>
            <p:ph type="body" idx="1"/>
          </p:nvPr>
        </p:nvSpPr>
        <p:spPr>
          <a:xfrm>
            <a:off x="450000" y="1188025"/>
            <a:ext cx="401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477" name="Google Shape;477;p68"/>
          <p:cNvSpPr txBox="1">
            <a:spLocks noGrp="1"/>
          </p:cNvSpPr>
          <p:nvPr>
            <p:ph type="body" idx="2"/>
          </p:nvPr>
        </p:nvSpPr>
        <p:spPr>
          <a:xfrm>
            <a:off x="4680000" y="1188025"/>
            <a:ext cx="401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478" name="Google Shape;478;p68"/>
          <p:cNvSpPr txBox="1">
            <a:spLocks noGrp="1"/>
          </p:cNvSpPr>
          <p:nvPr>
            <p:ph type="body" idx="3"/>
          </p:nvPr>
        </p:nvSpPr>
        <p:spPr>
          <a:xfrm>
            <a:off x="450000" y="4708800"/>
            <a:ext cx="7788000" cy="259200"/>
          </a:xfrm>
          <a:prstGeom prst="rect">
            <a:avLst/>
          </a:prstGeom>
        </p:spPr>
        <p:txBody>
          <a:bodyPr spcFirstLastPara="1" wrap="square" lIns="0" tIns="0" rIns="0" bIns="0" anchor="b" anchorCtr="0">
            <a:noAutofit/>
          </a:bodyPr>
          <a:lstStyle>
            <a:lvl1pPr marL="457200" lvl="0" indent="-279400" rtl="0">
              <a:spcBef>
                <a:spcPts val="0"/>
              </a:spcBef>
              <a:spcAft>
                <a:spcPts val="0"/>
              </a:spcAft>
              <a:buSzPts val="800"/>
              <a:buChar char="●"/>
              <a:defRPr sz="800"/>
            </a:lvl1pPr>
            <a:lvl2pPr marL="914400" lvl="1" indent="-279400" rtl="0">
              <a:spcBef>
                <a:spcPts val="1000"/>
              </a:spcBef>
              <a:spcAft>
                <a:spcPts val="0"/>
              </a:spcAft>
              <a:buSzPts val="800"/>
              <a:buChar char="○"/>
              <a:defRPr sz="800"/>
            </a:lvl2pPr>
            <a:lvl3pPr marL="1371600" lvl="2" indent="-279400" rtl="0">
              <a:spcBef>
                <a:spcPts val="1000"/>
              </a:spcBef>
              <a:spcAft>
                <a:spcPts val="0"/>
              </a:spcAft>
              <a:buSzPts val="800"/>
              <a:buChar char="■"/>
              <a:defRPr sz="800"/>
            </a:lvl3pPr>
            <a:lvl4pPr marL="1828800" lvl="3" indent="-279400" rtl="0">
              <a:spcBef>
                <a:spcPts val="1000"/>
              </a:spcBef>
              <a:spcAft>
                <a:spcPts val="0"/>
              </a:spcAft>
              <a:buSzPts val="800"/>
              <a:buChar char="●"/>
              <a:defRPr sz="800"/>
            </a:lvl4pPr>
            <a:lvl5pPr marL="2286000" lvl="4" indent="-279400" rtl="0">
              <a:spcBef>
                <a:spcPts val="1000"/>
              </a:spcBef>
              <a:spcAft>
                <a:spcPts val="0"/>
              </a:spcAft>
              <a:buSzPts val="800"/>
              <a:buChar char="○"/>
              <a:defRPr sz="800"/>
            </a:lvl5pPr>
            <a:lvl6pPr marL="2743200" lvl="5" indent="-279400" rtl="0">
              <a:spcBef>
                <a:spcPts val="1000"/>
              </a:spcBef>
              <a:spcAft>
                <a:spcPts val="0"/>
              </a:spcAft>
              <a:buSzPts val="800"/>
              <a:buChar char="■"/>
              <a:defRPr sz="800"/>
            </a:lvl6pPr>
            <a:lvl7pPr marL="3200400" lvl="6" indent="-279400" rtl="0">
              <a:spcBef>
                <a:spcPts val="1000"/>
              </a:spcBef>
              <a:spcAft>
                <a:spcPts val="0"/>
              </a:spcAft>
              <a:buSzPts val="800"/>
              <a:buChar char="●"/>
              <a:defRPr sz="800"/>
            </a:lvl7pPr>
            <a:lvl8pPr marL="3657600" lvl="7" indent="-279400" rtl="0">
              <a:spcBef>
                <a:spcPts val="1000"/>
              </a:spcBef>
              <a:spcAft>
                <a:spcPts val="0"/>
              </a:spcAft>
              <a:buSzPts val="800"/>
              <a:buChar char="○"/>
              <a:defRPr sz="800"/>
            </a:lvl8pPr>
            <a:lvl9pPr marL="4114800" lvl="8" indent="-279400" rtl="0">
              <a:spcBef>
                <a:spcPts val="1000"/>
              </a:spcBef>
              <a:spcAft>
                <a:spcPts val="1000"/>
              </a:spcAft>
              <a:buSzPts val="800"/>
              <a:buChar char="■"/>
              <a:defRPr sz="800"/>
            </a:lvl9pPr>
          </a:lstStyle>
          <a:p>
            <a:endParaRPr/>
          </a:p>
        </p:txBody>
      </p:sp>
      <p:sp>
        <p:nvSpPr>
          <p:cNvPr id="479" name="Google Shape;479;p68"/>
          <p:cNvSpPr txBox="1">
            <a:spLocks noGrp="1"/>
          </p:cNvSpPr>
          <p:nvPr>
            <p:ph type="title"/>
          </p:nvPr>
        </p:nvSpPr>
        <p:spPr>
          <a:xfrm>
            <a:off x="450000" y="306000"/>
            <a:ext cx="8244000" cy="216000"/>
          </a:xfrm>
          <a:prstGeom prst="rect">
            <a:avLst/>
          </a:prstGeom>
        </p:spPr>
        <p:txBody>
          <a:bodyPr spcFirstLastPara="1" wrap="square" lIns="0" tIns="0" rIns="0" bIns="0" anchor="ctr"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
        <p:nvSpPr>
          <p:cNvPr id="480" name="Google Shape;480;p68"/>
          <p:cNvSpPr txBox="1">
            <a:spLocks noGrp="1"/>
          </p:cNvSpPr>
          <p:nvPr>
            <p:ph type="subTitle" idx="4"/>
          </p:nvPr>
        </p:nvSpPr>
        <p:spPr>
          <a:xfrm>
            <a:off x="450000" y="527250"/>
            <a:ext cx="8244000" cy="413400"/>
          </a:xfrm>
          <a:prstGeom prst="rect">
            <a:avLst/>
          </a:prstGeom>
        </p:spPr>
        <p:txBody>
          <a:bodyPr spcFirstLastPara="1" wrap="square" lIns="0" tIns="0" rIns="0" bIns="0" anchor="b" anchorCtr="0">
            <a:noAutofit/>
          </a:bodyPr>
          <a:lstStyle>
            <a:lvl1pPr lvl="0" rtl="0">
              <a:spcBef>
                <a:spcPts val="0"/>
              </a:spcBef>
              <a:spcAft>
                <a:spcPts val="0"/>
              </a:spcAft>
              <a:buSzPts val="2200"/>
              <a:buNone/>
              <a:defRPr sz="2200" b="1"/>
            </a:lvl1pPr>
            <a:lvl2pPr lvl="1" rtl="0">
              <a:spcBef>
                <a:spcPts val="1000"/>
              </a:spcBef>
              <a:spcAft>
                <a:spcPts val="0"/>
              </a:spcAft>
              <a:buSzPts val="2200"/>
              <a:buNone/>
              <a:defRPr sz="2200" b="1"/>
            </a:lvl2pPr>
            <a:lvl3pPr lvl="2" rtl="0">
              <a:spcBef>
                <a:spcPts val="1000"/>
              </a:spcBef>
              <a:spcAft>
                <a:spcPts val="0"/>
              </a:spcAft>
              <a:buSzPts val="2200"/>
              <a:buNone/>
              <a:defRPr sz="2200" b="1"/>
            </a:lvl3pPr>
            <a:lvl4pPr lvl="3" rtl="0">
              <a:spcBef>
                <a:spcPts val="1000"/>
              </a:spcBef>
              <a:spcAft>
                <a:spcPts val="0"/>
              </a:spcAft>
              <a:buSzPts val="2200"/>
              <a:buNone/>
              <a:defRPr sz="2200" b="1"/>
            </a:lvl4pPr>
            <a:lvl5pPr lvl="4" rtl="0">
              <a:spcBef>
                <a:spcPts val="1000"/>
              </a:spcBef>
              <a:spcAft>
                <a:spcPts val="0"/>
              </a:spcAft>
              <a:buSzPts val="2200"/>
              <a:buNone/>
              <a:defRPr sz="2200" b="1"/>
            </a:lvl5pPr>
            <a:lvl6pPr lvl="5" rtl="0">
              <a:spcBef>
                <a:spcPts val="1000"/>
              </a:spcBef>
              <a:spcAft>
                <a:spcPts val="0"/>
              </a:spcAft>
              <a:buSzPts val="2200"/>
              <a:buNone/>
              <a:defRPr sz="2200" b="1"/>
            </a:lvl6pPr>
            <a:lvl7pPr lvl="6" rtl="0">
              <a:spcBef>
                <a:spcPts val="1000"/>
              </a:spcBef>
              <a:spcAft>
                <a:spcPts val="0"/>
              </a:spcAft>
              <a:buSzPts val="2200"/>
              <a:buNone/>
              <a:defRPr sz="2200" b="1"/>
            </a:lvl7pPr>
            <a:lvl8pPr lvl="7" rtl="0">
              <a:spcBef>
                <a:spcPts val="1000"/>
              </a:spcBef>
              <a:spcAft>
                <a:spcPts val="0"/>
              </a:spcAft>
              <a:buSzPts val="2200"/>
              <a:buNone/>
              <a:defRPr sz="2200" b="1"/>
            </a:lvl8pPr>
            <a:lvl9pPr lvl="8" rtl="0">
              <a:spcBef>
                <a:spcPts val="1000"/>
              </a:spcBef>
              <a:spcAft>
                <a:spcPts val="1000"/>
              </a:spcAft>
              <a:buSzPts val="2200"/>
              <a:buNone/>
              <a:defRPr sz="2200" b="1"/>
            </a:lvl9pPr>
          </a:lstStyle>
          <a:p>
            <a:endParaRPr/>
          </a:p>
        </p:txBody>
      </p:sp>
      <p:sp>
        <p:nvSpPr>
          <p:cNvPr id="481" name="Google Shape;481;p68"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2b Title and header, with footnote">
  <p:cSld name="CUSTOM_5_2_2_1_1">
    <p:spTree>
      <p:nvGrpSpPr>
        <p:cNvPr id="1" name="Shape 482"/>
        <p:cNvGrpSpPr/>
        <p:nvPr/>
      </p:nvGrpSpPr>
      <p:grpSpPr>
        <a:xfrm>
          <a:off x="0" y="0"/>
          <a:ext cx="0" cy="0"/>
          <a:chOff x="0" y="0"/>
          <a:chExt cx="0" cy="0"/>
        </a:xfrm>
      </p:grpSpPr>
      <p:cxnSp>
        <p:nvCxnSpPr>
          <p:cNvPr id="483" name="Google Shape;483;p69"/>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484" name="Google Shape;484;p69"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485" name="Google Shape;485;p69"/>
          <p:cNvSpPr txBox="1">
            <a:spLocks noGrp="1"/>
          </p:cNvSpPr>
          <p:nvPr>
            <p:ph type="body" idx="1"/>
          </p:nvPr>
        </p:nvSpPr>
        <p:spPr>
          <a:xfrm>
            <a:off x="450000" y="4708800"/>
            <a:ext cx="7788000" cy="259200"/>
          </a:xfrm>
          <a:prstGeom prst="rect">
            <a:avLst/>
          </a:prstGeom>
        </p:spPr>
        <p:txBody>
          <a:bodyPr spcFirstLastPara="1" wrap="square" lIns="0" tIns="0" rIns="0" bIns="0" anchor="b" anchorCtr="0">
            <a:noAutofit/>
          </a:bodyPr>
          <a:lstStyle>
            <a:lvl1pPr marL="457200" lvl="0" indent="-279400" rtl="0">
              <a:spcBef>
                <a:spcPts val="0"/>
              </a:spcBef>
              <a:spcAft>
                <a:spcPts val="0"/>
              </a:spcAft>
              <a:buSzPts val="800"/>
              <a:buChar char="●"/>
              <a:defRPr sz="800"/>
            </a:lvl1pPr>
            <a:lvl2pPr marL="914400" lvl="1" indent="-279400" rtl="0">
              <a:spcBef>
                <a:spcPts val="1000"/>
              </a:spcBef>
              <a:spcAft>
                <a:spcPts val="0"/>
              </a:spcAft>
              <a:buSzPts val="800"/>
              <a:buChar char="○"/>
              <a:defRPr sz="800"/>
            </a:lvl2pPr>
            <a:lvl3pPr marL="1371600" lvl="2" indent="-279400" rtl="0">
              <a:spcBef>
                <a:spcPts val="1000"/>
              </a:spcBef>
              <a:spcAft>
                <a:spcPts val="0"/>
              </a:spcAft>
              <a:buSzPts val="800"/>
              <a:buChar char="■"/>
              <a:defRPr sz="800"/>
            </a:lvl3pPr>
            <a:lvl4pPr marL="1828800" lvl="3" indent="-279400" rtl="0">
              <a:spcBef>
                <a:spcPts val="1000"/>
              </a:spcBef>
              <a:spcAft>
                <a:spcPts val="0"/>
              </a:spcAft>
              <a:buSzPts val="800"/>
              <a:buChar char="●"/>
              <a:defRPr sz="800"/>
            </a:lvl4pPr>
            <a:lvl5pPr marL="2286000" lvl="4" indent="-279400" rtl="0">
              <a:spcBef>
                <a:spcPts val="1000"/>
              </a:spcBef>
              <a:spcAft>
                <a:spcPts val="0"/>
              </a:spcAft>
              <a:buSzPts val="800"/>
              <a:buChar char="○"/>
              <a:defRPr sz="800"/>
            </a:lvl5pPr>
            <a:lvl6pPr marL="2743200" lvl="5" indent="-279400" rtl="0">
              <a:spcBef>
                <a:spcPts val="1000"/>
              </a:spcBef>
              <a:spcAft>
                <a:spcPts val="0"/>
              </a:spcAft>
              <a:buSzPts val="800"/>
              <a:buChar char="■"/>
              <a:defRPr sz="800"/>
            </a:lvl6pPr>
            <a:lvl7pPr marL="3200400" lvl="6" indent="-279400" rtl="0">
              <a:spcBef>
                <a:spcPts val="1000"/>
              </a:spcBef>
              <a:spcAft>
                <a:spcPts val="0"/>
              </a:spcAft>
              <a:buSzPts val="800"/>
              <a:buChar char="●"/>
              <a:defRPr sz="800"/>
            </a:lvl7pPr>
            <a:lvl8pPr marL="3657600" lvl="7" indent="-279400" rtl="0">
              <a:spcBef>
                <a:spcPts val="1000"/>
              </a:spcBef>
              <a:spcAft>
                <a:spcPts val="0"/>
              </a:spcAft>
              <a:buSzPts val="800"/>
              <a:buChar char="○"/>
              <a:defRPr sz="800"/>
            </a:lvl8pPr>
            <a:lvl9pPr marL="4114800" lvl="8" indent="-279400" rtl="0">
              <a:spcBef>
                <a:spcPts val="1000"/>
              </a:spcBef>
              <a:spcAft>
                <a:spcPts val="1000"/>
              </a:spcAft>
              <a:buSzPts val="800"/>
              <a:buChar char="■"/>
              <a:defRPr sz="800"/>
            </a:lvl9pPr>
          </a:lstStyle>
          <a:p>
            <a:endParaRPr/>
          </a:p>
        </p:txBody>
      </p:sp>
      <p:sp>
        <p:nvSpPr>
          <p:cNvPr id="486" name="Google Shape;486;p69"/>
          <p:cNvSpPr txBox="1">
            <a:spLocks noGrp="1"/>
          </p:cNvSpPr>
          <p:nvPr>
            <p:ph type="title"/>
          </p:nvPr>
        </p:nvSpPr>
        <p:spPr>
          <a:xfrm>
            <a:off x="450000" y="306000"/>
            <a:ext cx="8244000" cy="216000"/>
          </a:xfrm>
          <a:prstGeom prst="rect">
            <a:avLst/>
          </a:prstGeom>
        </p:spPr>
        <p:txBody>
          <a:bodyPr spcFirstLastPara="1" wrap="square" lIns="0" tIns="0" rIns="0" bIns="0" anchor="ctr"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
        <p:nvSpPr>
          <p:cNvPr id="487" name="Google Shape;487;p69"/>
          <p:cNvSpPr txBox="1">
            <a:spLocks noGrp="1"/>
          </p:cNvSpPr>
          <p:nvPr>
            <p:ph type="subTitle" idx="2"/>
          </p:nvPr>
        </p:nvSpPr>
        <p:spPr>
          <a:xfrm>
            <a:off x="450000" y="527250"/>
            <a:ext cx="8244000" cy="413400"/>
          </a:xfrm>
          <a:prstGeom prst="rect">
            <a:avLst/>
          </a:prstGeom>
        </p:spPr>
        <p:txBody>
          <a:bodyPr spcFirstLastPara="1" wrap="square" lIns="0" tIns="0" rIns="0" bIns="0" anchor="b" anchorCtr="0">
            <a:noAutofit/>
          </a:bodyPr>
          <a:lstStyle>
            <a:lvl1pPr lvl="0" rtl="0">
              <a:spcBef>
                <a:spcPts val="0"/>
              </a:spcBef>
              <a:spcAft>
                <a:spcPts val="0"/>
              </a:spcAft>
              <a:buSzPts val="2200"/>
              <a:buNone/>
              <a:defRPr sz="2200" b="1"/>
            </a:lvl1pPr>
            <a:lvl2pPr lvl="1" rtl="0">
              <a:spcBef>
                <a:spcPts val="1000"/>
              </a:spcBef>
              <a:spcAft>
                <a:spcPts val="0"/>
              </a:spcAft>
              <a:buSzPts val="2200"/>
              <a:buNone/>
              <a:defRPr sz="2200" b="1"/>
            </a:lvl2pPr>
            <a:lvl3pPr lvl="2" rtl="0">
              <a:spcBef>
                <a:spcPts val="1000"/>
              </a:spcBef>
              <a:spcAft>
                <a:spcPts val="0"/>
              </a:spcAft>
              <a:buSzPts val="2200"/>
              <a:buNone/>
              <a:defRPr sz="2200" b="1"/>
            </a:lvl3pPr>
            <a:lvl4pPr lvl="3" rtl="0">
              <a:spcBef>
                <a:spcPts val="1000"/>
              </a:spcBef>
              <a:spcAft>
                <a:spcPts val="0"/>
              </a:spcAft>
              <a:buSzPts val="2200"/>
              <a:buNone/>
              <a:defRPr sz="2200" b="1"/>
            </a:lvl4pPr>
            <a:lvl5pPr lvl="4" rtl="0">
              <a:spcBef>
                <a:spcPts val="1000"/>
              </a:spcBef>
              <a:spcAft>
                <a:spcPts val="0"/>
              </a:spcAft>
              <a:buSzPts val="2200"/>
              <a:buNone/>
              <a:defRPr sz="2200" b="1"/>
            </a:lvl5pPr>
            <a:lvl6pPr lvl="5" rtl="0">
              <a:spcBef>
                <a:spcPts val="1000"/>
              </a:spcBef>
              <a:spcAft>
                <a:spcPts val="0"/>
              </a:spcAft>
              <a:buSzPts val="2200"/>
              <a:buNone/>
              <a:defRPr sz="2200" b="1"/>
            </a:lvl6pPr>
            <a:lvl7pPr lvl="6" rtl="0">
              <a:spcBef>
                <a:spcPts val="1000"/>
              </a:spcBef>
              <a:spcAft>
                <a:spcPts val="0"/>
              </a:spcAft>
              <a:buSzPts val="2200"/>
              <a:buNone/>
              <a:defRPr sz="2200" b="1"/>
            </a:lvl7pPr>
            <a:lvl8pPr lvl="7" rtl="0">
              <a:spcBef>
                <a:spcPts val="1000"/>
              </a:spcBef>
              <a:spcAft>
                <a:spcPts val="0"/>
              </a:spcAft>
              <a:buSzPts val="2200"/>
              <a:buNone/>
              <a:defRPr sz="2200" b="1"/>
            </a:lvl8pPr>
            <a:lvl9pPr lvl="8" rtl="0">
              <a:spcBef>
                <a:spcPts val="1000"/>
              </a:spcBef>
              <a:spcAft>
                <a:spcPts val="1000"/>
              </a:spcAft>
              <a:buSzPts val="2200"/>
              <a:buNone/>
              <a:defRPr sz="2200" b="1"/>
            </a:lvl9pPr>
          </a:lstStyle>
          <a:p>
            <a:endParaRPr/>
          </a:p>
        </p:txBody>
      </p:sp>
      <p:sp>
        <p:nvSpPr>
          <p:cNvPr id="488" name="Google Shape;488;p69"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80">
          <p15:clr>
            <a:srgbClr val="FA7B17"/>
          </p15:clr>
        </p15:guide>
        <p15:guide id="2" pos="283">
          <p15:clr>
            <a:srgbClr val="FA7B17"/>
          </p15:clr>
        </p15:guide>
        <p15:guide id="3" orient="horz" pos="193">
          <p15:clr>
            <a:srgbClr val="FA7B17"/>
          </p15:clr>
        </p15:guide>
        <p15:guide id="4" orient="horz" pos="3048">
          <p15:clr>
            <a:srgbClr val="FA7B17"/>
          </p15:clr>
        </p15:guide>
        <p15:guide id="5" pos="5477">
          <p15:clr>
            <a:srgbClr val="FA7B17"/>
          </p15:clr>
        </p15:guide>
        <p15:guide id="6" orient="horz" pos="1620">
          <p15:clr>
            <a:srgbClr val="FA7B17"/>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3a Half page, white">
  <p:cSld name="CUSTOM_6_1">
    <p:spTree>
      <p:nvGrpSpPr>
        <p:cNvPr id="1" name="Shape 489"/>
        <p:cNvGrpSpPr/>
        <p:nvPr/>
      </p:nvGrpSpPr>
      <p:grpSpPr>
        <a:xfrm>
          <a:off x="0" y="0"/>
          <a:ext cx="0" cy="0"/>
          <a:chOff x="0" y="0"/>
          <a:chExt cx="0" cy="0"/>
        </a:xfrm>
      </p:grpSpPr>
      <p:cxnSp>
        <p:nvCxnSpPr>
          <p:cNvPr id="490" name="Google Shape;490;p70"/>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491" name="Google Shape;491;p70"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492" name="Google Shape;492;p70"/>
          <p:cNvSpPr txBox="1">
            <a:spLocks noGrp="1"/>
          </p:cNvSpPr>
          <p:nvPr>
            <p:ph type="body" idx="1"/>
          </p:nvPr>
        </p:nvSpPr>
        <p:spPr>
          <a:xfrm>
            <a:off x="450000" y="1188025"/>
            <a:ext cx="401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493" name="Google Shape;493;p70"/>
          <p:cNvSpPr txBox="1">
            <a:spLocks noGrp="1"/>
          </p:cNvSpPr>
          <p:nvPr>
            <p:ph type="title"/>
          </p:nvPr>
        </p:nvSpPr>
        <p:spPr>
          <a:xfrm>
            <a:off x="450000" y="306000"/>
            <a:ext cx="824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94" name="Google Shape;494;p70"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3a Half page, blue">
  <p:cSld name="CUSTOM_6_1_1_1_3">
    <p:spTree>
      <p:nvGrpSpPr>
        <p:cNvPr id="1" name="Shape 495"/>
        <p:cNvGrpSpPr/>
        <p:nvPr/>
      </p:nvGrpSpPr>
      <p:grpSpPr>
        <a:xfrm>
          <a:off x="0" y="0"/>
          <a:ext cx="0" cy="0"/>
          <a:chOff x="0" y="0"/>
          <a:chExt cx="0" cy="0"/>
        </a:xfrm>
      </p:grpSpPr>
      <p:sp>
        <p:nvSpPr>
          <p:cNvPr id="496" name="Google Shape;496;p71"/>
          <p:cNvSpPr/>
          <p:nvPr/>
        </p:nvSpPr>
        <p:spPr>
          <a:xfrm>
            <a:off x="4572000" y="0"/>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7" name="Google Shape;497;p71"/>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498" name="Google Shape;498;p71"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solidFill>
                  <a:schemeClr val="lt1"/>
                </a:solidFill>
              </a:defRPr>
            </a:lvl1pPr>
            <a:lvl2pPr lvl="1" algn="ctr" rtl="0">
              <a:buNone/>
              <a:defRPr>
                <a:solidFill>
                  <a:schemeClr val="lt1"/>
                </a:solidFill>
              </a:defRPr>
            </a:lvl2pPr>
            <a:lvl3pPr lvl="2" algn="ctr" rtl="0">
              <a:buNone/>
              <a:defRPr>
                <a:solidFill>
                  <a:schemeClr val="lt1"/>
                </a:solidFill>
              </a:defRPr>
            </a:lvl3pPr>
            <a:lvl4pPr lvl="3" algn="ctr" rtl="0">
              <a:buNone/>
              <a:defRPr>
                <a:solidFill>
                  <a:schemeClr val="lt1"/>
                </a:solidFill>
              </a:defRPr>
            </a:lvl4pPr>
            <a:lvl5pPr lvl="4" algn="ctr" rtl="0">
              <a:buNone/>
              <a:defRPr>
                <a:solidFill>
                  <a:schemeClr val="lt1"/>
                </a:solidFill>
              </a:defRPr>
            </a:lvl5pPr>
            <a:lvl6pPr lvl="5" algn="ctr" rtl="0">
              <a:buNone/>
              <a:defRPr>
                <a:solidFill>
                  <a:schemeClr val="lt1"/>
                </a:solidFill>
              </a:defRPr>
            </a:lvl6pPr>
            <a:lvl7pPr lvl="6" algn="ctr" rtl="0">
              <a:buNone/>
              <a:defRPr>
                <a:solidFill>
                  <a:schemeClr val="lt1"/>
                </a:solidFill>
              </a:defRPr>
            </a:lvl7pPr>
            <a:lvl8pPr lvl="7" algn="ctr" rtl="0">
              <a:buNone/>
              <a:defRPr>
                <a:solidFill>
                  <a:schemeClr val="lt1"/>
                </a:solidFill>
              </a:defRPr>
            </a:lvl8pPr>
            <a:lvl9pPr lvl="8" algn="ctr"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499" name="Google Shape;499;p71"/>
          <p:cNvSpPr txBox="1">
            <a:spLocks noGrp="1"/>
          </p:cNvSpPr>
          <p:nvPr>
            <p:ph type="body" idx="1"/>
          </p:nvPr>
        </p:nvSpPr>
        <p:spPr>
          <a:xfrm>
            <a:off x="450000" y="1188025"/>
            <a:ext cx="401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500" name="Google Shape;500;p71"/>
          <p:cNvSpPr txBox="1">
            <a:spLocks noGrp="1"/>
          </p:cNvSpPr>
          <p:nvPr>
            <p:ph type="title"/>
          </p:nvPr>
        </p:nvSpPr>
        <p:spPr>
          <a:xfrm>
            <a:off x="450000" y="306000"/>
            <a:ext cx="401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1" name="Google Shape;501;p71"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3a Half page, image">
  <p:cSld name="CUSTOM_6_1_1_1_1">
    <p:spTree>
      <p:nvGrpSpPr>
        <p:cNvPr id="1" name="Shape 502"/>
        <p:cNvGrpSpPr/>
        <p:nvPr/>
      </p:nvGrpSpPr>
      <p:grpSpPr>
        <a:xfrm>
          <a:off x="0" y="0"/>
          <a:ext cx="0" cy="0"/>
          <a:chOff x="0" y="0"/>
          <a:chExt cx="0" cy="0"/>
        </a:xfrm>
      </p:grpSpPr>
      <p:sp>
        <p:nvSpPr>
          <p:cNvPr id="503" name="Google Shape;503;p72"/>
          <p:cNvSpPr>
            <a:spLocks noGrp="1"/>
          </p:cNvSpPr>
          <p:nvPr>
            <p:ph type="pic" idx="2"/>
          </p:nvPr>
        </p:nvSpPr>
        <p:spPr>
          <a:xfrm>
            <a:off x="4572000" y="0"/>
            <a:ext cx="4572000" cy="5143500"/>
          </a:xfrm>
          <a:prstGeom prst="rect">
            <a:avLst/>
          </a:prstGeom>
          <a:noFill/>
          <a:ln>
            <a:noFill/>
          </a:ln>
        </p:spPr>
      </p:sp>
      <p:cxnSp>
        <p:nvCxnSpPr>
          <p:cNvPr id="504" name="Google Shape;504;p72"/>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505" name="Google Shape;505;p72"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506" name="Google Shape;506;p72"/>
          <p:cNvSpPr txBox="1">
            <a:spLocks noGrp="1"/>
          </p:cNvSpPr>
          <p:nvPr>
            <p:ph type="body" idx="1"/>
          </p:nvPr>
        </p:nvSpPr>
        <p:spPr>
          <a:xfrm>
            <a:off x="450000" y="1188025"/>
            <a:ext cx="401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507" name="Google Shape;507;p72"/>
          <p:cNvSpPr txBox="1">
            <a:spLocks noGrp="1"/>
          </p:cNvSpPr>
          <p:nvPr>
            <p:ph type="title"/>
          </p:nvPr>
        </p:nvSpPr>
        <p:spPr>
          <a:xfrm>
            <a:off x="450000" y="306000"/>
            <a:ext cx="401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3b Half page, white with section heading, footnote">
  <p:cSld name="CUSTOM_6_1_1">
    <p:spTree>
      <p:nvGrpSpPr>
        <p:cNvPr id="1" name="Shape 508"/>
        <p:cNvGrpSpPr/>
        <p:nvPr/>
      </p:nvGrpSpPr>
      <p:grpSpPr>
        <a:xfrm>
          <a:off x="0" y="0"/>
          <a:ext cx="0" cy="0"/>
          <a:chOff x="0" y="0"/>
          <a:chExt cx="0" cy="0"/>
        </a:xfrm>
      </p:grpSpPr>
      <p:cxnSp>
        <p:nvCxnSpPr>
          <p:cNvPr id="509" name="Google Shape;509;p73"/>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510" name="Google Shape;510;p73"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511" name="Google Shape;511;p73"/>
          <p:cNvSpPr txBox="1">
            <a:spLocks noGrp="1"/>
          </p:cNvSpPr>
          <p:nvPr>
            <p:ph type="body" idx="1"/>
          </p:nvPr>
        </p:nvSpPr>
        <p:spPr>
          <a:xfrm>
            <a:off x="450000" y="1188025"/>
            <a:ext cx="401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512" name="Google Shape;512;p73"/>
          <p:cNvSpPr txBox="1">
            <a:spLocks noGrp="1"/>
          </p:cNvSpPr>
          <p:nvPr>
            <p:ph type="body" idx="2"/>
          </p:nvPr>
        </p:nvSpPr>
        <p:spPr>
          <a:xfrm>
            <a:off x="450000" y="4708800"/>
            <a:ext cx="7788000" cy="259200"/>
          </a:xfrm>
          <a:prstGeom prst="rect">
            <a:avLst/>
          </a:prstGeom>
        </p:spPr>
        <p:txBody>
          <a:bodyPr spcFirstLastPara="1" wrap="square" lIns="0" tIns="0" rIns="0" bIns="0" anchor="b" anchorCtr="0">
            <a:noAutofit/>
          </a:bodyPr>
          <a:lstStyle>
            <a:lvl1pPr marL="457200" lvl="0" indent="-279400" rtl="0">
              <a:spcBef>
                <a:spcPts val="0"/>
              </a:spcBef>
              <a:spcAft>
                <a:spcPts val="0"/>
              </a:spcAft>
              <a:buSzPts val="800"/>
              <a:buChar char="●"/>
              <a:defRPr sz="800"/>
            </a:lvl1pPr>
            <a:lvl2pPr marL="914400" lvl="1" indent="-279400" rtl="0">
              <a:spcBef>
                <a:spcPts val="1000"/>
              </a:spcBef>
              <a:spcAft>
                <a:spcPts val="0"/>
              </a:spcAft>
              <a:buSzPts val="800"/>
              <a:buChar char="○"/>
              <a:defRPr sz="800"/>
            </a:lvl2pPr>
            <a:lvl3pPr marL="1371600" lvl="2" indent="-279400" rtl="0">
              <a:spcBef>
                <a:spcPts val="1000"/>
              </a:spcBef>
              <a:spcAft>
                <a:spcPts val="0"/>
              </a:spcAft>
              <a:buSzPts val="800"/>
              <a:buChar char="■"/>
              <a:defRPr sz="800"/>
            </a:lvl3pPr>
            <a:lvl4pPr marL="1828800" lvl="3" indent="-279400" rtl="0">
              <a:spcBef>
                <a:spcPts val="1000"/>
              </a:spcBef>
              <a:spcAft>
                <a:spcPts val="0"/>
              </a:spcAft>
              <a:buSzPts val="800"/>
              <a:buChar char="●"/>
              <a:defRPr sz="800"/>
            </a:lvl4pPr>
            <a:lvl5pPr marL="2286000" lvl="4" indent="-279400" rtl="0">
              <a:spcBef>
                <a:spcPts val="1000"/>
              </a:spcBef>
              <a:spcAft>
                <a:spcPts val="0"/>
              </a:spcAft>
              <a:buSzPts val="800"/>
              <a:buChar char="○"/>
              <a:defRPr sz="800"/>
            </a:lvl5pPr>
            <a:lvl6pPr marL="2743200" lvl="5" indent="-279400" rtl="0">
              <a:spcBef>
                <a:spcPts val="1000"/>
              </a:spcBef>
              <a:spcAft>
                <a:spcPts val="0"/>
              </a:spcAft>
              <a:buSzPts val="800"/>
              <a:buChar char="■"/>
              <a:defRPr sz="800"/>
            </a:lvl6pPr>
            <a:lvl7pPr marL="3200400" lvl="6" indent="-279400" rtl="0">
              <a:spcBef>
                <a:spcPts val="1000"/>
              </a:spcBef>
              <a:spcAft>
                <a:spcPts val="0"/>
              </a:spcAft>
              <a:buSzPts val="800"/>
              <a:buChar char="●"/>
              <a:defRPr sz="800"/>
            </a:lvl7pPr>
            <a:lvl8pPr marL="3657600" lvl="7" indent="-279400" rtl="0">
              <a:spcBef>
                <a:spcPts val="1000"/>
              </a:spcBef>
              <a:spcAft>
                <a:spcPts val="0"/>
              </a:spcAft>
              <a:buSzPts val="800"/>
              <a:buChar char="○"/>
              <a:defRPr sz="800"/>
            </a:lvl8pPr>
            <a:lvl9pPr marL="4114800" lvl="8" indent="-279400" rtl="0">
              <a:spcBef>
                <a:spcPts val="1000"/>
              </a:spcBef>
              <a:spcAft>
                <a:spcPts val="1000"/>
              </a:spcAft>
              <a:buSzPts val="800"/>
              <a:buChar char="■"/>
              <a:defRPr sz="800"/>
            </a:lvl9pPr>
          </a:lstStyle>
          <a:p>
            <a:endParaRPr/>
          </a:p>
        </p:txBody>
      </p:sp>
      <p:sp>
        <p:nvSpPr>
          <p:cNvPr id="513" name="Google Shape;513;p73"/>
          <p:cNvSpPr txBox="1">
            <a:spLocks noGrp="1"/>
          </p:cNvSpPr>
          <p:nvPr>
            <p:ph type="title"/>
          </p:nvPr>
        </p:nvSpPr>
        <p:spPr>
          <a:xfrm>
            <a:off x="450000" y="306000"/>
            <a:ext cx="8244000" cy="216000"/>
          </a:xfrm>
          <a:prstGeom prst="rect">
            <a:avLst/>
          </a:prstGeom>
        </p:spPr>
        <p:txBody>
          <a:bodyPr spcFirstLastPara="1" wrap="square" lIns="0" tIns="0" rIns="0" bIns="0" anchor="ctr"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
        <p:nvSpPr>
          <p:cNvPr id="514" name="Google Shape;514;p73"/>
          <p:cNvSpPr txBox="1">
            <a:spLocks noGrp="1"/>
          </p:cNvSpPr>
          <p:nvPr>
            <p:ph type="subTitle" idx="3"/>
          </p:nvPr>
        </p:nvSpPr>
        <p:spPr>
          <a:xfrm>
            <a:off x="450000" y="527250"/>
            <a:ext cx="8244000" cy="413400"/>
          </a:xfrm>
          <a:prstGeom prst="rect">
            <a:avLst/>
          </a:prstGeom>
        </p:spPr>
        <p:txBody>
          <a:bodyPr spcFirstLastPara="1" wrap="square" lIns="0" tIns="0" rIns="0" bIns="0" anchor="b" anchorCtr="0">
            <a:noAutofit/>
          </a:bodyPr>
          <a:lstStyle>
            <a:lvl1pPr lvl="0" rtl="0">
              <a:spcBef>
                <a:spcPts val="0"/>
              </a:spcBef>
              <a:spcAft>
                <a:spcPts val="0"/>
              </a:spcAft>
              <a:buSzPts val="2200"/>
              <a:buNone/>
              <a:defRPr sz="2200" b="1"/>
            </a:lvl1pPr>
            <a:lvl2pPr lvl="1" rtl="0">
              <a:spcBef>
                <a:spcPts val="1000"/>
              </a:spcBef>
              <a:spcAft>
                <a:spcPts val="0"/>
              </a:spcAft>
              <a:buSzPts val="2200"/>
              <a:buNone/>
              <a:defRPr sz="2200" b="1"/>
            </a:lvl2pPr>
            <a:lvl3pPr lvl="2" rtl="0">
              <a:spcBef>
                <a:spcPts val="1000"/>
              </a:spcBef>
              <a:spcAft>
                <a:spcPts val="0"/>
              </a:spcAft>
              <a:buSzPts val="2200"/>
              <a:buNone/>
              <a:defRPr sz="2200" b="1"/>
            </a:lvl3pPr>
            <a:lvl4pPr lvl="3" rtl="0">
              <a:spcBef>
                <a:spcPts val="1000"/>
              </a:spcBef>
              <a:spcAft>
                <a:spcPts val="0"/>
              </a:spcAft>
              <a:buSzPts val="2200"/>
              <a:buNone/>
              <a:defRPr sz="2200" b="1"/>
            </a:lvl4pPr>
            <a:lvl5pPr lvl="4" rtl="0">
              <a:spcBef>
                <a:spcPts val="1000"/>
              </a:spcBef>
              <a:spcAft>
                <a:spcPts val="0"/>
              </a:spcAft>
              <a:buSzPts val="2200"/>
              <a:buNone/>
              <a:defRPr sz="2200" b="1"/>
            </a:lvl5pPr>
            <a:lvl6pPr lvl="5" rtl="0">
              <a:spcBef>
                <a:spcPts val="1000"/>
              </a:spcBef>
              <a:spcAft>
                <a:spcPts val="0"/>
              </a:spcAft>
              <a:buSzPts val="2200"/>
              <a:buNone/>
              <a:defRPr sz="2200" b="1"/>
            </a:lvl6pPr>
            <a:lvl7pPr lvl="6" rtl="0">
              <a:spcBef>
                <a:spcPts val="1000"/>
              </a:spcBef>
              <a:spcAft>
                <a:spcPts val="0"/>
              </a:spcAft>
              <a:buSzPts val="2200"/>
              <a:buNone/>
              <a:defRPr sz="2200" b="1"/>
            </a:lvl7pPr>
            <a:lvl8pPr lvl="7" rtl="0">
              <a:spcBef>
                <a:spcPts val="1000"/>
              </a:spcBef>
              <a:spcAft>
                <a:spcPts val="0"/>
              </a:spcAft>
              <a:buSzPts val="2200"/>
              <a:buNone/>
              <a:defRPr sz="2200" b="1"/>
            </a:lvl8pPr>
            <a:lvl9pPr lvl="8" rtl="0">
              <a:spcBef>
                <a:spcPts val="1000"/>
              </a:spcBef>
              <a:spcAft>
                <a:spcPts val="1000"/>
              </a:spcAft>
              <a:buSzPts val="2200"/>
              <a:buNone/>
              <a:defRPr sz="2200" b="1"/>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4 Divider slide">
  <p:cSld name="TITLE_ONLY_1">
    <p:bg>
      <p:bgPr>
        <a:noFill/>
        <a:effectLst/>
      </p:bgPr>
    </p:bg>
    <p:spTree>
      <p:nvGrpSpPr>
        <p:cNvPr id="1" name="Shape 515"/>
        <p:cNvGrpSpPr/>
        <p:nvPr/>
      </p:nvGrpSpPr>
      <p:grpSpPr>
        <a:xfrm>
          <a:off x="0" y="0"/>
          <a:ext cx="0" cy="0"/>
          <a:chOff x="0" y="0"/>
          <a:chExt cx="0" cy="0"/>
        </a:xfrm>
      </p:grpSpPr>
      <p:cxnSp>
        <p:nvCxnSpPr>
          <p:cNvPr id="516" name="Google Shape;516;p74"/>
          <p:cNvCxnSpPr/>
          <p:nvPr/>
        </p:nvCxnSpPr>
        <p:spPr>
          <a:xfrm>
            <a:off x="760790" y="2569935"/>
            <a:ext cx="2114400" cy="0"/>
          </a:xfrm>
          <a:prstGeom prst="straightConnector1">
            <a:avLst/>
          </a:prstGeom>
          <a:noFill/>
          <a:ln w="76200" cap="flat" cmpd="sng">
            <a:solidFill>
              <a:srgbClr val="FFFFFF"/>
            </a:solidFill>
            <a:prstDash val="solid"/>
            <a:round/>
            <a:headEnd type="none" w="med" len="med"/>
            <a:tailEnd type="none" w="med" len="med"/>
          </a:ln>
        </p:spPr>
      </p:cxnSp>
      <p:sp>
        <p:nvSpPr>
          <p:cNvPr id="517" name="Google Shape;517;p74"/>
          <p:cNvSpPr/>
          <p:nvPr/>
        </p:nvSpPr>
        <p:spPr>
          <a:xfrm>
            <a:off x="722925" y="3415300"/>
            <a:ext cx="1029452" cy="1005976"/>
          </a:xfrm>
          <a:prstGeom prst="rect">
            <a:avLst/>
          </a:prstGeom>
          <a:noFill/>
          <a:ln>
            <a:noFill/>
          </a:ln>
        </p:spPr>
      </p:sp>
      <p:sp>
        <p:nvSpPr>
          <p:cNvPr id="518" name="Google Shape;518;p74"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solidFill>
                  <a:schemeClr val="lt1"/>
                </a:solidFill>
              </a:defRPr>
            </a:lvl1pPr>
            <a:lvl2pPr lvl="1" algn="ctr" rtl="0">
              <a:buNone/>
              <a:defRPr>
                <a:solidFill>
                  <a:schemeClr val="lt1"/>
                </a:solidFill>
              </a:defRPr>
            </a:lvl2pPr>
            <a:lvl3pPr lvl="2" algn="ctr" rtl="0">
              <a:buNone/>
              <a:defRPr>
                <a:solidFill>
                  <a:schemeClr val="lt1"/>
                </a:solidFill>
              </a:defRPr>
            </a:lvl3pPr>
            <a:lvl4pPr lvl="3" algn="ctr" rtl="0">
              <a:buNone/>
              <a:defRPr>
                <a:solidFill>
                  <a:schemeClr val="lt1"/>
                </a:solidFill>
              </a:defRPr>
            </a:lvl4pPr>
            <a:lvl5pPr lvl="4" algn="ctr" rtl="0">
              <a:buNone/>
              <a:defRPr>
                <a:solidFill>
                  <a:schemeClr val="lt1"/>
                </a:solidFill>
              </a:defRPr>
            </a:lvl5pPr>
            <a:lvl6pPr lvl="5" algn="ctr" rtl="0">
              <a:buNone/>
              <a:defRPr>
                <a:solidFill>
                  <a:schemeClr val="lt1"/>
                </a:solidFill>
              </a:defRPr>
            </a:lvl6pPr>
            <a:lvl7pPr lvl="6" algn="ctr" rtl="0">
              <a:buNone/>
              <a:defRPr>
                <a:solidFill>
                  <a:schemeClr val="lt1"/>
                </a:solidFill>
              </a:defRPr>
            </a:lvl7pPr>
            <a:lvl8pPr lvl="7" algn="ctr" rtl="0">
              <a:buNone/>
              <a:defRPr>
                <a:solidFill>
                  <a:schemeClr val="lt1"/>
                </a:solidFill>
              </a:defRPr>
            </a:lvl8pPr>
            <a:lvl9pPr lvl="8" algn="ctr"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519" name="Google Shape;519;p74"/>
          <p:cNvSpPr txBox="1">
            <a:spLocks noGrp="1"/>
          </p:cNvSpPr>
          <p:nvPr>
            <p:ph type="title"/>
          </p:nvPr>
        </p:nvSpPr>
        <p:spPr>
          <a:xfrm>
            <a:off x="658800" y="811200"/>
            <a:ext cx="7813500" cy="16812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520" name="Google Shape;520;p74"/>
          <p:cNvSpPr txBox="1">
            <a:spLocks noGrp="1"/>
          </p:cNvSpPr>
          <p:nvPr>
            <p:ph type="subTitle" idx="1"/>
          </p:nvPr>
        </p:nvSpPr>
        <p:spPr>
          <a:xfrm>
            <a:off x="658800" y="2713050"/>
            <a:ext cx="7813500" cy="7845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000"/>
              <a:buNone/>
              <a:defRPr sz="2000">
                <a:solidFill>
                  <a:schemeClr val="lt1"/>
                </a:solidFill>
              </a:defRPr>
            </a:lvl1pPr>
            <a:lvl2pPr lvl="1" rtl="0">
              <a:spcBef>
                <a:spcPts val="1000"/>
              </a:spcBef>
              <a:spcAft>
                <a:spcPts val="0"/>
              </a:spcAft>
              <a:buClr>
                <a:schemeClr val="lt1"/>
              </a:buClr>
              <a:buSzPts val="2000"/>
              <a:buNone/>
              <a:defRPr sz="2000">
                <a:solidFill>
                  <a:schemeClr val="lt1"/>
                </a:solidFill>
              </a:defRPr>
            </a:lvl2pPr>
            <a:lvl3pPr lvl="2" rtl="0">
              <a:spcBef>
                <a:spcPts val="1000"/>
              </a:spcBef>
              <a:spcAft>
                <a:spcPts val="0"/>
              </a:spcAft>
              <a:buClr>
                <a:schemeClr val="lt1"/>
              </a:buClr>
              <a:buSzPts val="2000"/>
              <a:buNone/>
              <a:defRPr sz="2000">
                <a:solidFill>
                  <a:schemeClr val="lt1"/>
                </a:solidFill>
              </a:defRPr>
            </a:lvl3pPr>
            <a:lvl4pPr lvl="3" rtl="0">
              <a:spcBef>
                <a:spcPts val="1000"/>
              </a:spcBef>
              <a:spcAft>
                <a:spcPts val="0"/>
              </a:spcAft>
              <a:buClr>
                <a:schemeClr val="lt1"/>
              </a:buClr>
              <a:buSzPts val="2000"/>
              <a:buNone/>
              <a:defRPr sz="2000">
                <a:solidFill>
                  <a:schemeClr val="lt1"/>
                </a:solidFill>
              </a:defRPr>
            </a:lvl4pPr>
            <a:lvl5pPr lvl="4" rtl="0">
              <a:spcBef>
                <a:spcPts val="1000"/>
              </a:spcBef>
              <a:spcAft>
                <a:spcPts val="0"/>
              </a:spcAft>
              <a:buClr>
                <a:schemeClr val="lt1"/>
              </a:buClr>
              <a:buSzPts val="2000"/>
              <a:buNone/>
              <a:defRPr sz="2000">
                <a:solidFill>
                  <a:schemeClr val="lt1"/>
                </a:solidFill>
              </a:defRPr>
            </a:lvl5pPr>
            <a:lvl6pPr lvl="5" rtl="0">
              <a:spcBef>
                <a:spcPts val="1000"/>
              </a:spcBef>
              <a:spcAft>
                <a:spcPts val="0"/>
              </a:spcAft>
              <a:buClr>
                <a:schemeClr val="lt1"/>
              </a:buClr>
              <a:buSzPts val="2000"/>
              <a:buNone/>
              <a:defRPr sz="2000">
                <a:solidFill>
                  <a:schemeClr val="lt1"/>
                </a:solidFill>
              </a:defRPr>
            </a:lvl6pPr>
            <a:lvl7pPr lvl="6" rtl="0">
              <a:spcBef>
                <a:spcPts val="1000"/>
              </a:spcBef>
              <a:spcAft>
                <a:spcPts val="0"/>
              </a:spcAft>
              <a:buClr>
                <a:schemeClr val="lt1"/>
              </a:buClr>
              <a:buSzPts val="2000"/>
              <a:buNone/>
              <a:defRPr sz="2000">
                <a:solidFill>
                  <a:schemeClr val="lt1"/>
                </a:solidFill>
              </a:defRPr>
            </a:lvl7pPr>
            <a:lvl8pPr lvl="7" rtl="0">
              <a:spcBef>
                <a:spcPts val="1000"/>
              </a:spcBef>
              <a:spcAft>
                <a:spcPts val="0"/>
              </a:spcAft>
              <a:buClr>
                <a:schemeClr val="lt1"/>
              </a:buClr>
              <a:buSzPts val="2000"/>
              <a:buNone/>
              <a:defRPr sz="2000">
                <a:solidFill>
                  <a:schemeClr val="lt1"/>
                </a:solidFill>
              </a:defRPr>
            </a:lvl8pPr>
            <a:lvl9pPr lvl="8" rtl="0">
              <a:spcBef>
                <a:spcPts val="1000"/>
              </a:spcBef>
              <a:spcAft>
                <a:spcPts val="1000"/>
              </a:spcAft>
              <a:buClr>
                <a:schemeClr val="lt1"/>
              </a:buClr>
              <a:buSzPts val="2000"/>
              <a:buNone/>
              <a:defRPr sz="20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4 Divider slide, with text">
  <p:cSld name="TITLE_AND_BODY_1_1">
    <p:spTree>
      <p:nvGrpSpPr>
        <p:cNvPr id="1" name="Shape 521"/>
        <p:cNvGrpSpPr/>
        <p:nvPr/>
      </p:nvGrpSpPr>
      <p:grpSpPr>
        <a:xfrm>
          <a:off x="0" y="0"/>
          <a:ext cx="0" cy="0"/>
          <a:chOff x="0" y="0"/>
          <a:chExt cx="0" cy="0"/>
        </a:xfrm>
      </p:grpSpPr>
      <p:sp>
        <p:nvSpPr>
          <p:cNvPr id="522" name="Google Shape;522;p75"/>
          <p:cNvSpPr/>
          <p:nvPr/>
        </p:nvSpPr>
        <p:spPr>
          <a:xfrm>
            <a:off x="0" y="0"/>
            <a:ext cx="28566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5"/>
          <p:cNvSpPr txBox="1">
            <a:spLocks noGrp="1"/>
          </p:cNvSpPr>
          <p:nvPr>
            <p:ph type="body" idx="1"/>
          </p:nvPr>
        </p:nvSpPr>
        <p:spPr>
          <a:xfrm>
            <a:off x="452226" y="2595050"/>
            <a:ext cx="2160300" cy="1802100"/>
          </a:xfrm>
          <a:prstGeom prst="rect">
            <a:avLst/>
          </a:prstGeom>
        </p:spPr>
        <p:txBody>
          <a:bodyPr spcFirstLastPara="1" wrap="square" lIns="0" tIns="0" rIns="0" bIns="0" anchor="b" anchorCtr="0">
            <a:noAutofit/>
          </a:bodyPr>
          <a:lstStyle>
            <a:lvl1pPr marL="457200" marR="0" lvl="0" indent="-393700" algn="l" rtl="0">
              <a:lnSpc>
                <a:spcPct val="80000"/>
              </a:lnSpc>
              <a:spcBef>
                <a:spcPts val="0"/>
              </a:spcBef>
              <a:spcAft>
                <a:spcPts val="0"/>
              </a:spcAft>
              <a:buClr>
                <a:schemeClr val="lt1"/>
              </a:buClr>
              <a:buSzPts val="2600"/>
              <a:buChar char="●"/>
              <a:defRPr sz="2600" b="1">
                <a:solidFill>
                  <a:schemeClr val="lt1"/>
                </a:solidFill>
              </a:defRPr>
            </a:lvl1pPr>
            <a:lvl2pPr marL="914400" lvl="1" indent="-304800" rtl="0">
              <a:spcBef>
                <a:spcPts val="0"/>
              </a:spcBef>
              <a:spcAft>
                <a:spcPts val="0"/>
              </a:spcAft>
              <a:buSzPts val="1200"/>
              <a:buChar char="○"/>
              <a:defRPr b="1"/>
            </a:lvl2pPr>
            <a:lvl3pPr marL="1371600" lvl="2" indent="-304800" rtl="0">
              <a:spcBef>
                <a:spcPts val="1000"/>
              </a:spcBef>
              <a:spcAft>
                <a:spcPts val="0"/>
              </a:spcAft>
              <a:buSzPts val="1200"/>
              <a:buChar char="■"/>
              <a:defRPr b="1"/>
            </a:lvl3pPr>
            <a:lvl4pPr marL="1828800" lvl="3" indent="-304800" rtl="0">
              <a:spcBef>
                <a:spcPts val="1000"/>
              </a:spcBef>
              <a:spcAft>
                <a:spcPts val="0"/>
              </a:spcAft>
              <a:buSzPts val="1200"/>
              <a:buChar char="●"/>
              <a:defRPr b="1"/>
            </a:lvl4pPr>
            <a:lvl5pPr marL="2286000" lvl="4" indent="-304800" rtl="0">
              <a:spcBef>
                <a:spcPts val="1000"/>
              </a:spcBef>
              <a:spcAft>
                <a:spcPts val="0"/>
              </a:spcAft>
              <a:buSzPts val="1200"/>
              <a:buChar char="○"/>
              <a:defRPr b="1"/>
            </a:lvl5pPr>
            <a:lvl6pPr marL="2743200" lvl="5" indent="-304800" rtl="0">
              <a:spcBef>
                <a:spcPts val="1000"/>
              </a:spcBef>
              <a:spcAft>
                <a:spcPts val="0"/>
              </a:spcAft>
              <a:buSzPts val="1200"/>
              <a:buChar char="■"/>
              <a:defRPr b="1"/>
            </a:lvl6pPr>
            <a:lvl7pPr marL="3200400" lvl="6" indent="-304800" rtl="0">
              <a:spcBef>
                <a:spcPts val="1000"/>
              </a:spcBef>
              <a:spcAft>
                <a:spcPts val="0"/>
              </a:spcAft>
              <a:buSzPts val="1200"/>
              <a:buChar char="●"/>
              <a:defRPr b="1"/>
            </a:lvl7pPr>
            <a:lvl8pPr marL="3657600" lvl="7" indent="-304800" rtl="0">
              <a:spcBef>
                <a:spcPts val="1000"/>
              </a:spcBef>
              <a:spcAft>
                <a:spcPts val="0"/>
              </a:spcAft>
              <a:buSzPts val="1200"/>
              <a:buChar char="○"/>
              <a:defRPr b="1"/>
            </a:lvl8pPr>
            <a:lvl9pPr marL="4114800" lvl="8" indent="-304800" rtl="0">
              <a:spcBef>
                <a:spcPts val="1000"/>
              </a:spcBef>
              <a:spcAft>
                <a:spcPts val="1000"/>
              </a:spcAft>
              <a:buSzPts val="1200"/>
              <a:buChar char="■"/>
              <a:defRPr b="1"/>
            </a:lvl9pPr>
          </a:lstStyle>
          <a:p>
            <a:endParaRPr/>
          </a:p>
        </p:txBody>
      </p:sp>
      <p:cxnSp>
        <p:nvCxnSpPr>
          <p:cNvPr id="524" name="Google Shape;524;p75"/>
          <p:cNvCxnSpPr/>
          <p:nvPr/>
        </p:nvCxnSpPr>
        <p:spPr>
          <a:xfrm>
            <a:off x="455672" y="4571465"/>
            <a:ext cx="1720500" cy="0"/>
          </a:xfrm>
          <a:prstGeom prst="straightConnector1">
            <a:avLst/>
          </a:prstGeom>
          <a:noFill/>
          <a:ln w="38100" cap="flat" cmpd="sng">
            <a:solidFill>
              <a:schemeClr val="lt1"/>
            </a:solidFill>
            <a:prstDash val="solid"/>
            <a:round/>
            <a:headEnd type="none" w="med" len="med"/>
            <a:tailEnd type="none" w="med" len="med"/>
          </a:ln>
        </p:spPr>
      </p:cxnSp>
      <p:cxnSp>
        <p:nvCxnSpPr>
          <p:cNvPr id="525" name="Google Shape;525;p75"/>
          <p:cNvCxnSpPr/>
          <p:nvPr/>
        </p:nvCxnSpPr>
        <p:spPr>
          <a:xfrm>
            <a:off x="3120435"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526" name="Google Shape;526;p75"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527" name="Google Shape;527;p75"/>
          <p:cNvSpPr txBox="1">
            <a:spLocks noGrp="1"/>
          </p:cNvSpPr>
          <p:nvPr>
            <p:ph type="body" idx="2"/>
          </p:nvPr>
        </p:nvSpPr>
        <p:spPr>
          <a:xfrm>
            <a:off x="3104450" y="1188025"/>
            <a:ext cx="55896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528" name="Google Shape;528;p75"/>
          <p:cNvSpPr txBox="1">
            <a:spLocks noGrp="1"/>
          </p:cNvSpPr>
          <p:nvPr>
            <p:ph type="title"/>
          </p:nvPr>
        </p:nvSpPr>
        <p:spPr>
          <a:xfrm>
            <a:off x="3120425" y="306000"/>
            <a:ext cx="55737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193">
          <p15:clr>
            <a:srgbClr val="FA7B17"/>
          </p15:clr>
        </p15:guide>
        <p15:guide id="2" orient="horz" pos="1620">
          <p15:clr>
            <a:srgbClr val="FA7B17"/>
          </p15:clr>
        </p15:guide>
        <p15:guide id="3" orient="horz" pos="3048">
          <p15:clr>
            <a:srgbClr val="FA7B17"/>
          </p15:clr>
        </p15:guide>
        <p15:guide id="4" pos="283">
          <p15:clr>
            <a:srgbClr val="FA7B17"/>
          </p15:clr>
        </p15:guide>
        <p15:guide id="5" pos="2880">
          <p15:clr>
            <a:srgbClr val="FA7B17"/>
          </p15:clr>
        </p15:guide>
        <p15:guide id="6" pos="5477">
          <p15:clr>
            <a:srgbClr val="FA7B17"/>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4 Stand alone quote">
  <p:cSld name="CUSTOM_5_4">
    <p:bg>
      <p:bgPr>
        <a:solidFill>
          <a:schemeClr val="lt2"/>
        </a:solidFill>
        <a:effectLst/>
      </p:bgPr>
    </p:bg>
    <p:spTree>
      <p:nvGrpSpPr>
        <p:cNvPr id="1" name="Shape 529"/>
        <p:cNvGrpSpPr/>
        <p:nvPr/>
      </p:nvGrpSpPr>
      <p:grpSpPr>
        <a:xfrm>
          <a:off x="0" y="0"/>
          <a:ext cx="0" cy="0"/>
          <a:chOff x="0" y="0"/>
          <a:chExt cx="0" cy="0"/>
        </a:xfrm>
      </p:grpSpPr>
      <p:sp>
        <p:nvSpPr>
          <p:cNvPr id="530" name="Google Shape;530;p76"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solidFill>
                  <a:schemeClr val="lt1"/>
                </a:solidFill>
              </a:defRPr>
            </a:lvl1pPr>
            <a:lvl2pPr lvl="1" algn="ctr" rtl="0">
              <a:buNone/>
              <a:defRPr>
                <a:solidFill>
                  <a:schemeClr val="lt1"/>
                </a:solidFill>
              </a:defRPr>
            </a:lvl2pPr>
            <a:lvl3pPr lvl="2" algn="ctr" rtl="0">
              <a:buNone/>
              <a:defRPr>
                <a:solidFill>
                  <a:schemeClr val="lt1"/>
                </a:solidFill>
              </a:defRPr>
            </a:lvl3pPr>
            <a:lvl4pPr lvl="3" algn="ctr" rtl="0">
              <a:buNone/>
              <a:defRPr>
                <a:solidFill>
                  <a:schemeClr val="lt1"/>
                </a:solidFill>
              </a:defRPr>
            </a:lvl4pPr>
            <a:lvl5pPr lvl="4" algn="ctr" rtl="0">
              <a:buNone/>
              <a:defRPr>
                <a:solidFill>
                  <a:schemeClr val="lt1"/>
                </a:solidFill>
              </a:defRPr>
            </a:lvl5pPr>
            <a:lvl6pPr lvl="5" algn="ctr" rtl="0">
              <a:buNone/>
              <a:defRPr>
                <a:solidFill>
                  <a:schemeClr val="lt1"/>
                </a:solidFill>
              </a:defRPr>
            </a:lvl6pPr>
            <a:lvl7pPr lvl="6" algn="ctr" rtl="0">
              <a:buNone/>
              <a:defRPr>
                <a:solidFill>
                  <a:schemeClr val="lt1"/>
                </a:solidFill>
              </a:defRPr>
            </a:lvl7pPr>
            <a:lvl8pPr lvl="7" algn="ctr" rtl="0">
              <a:buNone/>
              <a:defRPr>
                <a:solidFill>
                  <a:schemeClr val="lt1"/>
                </a:solidFill>
              </a:defRPr>
            </a:lvl8pPr>
            <a:lvl9pPr lvl="8" algn="ctr"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531" name="Google Shape;531;p76"/>
          <p:cNvSpPr txBox="1">
            <a:spLocks noGrp="1"/>
          </p:cNvSpPr>
          <p:nvPr>
            <p:ph type="title"/>
          </p:nvPr>
        </p:nvSpPr>
        <p:spPr>
          <a:xfrm>
            <a:off x="450000" y="2331900"/>
            <a:ext cx="8244000" cy="4797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400"/>
              <a:buNone/>
              <a:defRPr>
                <a:solidFill>
                  <a:schemeClr val="lt1"/>
                </a:solidFill>
              </a:defRPr>
            </a:lvl1pPr>
            <a:lvl2pPr lvl="1" algn="ctr" rtl="0">
              <a:spcBef>
                <a:spcPts val="0"/>
              </a:spcBef>
              <a:spcAft>
                <a:spcPts val="0"/>
              </a:spcAft>
              <a:buClr>
                <a:schemeClr val="lt1"/>
              </a:buClr>
              <a:buSzPts val="1400"/>
              <a:buNone/>
              <a:defRPr>
                <a:solidFill>
                  <a:schemeClr val="lt1"/>
                </a:solidFill>
              </a:defRPr>
            </a:lvl2pPr>
            <a:lvl3pPr lvl="2" algn="ctr" rtl="0">
              <a:spcBef>
                <a:spcPts val="0"/>
              </a:spcBef>
              <a:spcAft>
                <a:spcPts val="0"/>
              </a:spcAft>
              <a:buClr>
                <a:schemeClr val="lt1"/>
              </a:buClr>
              <a:buSzPts val="1400"/>
              <a:buNone/>
              <a:defRPr>
                <a:solidFill>
                  <a:schemeClr val="lt1"/>
                </a:solidFill>
              </a:defRPr>
            </a:lvl3pPr>
            <a:lvl4pPr lvl="3" algn="ctr" rtl="0">
              <a:spcBef>
                <a:spcPts val="0"/>
              </a:spcBef>
              <a:spcAft>
                <a:spcPts val="0"/>
              </a:spcAft>
              <a:buClr>
                <a:schemeClr val="lt1"/>
              </a:buClr>
              <a:buSzPts val="1400"/>
              <a:buNone/>
              <a:defRPr>
                <a:solidFill>
                  <a:schemeClr val="lt1"/>
                </a:solidFill>
              </a:defRPr>
            </a:lvl4pPr>
            <a:lvl5pPr lvl="4" algn="ctr" rtl="0">
              <a:spcBef>
                <a:spcPts val="0"/>
              </a:spcBef>
              <a:spcAft>
                <a:spcPts val="0"/>
              </a:spcAft>
              <a:buClr>
                <a:schemeClr val="lt1"/>
              </a:buClr>
              <a:buSzPts val="1400"/>
              <a:buNone/>
              <a:defRPr>
                <a:solidFill>
                  <a:schemeClr val="lt1"/>
                </a:solidFill>
              </a:defRPr>
            </a:lvl5pPr>
            <a:lvl6pPr lvl="5" algn="ctr" rtl="0">
              <a:spcBef>
                <a:spcPts val="0"/>
              </a:spcBef>
              <a:spcAft>
                <a:spcPts val="0"/>
              </a:spcAft>
              <a:buClr>
                <a:schemeClr val="lt1"/>
              </a:buClr>
              <a:buSzPts val="1400"/>
              <a:buNone/>
              <a:defRPr>
                <a:solidFill>
                  <a:schemeClr val="lt1"/>
                </a:solidFill>
              </a:defRPr>
            </a:lvl6pPr>
            <a:lvl7pPr lvl="6" algn="ctr" rtl="0">
              <a:spcBef>
                <a:spcPts val="0"/>
              </a:spcBef>
              <a:spcAft>
                <a:spcPts val="0"/>
              </a:spcAft>
              <a:buClr>
                <a:schemeClr val="lt1"/>
              </a:buClr>
              <a:buSzPts val="1400"/>
              <a:buNone/>
              <a:defRPr>
                <a:solidFill>
                  <a:schemeClr val="lt1"/>
                </a:solidFill>
              </a:defRPr>
            </a:lvl7pPr>
            <a:lvl8pPr lvl="7" algn="ctr" rtl="0">
              <a:spcBef>
                <a:spcPts val="0"/>
              </a:spcBef>
              <a:spcAft>
                <a:spcPts val="0"/>
              </a:spcAft>
              <a:buClr>
                <a:schemeClr val="lt1"/>
              </a:buClr>
              <a:buSzPts val="1400"/>
              <a:buNone/>
              <a:defRPr>
                <a:solidFill>
                  <a:schemeClr val="lt1"/>
                </a:solidFill>
              </a:defRPr>
            </a:lvl8pPr>
            <a:lvl9pPr lvl="8" algn="ctr" rtl="0">
              <a:spcBef>
                <a:spcPts val="0"/>
              </a:spcBef>
              <a:spcAft>
                <a:spcPts val="0"/>
              </a:spcAft>
              <a:buClr>
                <a:schemeClr val="lt1"/>
              </a:buClr>
              <a:buSzPts val="1400"/>
              <a:buNone/>
              <a:defRPr>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orient="horz" pos="193">
          <p15:clr>
            <a:srgbClr val="FA7B17"/>
          </p15:clr>
        </p15:guide>
        <p15:guide id="2" orient="horz" pos="1620">
          <p15:clr>
            <a:srgbClr val="FA7B17"/>
          </p15:clr>
        </p15:guide>
        <p15:guide id="3" orient="horz" pos="3048">
          <p15:clr>
            <a:srgbClr val="FA7B17"/>
          </p15:clr>
        </p15:guide>
        <p15:guide id="4" pos="283">
          <p15:clr>
            <a:srgbClr val="FA7B17"/>
          </p15:clr>
        </p15:guide>
        <p15:guide id="5" pos="2880">
          <p15:clr>
            <a:srgbClr val="FA7B17"/>
          </p15:clr>
        </p15:guide>
        <p15:guide id="6" pos="5477">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922000" y="891775"/>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a:p>
        </p:txBody>
      </p:sp>
      <p:sp>
        <p:nvSpPr>
          <p:cNvPr id="23" name="Google Shape;23;p5"/>
          <p:cNvSpPr txBox="1">
            <a:spLocks noGrp="1"/>
          </p:cNvSpPr>
          <p:nvPr>
            <p:ph type="body" idx="1"/>
          </p:nvPr>
        </p:nvSpPr>
        <p:spPr>
          <a:xfrm>
            <a:off x="922000" y="1885951"/>
            <a:ext cx="6866100" cy="23661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rgbClr val="FFB600"/>
              </a:buClr>
              <a:buSzPts val="1800"/>
              <a:buChar char="●"/>
              <a:defRPr/>
            </a:lvl1pPr>
            <a:lvl2pPr marL="914400" lvl="1" indent="-342900" rtl="0">
              <a:spcBef>
                <a:spcPts val="0"/>
              </a:spcBef>
              <a:spcAft>
                <a:spcPts val="0"/>
              </a:spcAft>
              <a:buClr>
                <a:srgbClr val="FFB600"/>
              </a:buClr>
              <a:buSzPts val="1800"/>
              <a:buChar char="○"/>
              <a:defRPr/>
            </a:lvl2pPr>
            <a:lvl3pPr marL="1371600" lvl="2" indent="-342900" rtl="0">
              <a:spcBef>
                <a:spcPts val="0"/>
              </a:spcBef>
              <a:spcAft>
                <a:spcPts val="0"/>
              </a:spcAft>
              <a:buClr>
                <a:srgbClr val="FFB600"/>
              </a:buClr>
              <a:buSzPts val="18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dirty="0"/>
          </a:p>
        </p:txBody>
      </p:sp>
      <p:sp>
        <p:nvSpPr>
          <p:cNvPr id="24" name="Google Shape;24;p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solidFill>
                  <a:schemeClr val="tx1"/>
                </a:solidFill>
              </a:defRPr>
            </a:lvl1pPr>
            <a:lvl2pPr lvl="1" rtl="0">
              <a:buNone/>
              <a:defRPr>
                <a:solidFill>
                  <a:srgbClr val="FAC32F"/>
                </a:solidFill>
              </a:defRPr>
            </a:lvl2pPr>
            <a:lvl3pPr lvl="2" rtl="0">
              <a:buNone/>
              <a:defRPr>
                <a:solidFill>
                  <a:srgbClr val="FAC32F"/>
                </a:solidFill>
              </a:defRPr>
            </a:lvl3pPr>
            <a:lvl4pPr lvl="3" rtl="0">
              <a:buNone/>
              <a:defRPr>
                <a:solidFill>
                  <a:srgbClr val="FAC32F"/>
                </a:solidFill>
              </a:defRPr>
            </a:lvl4pPr>
            <a:lvl5pPr lvl="4" rtl="0">
              <a:buNone/>
              <a:defRPr>
                <a:solidFill>
                  <a:srgbClr val="FAC32F"/>
                </a:solidFill>
              </a:defRPr>
            </a:lvl5pPr>
            <a:lvl6pPr lvl="5" rtl="0">
              <a:buNone/>
              <a:defRPr>
                <a:solidFill>
                  <a:srgbClr val="FAC32F"/>
                </a:solidFill>
              </a:defRPr>
            </a:lvl6pPr>
            <a:lvl7pPr lvl="6" rtl="0">
              <a:buNone/>
              <a:defRPr>
                <a:solidFill>
                  <a:srgbClr val="FAC32F"/>
                </a:solidFill>
              </a:defRPr>
            </a:lvl7pPr>
            <a:lvl8pPr lvl="7" rtl="0">
              <a:buNone/>
              <a:defRPr>
                <a:solidFill>
                  <a:srgbClr val="FAC32F"/>
                </a:solidFill>
              </a:defRPr>
            </a:lvl8pPr>
            <a:lvl9pPr lvl="8" rtl="0">
              <a:buNone/>
              <a:defRPr>
                <a:solidFill>
                  <a:srgbClr val="FAC32F"/>
                </a:solidFill>
              </a:defRPr>
            </a:lvl9pPr>
          </a:lstStyle>
          <a:p>
            <a:fld id="{00000000-1234-1234-1234-123412341234}" type="slidenum">
              <a:rPr lang="en" smtClean="0"/>
              <a:pPr/>
              <a:t>‹#›</a:t>
            </a:fld>
            <a:endParaRPr lang="en" dirty="0"/>
          </a:p>
        </p:txBody>
      </p:sp>
      <p:cxnSp>
        <p:nvCxnSpPr>
          <p:cNvPr id="25" name="Google Shape;25;p5"/>
          <p:cNvCxnSpPr/>
          <p:nvPr/>
        </p:nvCxnSpPr>
        <p:spPr>
          <a:xfrm>
            <a:off x="475625" y="857200"/>
            <a:ext cx="2476200" cy="0"/>
          </a:xfrm>
          <a:prstGeom prst="straightConnector1">
            <a:avLst/>
          </a:prstGeom>
          <a:noFill/>
          <a:ln w="38100" cap="flat" cmpd="sng">
            <a:solidFill>
              <a:srgbClr val="FAC32F"/>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4 Blank">
  <p:cSld name="CUSTOM_5_4_1">
    <p:bg>
      <p:bgPr>
        <a:solidFill>
          <a:schemeClr val="lt1"/>
        </a:solidFill>
        <a:effectLst/>
      </p:bgPr>
    </p:bg>
    <p:spTree>
      <p:nvGrpSpPr>
        <p:cNvPr id="1" name="Shape 532"/>
        <p:cNvGrpSpPr/>
        <p:nvPr/>
      </p:nvGrpSpPr>
      <p:grpSpPr>
        <a:xfrm>
          <a:off x="0" y="0"/>
          <a:ext cx="0" cy="0"/>
          <a:chOff x="0" y="0"/>
          <a:chExt cx="0" cy="0"/>
        </a:xfrm>
      </p:grpSpPr>
      <p:sp>
        <p:nvSpPr>
          <p:cNvPr id="533" name="Google Shape;533;p77"/>
          <p:cNvSpPr txBox="1">
            <a:spLocks noGrp="1"/>
          </p:cNvSpPr>
          <p:nvPr>
            <p:ph type="sldNum" idx="12"/>
          </p:nvPr>
        </p:nvSpPr>
        <p:spPr>
          <a:xfrm>
            <a:off x="8595300" y="5199826"/>
            <a:ext cx="548700" cy="62400"/>
          </a:xfrm>
          <a:prstGeom prst="rect">
            <a:avLst/>
          </a:prstGeom>
        </p:spPr>
        <p:txBody>
          <a:bodyPr spcFirstLastPara="1" wrap="square" lIns="0" tIns="0" rIns="0" bIns="0" anchor="t" anchorCtr="0">
            <a:noAutofit/>
          </a:bodyPr>
          <a:lstStyle>
            <a:lvl1pPr lvl="0" algn="r" rtl="0">
              <a:buNone/>
              <a:defRPr sz="200"/>
            </a:lvl1pPr>
            <a:lvl2pPr lvl="1" algn="r" rtl="0">
              <a:buNone/>
              <a:defRPr sz="200"/>
            </a:lvl2pPr>
            <a:lvl3pPr lvl="2" algn="r" rtl="0">
              <a:buNone/>
              <a:defRPr sz="200"/>
            </a:lvl3pPr>
            <a:lvl4pPr lvl="3" algn="r" rtl="0">
              <a:buNone/>
              <a:defRPr sz="200"/>
            </a:lvl4pPr>
            <a:lvl5pPr lvl="4" algn="r" rtl="0">
              <a:buNone/>
              <a:defRPr sz="200"/>
            </a:lvl5pPr>
            <a:lvl6pPr lvl="5" algn="r" rtl="0">
              <a:buNone/>
              <a:defRPr sz="200"/>
            </a:lvl6pPr>
            <a:lvl7pPr lvl="6" algn="r" rtl="0">
              <a:buNone/>
              <a:defRPr sz="200"/>
            </a:lvl7pPr>
            <a:lvl8pPr lvl="7" algn="r" rtl="0">
              <a:buNone/>
              <a:defRPr sz="200"/>
            </a:lvl8pPr>
            <a:lvl9pPr lvl="8" algn="r" rtl="0">
              <a:buNone/>
              <a:defRPr sz="200"/>
            </a:lvl9pPr>
          </a:lstStyle>
          <a:p>
            <a:pPr marL="0" lvl="0" indent="0" algn="r" rtl="0">
              <a:spcBef>
                <a:spcPts val="0"/>
              </a:spcBef>
              <a:spcAft>
                <a:spcPts val="0"/>
              </a:spcAft>
              <a:buNone/>
            </a:pPr>
            <a:fld id="{00000000-1234-1234-1234-123412341234}" type="slidenum">
              <a:rPr lang="en"/>
              <a:t>‹#›</a:t>
            </a:fld>
            <a:endParaRPr/>
          </a:p>
        </p:txBody>
      </p:sp>
      <p:sp>
        <p:nvSpPr>
          <p:cNvPr id="534" name="Google Shape;534;p77"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orient="horz" pos="193">
          <p15:clr>
            <a:srgbClr val="FA7B17"/>
          </p15:clr>
        </p15:guide>
        <p15:guide id="2" orient="horz" pos="1620">
          <p15:clr>
            <a:srgbClr val="FA7B17"/>
          </p15:clr>
        </p15:guide>
        <p15:guide id="3" orient="horz" pos="3048">
          <p15:clr>
            <a:srgbClr val="FA7B17"/>
          </p15:clr>
        </p15:guide>
        <p15:guide id="4" pos="283">
          <p15:clr>
            <a:srgbClr val="FA7B17"/>
          </p15:clr>
        </p15:guide>
        <p15:guide id="5" pos="2880">
          <p15:clr>
            <a:srgbClr val="FA7B17"/>
          </p15:clr>
        </p15:guide>
        <p15:guide id="6" pos="5477">
          <p15:clr>
            <a:srgbClr val="FA7B17"/>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4 Blank with logo and footnote">
  <p:cSld name="CUSTOM_5_4_1_1">
    <p:bg>
      <p:bgPr>
        <a:solidFill>
          <a:schemeClr val="lt1"/>
        </a:solidFill>
        <a:effectLst/>
      </p:bgPr>
    </p:bg>
    <p:spTree>
      <p:nvGrpSpPr>
        <p:cNvPr id="1" name="Shape 535"/>
        <p:cNvGrpSpPr/>
        <p:nvPr/>
      </p:nvGrpSpPr>
      <p:grpSpPr>
        <a:xfrm>
          <a:off x="0" y="0"/>
          <a:ext cx="0" cy="0"/>
          <a:chOff x="0" y="0"/>
          <a:chExt cx="0" cy="0"/>
        </a:xfrm>
      </p:grpSpPr>
      <p:sp>
        <p:nvSpPr>
          <p:cNvPr id="536" name="Google Shape;536;p78"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537" name="Google Shape;537;p78"/>
          <p:cNvSpPr txBox="1">
            <a:spLocks noGrp="1"/>
          </p:cNvSpPr>
          <p:nvPr>
            <p:ph type="body" idx="1"/>
          </p:nvPr>
        </p:nvSpPr>
        <p:spPr>
          <a:xfrm>
            <a:off x="450000" y="4708800"/>
            <a:ext cx="7788000" cy="259200"/>
          </a:xfrm>
          <a:prstGeom prst="rect">
            <a:avLst/>
          </a:prstGeom>
        </p:spPr>
        <p:txBody>
          <a:bodyPr spcFirstLastPara="1" wrap="square" lIns="0" tIns="0" rIns="0" bIns="0" anchor="b" anchorCtr="0">
            <a:noAutofit/>
          </a:bodyPr>
          <a:lstStyle>
            <a:lvl1pPr marL="457200" lvl="0" indent="-279400" rtl="0">
              <a:spcBef>
                <a:spcPts val="0"/>
              </a:spcBef>
              <a:spcAft>
                <a:spcPts val="0"/>
              </a:spcAft>
              <a:buSzPts val="800"/>
              <a:buChar char="●"/>
              <a:defRPr sz="800"/>
            </a:lvl1pPr>
            <a:lvl2pPr marL="914400" lvl="1" indent="-279400" rtl="0">
              <a:spcBef>
                <a:spcPts val="1000"/>
              </a:spcBef>
              <a:spcAft>
                <a:spcPts val="0"/>
              </a:spcAft>
              <a:buSzPts val="800"/>
              <a:buChar char="○"/>
              <a:defRPr sz="800"/>
            </a:lvl2pPr>
            <a:lvl3pPr marL="1371600" lvl="2" indent="-279400" rtl="0">
              <a:spcBef>
                <a:spcPts val="1000"/>
              </a:spcBef>
              <a:spcAft>
                <a:spcPts val="0"/>
              </a:spcAft>
              <a:buSzPts val="800"/>
              <a:buChar char="■"/>
              <a:defRPr sz="800"/>
            </a:lvl3pPr>
            <a:lvl4pPr marL="1828800" lvl="3" indent="-279400" rtl="0">
              <a:spcBef>
                <a:spcPts val="1000"/>
              </a:spcBef>
              <a:spcAft>
                <a:spcPts val="0"/>
              </a:spcAft>
              <a:buSzPts val="800"/>
              <a:buChar char="●"/>
              <a:defRPr sz="800"/>
            </a:lvl4pPr>
            <a:lvl5pPr marL="2286000" lvl="4" indent="-279400" rtl="0">
              <a:spcBef>
                <a:spcPts val="1000"/>
              </a:spcBef>
              <a:spcAft>
                <a:spcPts val="0"/>
              </a:spcAft>
              <a:buSzPts val="800"/>
              <a:buChar char="○"/>
              <a:defRPr sz="800"/>
            </a:lvl5pPr>
            <a:lvl6pPr marL="2743200" lvl="5" indent="-279400" rtl="0">
              <a:spcBef>
                <a:spcPts val="1000"/>
              </a:spcBef>
              <a:spcAft>
                <a:spcPts val="0"/>
              </a:spcAft>
              <a:buSzPts val="800"/>
              <a:buChar char="■"/>
              <a:defRPr sz="800"/>
            </a:lvl6pPr>
            <a:lvl7pPr marL="3200400" lvl="6" indent="-279400" rtl="0">
              <a:spcBef>
                <a:spcPts val="1000"/>
              </a:spcBef>
              <a:spcAft>
                <a:spcPts val="0"/>
              </a:spcAft>
              <a:buSzPts val="800"/>
              <a:buChar char="●"/>
              <a:defRPr sz="800"/>
            </a:lvl7pPr>
            <a:lvl8pPr marL="3657600" lvl="7" indent="-279400" rtl="0">
              <a:spcBef>
                <a:spcPts val="1000"/>
              </a:spcBef>
              <a:spcAft>
                <a:spcPts val="0"/>
              </a:spcAft>
              <a:buSzPts val="800"/>
              <a:buChar char="○"/>
              <a:defRPr sz="800"/>
            </a:lvl8pPr>
            <a:lvl9pPr marL="4114800" lvl="8" indent="-279400" rtl="0">
              <a:spcBef>
                <a:spcPts val="1000"/>
              </a:spcBef>
              <a:spcAft>
                <a:spcPts val="1000"/>
              </a:spcAft>
              <a:buSzPts val="800"/>
              <a:buChar char="■"/>
              <a:defRPr sz="800"/>
            </a:lvl9pPr>
          </a:lstStyle>
          <a:p>
            <a:endParaRPr/>
          </a:p>
        </p:txBody>
      </p:sp>
      <p:sp>
        <p:nvSpPr>
          <p:cNvPr id="538" name="Google Shape;538;p78"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orient="horz" pos="193">
          <p15:clr>
            <a:srgbClr val="FA7B17"/>
          </p15:clr>
        </p15:guide>
        <p15:guide id="2" orient="horz" pos="1620">
          <p15:clr>
            <a:srgbClr val="FA7B17"/>
          </p15:clr>
        </p15:guide>
        <p15:guide id="3" orient="horz" pos="3048">
          <p15:clr>
            <a:srgbClr val="FA7B17"/>
          </p15:clr>
        </p15:guide>
        <p15:guide id="4" pos="283">
          <p15:clr>
            <a:srgbClr val="FA7B17"/>
          </p15:clr>
        </p15:guide>
        <p15:guide id="5" pos="2880">
          <p15:clr>
            <a:srgbClr val="FA7B17"/>
          </p15:clr>
        </p15:guide>
        <p15:guide id="6" pos="5477">
          <p15:clr>
            <a:srgbClr val="FA7B17"/>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5 Closing slide">
  <p:cSld name="CUSTOM_6">
    <p:bg>
      <p:bgPr>
        <a:solidFill>
          <a:schemeClr val="lt2"/>
        </a:solidFill>
        <a:effectLst/>
      </p:bgPr>
    </p:bg>
    <p:spTree>
      <p:nvGrpSpPr>
        <p:cNvPr id="1" name="Shape 539"/>
        <p:cNvGrpSpPr/>
        <p:nvPr/>
      </p:nvGrpSpPr>
      <p:grpSpPr>
        <a:xfrm>
          <a:off x="0" y="0"/>
          <a:ext cx="0" cy="0"/>
          <a:chOff x="0" y="0"/>
          <a:chExt cx="0" cy="0"/>
        </a:xfrm>
      </p:grpSpPr>
      <p:sp>
        <p:nvSpPr>
          <p:cNvPr id="540" name="Google Shape;540;p79" descr="Behavioural Insights Team logo"/>
          <p:cNvSpPr/>
          <p:nvPr/>
        </p:nvSpPr>
        <p:spPr>
          <a:xfrm>
            <a:off x="410253" y="655663"/>
            <a:ext cx="1634227" cy="1558075"/>
          </a:xfrm>
          <a:prstGeom prst="rect">
            <a:avLst/>
          </a:prstGeom>
          <a:noFill/>
          <a:ln>
            <a:noFill/>
          </a:ln>
        </p:spPr>
      </p:sp>
      <p:sp>
        <p:nvSpPr>
          <p:cNvPr id="541" name="Google Shape;541;p79"/>
          <p:cNvSpPr txBox="1"/>
          <p:nvPr/>
        </p:nvSpPr>
        <p:spPr>
          <a:xfrm>
            <a:off x="450000" y="4566475"/>
            <a:ext cx="3974100" cy="271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lt1"/>
                </a:solidFill>
              </a:rPr>
              <a:t>© Behavioural Insights Ltd. </a:t>
            </a:r>
            <a:endParaRPr sz="800">
              <a:solidFill>
                <a:schemeClr val="lt1"/>
              </a:solidFill>
            </a:endParaRPr>
          </a:p>
        </p:txBody>
      </p:sp>
      <p:sp>
        <p:nvSpPr>
          <p:cNvPr id="542" name="Google Shape;542;p79"/>
          <p:cNvSpPr/>
          <p:nvPr/>
        </p:nvSpPr>
        <p:spPr>
          <a:xfrm rot="10800000">
            <a:off x="4648549" y="1042102"/>
            <a:ext cx="4505376" cy="4108273"/>
          </a:xfrm>
          <a:prstGeom prst="rect">
            <a:avLst/>
          </a:prstGeom>
          <a:noFill/>
          <a:ln>
            <a:noFill/>
          </a:ln>
        </p:spPr>
      </p:sp>
      <p:sp>
        <p:nvSpPr>
          <p:cNvPr id="543" name="Google Shape;543;p79"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solidFill>
                  <a:schemeClr val="lt1"/>
                </a:solidFill>
              </a:defRPr>
            </a:lvl1pPr>
            <a:lvl2pPr lvl="1" algn="ctr" rtl="0">
              <a:buNone/>
              <a:defRPr>
                <a:solidFill>
                  <a:schemeClr val="lt1"/>
                </a:solidFill>
              </a:defRPr>
            </a:lvl2pPr>
            <a:lvl3pPr lvl="2" algn="ctr" rtl="0">
              <a:buNone/>
              <a:defRPr>
                <a:solidFill>
                  <a:schemeClr val="lt1"/>
                </a:solidFill>
              </a:defRPr>
            </a:lvl3pPr>
            <a:lvl4pPr lvl="3" algn="ctr" rtl="0">
              <a:buNone/>
              <a:defRPr>
                <a:solidFill>
                  <a:schemeClr val="lt1"/>
                </a:solidFill>
              </a:defRPr>
            </a:lvl4pPr>
            <a:lvl5pPr lvl="4" algn="ctr" rtl="0">
              <a:buNone/>
              <a:defRPr>
                <a:solidFill>
                  <a:schemeClr val="lt1"/>
                </a:solidFill>
              </a:defRPr>
            </a:lvl5pPr>
            <a:lvl6pPr lvl="5" algn="ctr" rtl="0">
              <a:buNone/>
              <a:defRPr>
                <a:solidFill>
                  <a:schemeClr val="lt1"/>
                </a:solidFill>
              </a:defRPr>
            </a:lvl6pPr>
            <a:lvl7pPr lvl="6" algn="ctr" rtl="0">
              <a:buNone/>
              <a:defRPr>
                <a:solidFill>
                  <a:schemeClr val="lt1"/>
                </a:solidFill>
              </a:defRPr>
            </a:lvl7pPr>
            <a:lvl8pPr lvl="7" algn="ctr" rtl="0">
              <a:buNone/>
              <a:defRPr>
                <a:solidFill>
                  <a:schemeClr val="lt1"/>
                </a:solidFill>
              </a:defRPr>
            </a:lvl8pPr>
            <a:lvl9pPr lvl="8" algn="ctr"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544" name="Google Shape;544;p79"/>
          <p:cNvSpPr txBox="1">
            <a:spLocks noGrp="1"/>
          </p:cNvSpPr>
          <p:nvPr>
            <p:ph type="body" idx="1"/>
          </p:nvPr>
        </p:nvSpPr>
        <p:spPr>
          <a:xfrm>
            <a:off x="668850" y="2997175"/>
            <a:ext cx="3795300" cy="1558200"/>
          </a:xfrm>
          <a:prstGeom prst="rect">
            <a:avLst/>
          </a:prstGeom>
        </p:spPr>
        <p:txBody>
          <a:bodyPr spcFirstLastPara="1" wrap="square" lIns="0" tIns="0" rIns="0" bIns="0" anchor="t" anchorCtr="0">
            <a:noAutofit/>
          </a:bodyPr>
          <a:lstStyle>
            <a:lvl1pPr marL="457200" lvl="0" indent="-317500" rtl="0">
              <a:spcBef>
                <a:spcPts val="0"/>
              </a:spcBef>
              <a:spcAft>
                <a:spcPts val="0"/>
              </a:spcAft>
              <a:buClr>
                <a:schemeClr val="lt1"/>
              </a:buClr>
              <a:buSzPts val="1400"/>
              <a:buChar char="●"/>
              <a:defRPr>
                <a:solidFill>
                  <a:schemeClr val="lt1"/>
                </a:solidFill>
              </a:defRPr>
            </a:lvl1pPr>
            <a:lvl2pPr marL="914400" lvl="1" indent="-317500" rtl="0">
              <a:spcBef>
                <a:spcPts val="0"/>
              </a:spcBef>
              <a:spcAft>
                <a:spcPts val="0"/>
              </a:spcAft>
              <a:buClr>
                <a:schemeClr val="lt1"/>
              </a:buClr>
              <a:buSzPts val="1400"/>
              <a:buChar char="○"/>
              <a:defRPr sz="1400">
                <a:solidFill>
                  <a:schemeClr val="lt1"/>
                </a:solidFill>
              </a:defRPr>
            </a:lvl2pPr>
            <a:lvl3pPr marL="1371600" lvl="2" indent="-317500" rtl="0">
              <a:spcBef>
                <a:spcPts val="0"/>
              </a:spcBef>
              <a:spcAft>
                <a:spcPts val="0"/>
              </a:spcAft>
              <a:buClr>
                <a:schemeClr val="lt1"/>
              </a:buClr>
              <a:buSzPts val="1400"/>
              <a:buChar char="■"/>
              <a:defRPr sz="1400">
                <a:solidFill>
                  <a:schemeClr val="lt1"/>
                </a:solidFill>
              </a:defRPr>
            </a:lvl3pPr>
            <a:lvl4pPr marL="1828800" lvl="3" indent="-317500" rtl="0">
              <a:spcBef>
                <a:spcPts val="0"/>
              </a:spcBef>
              <a:spcAft>
                <a:spcPts val="0"/>
              </a:spcAft>
              <a:buClr>
                <a:schemeClr val="lt1"/>
              </a:buClr>
              <a:buSzPts val="1400"/>
              <a:buChar char="●"/>
              <a:defRPr sz="1400">
                <a:solidFill>
                  <a:schemeClr val="lt1"/>
                </a:solidFill>
              </a:defRPr>
            </a:lvl4pPr>
            <a:lvl5pPr marL="2286000" lvl="4" indent="-317500" rtl="0">
              <a:spcBef>
                <a:spcPts val="0"/>
              </a:spcBef>
              <a:spcAft>
                <a:spcPts val="0"/>
              </a:spcAft>
              <a:buClr>
                <a:schemeClr val="lt1"/>
              </a:buClr>
              <a:buSzPts val="1400"/>
              <a:buChar char="○"/>
              <a:defRPr sz="1400">
                <a:solidFill>
                  <a:schemeClr val="lt1"/>
                </a:solidFill>
              </a:defRPr>
            </a:lvl5pPr>
            <a:lvl6pPr marL="2743200" lvl="5" indent="-317500" rtl="0">
              <a:spcBef>
                <a:spcPts val="0"/>
              </a:spcBef>
              <a:spcAft>
                <a:spcPts val="0"/>
              </a:spcAft>
              <a:buClr>
                <a:schemeClr val="lt1"/>
              </a:buClr>
              <a:buSzPts val="1400"/>
              <a:buChar char="■"/>
              <a:defRPr sz="1400">
                <a:solidFill>
                  <a:schemeClr val="lt1"/>
                </a:solidFill>
              </a:defRPr>
            </a:lvl6pPr>
            <a:lvl7pPr marL="3200400" lvl="6" indent="-317500" rtl="0">
              <a:spcBef>
                <a:spcPts val="0"/>
              </a:spcBef>
              <a:spcAft>
                <a:spcPts val="0"/>
              </a:spcAft>
              <a:buClr>
                <a:schemeClr val="lt1"/>
              </a:buClr>
              <a:buSzPts val="1400"/>
              <a:buChar char="●"/>
              <a:defRPr sz="1400">
                <a:solidFill>
                  <a:schemeClr val="lt1"/>
                </a:solidFill>
              </a:defRPr>
            </a:lvl7pPr>
            <a:lvl8pPr marL="3657600" lvl="7" indent="-317500" rtl="0">
              <a:spcBef>
                <a:spcPts val="0"/>
              </a:spcBef>
              <a:spcAft>
                <a:spcPts val="0"/>
              </a:spcAft>
              <a:buClr>
                <a:schemeClr val="lt1"/>
              </a:buClr>
              <a:buSzPts val="1400"/>
              <a:buChar char="○"/>
              <a:defRPr sz="1400">
                <a:solidFill>
                  <a:schemeClr val="lt1"/>
                </a:solidFill>
              </a:defRPr>
            </a:lvl8pPr>
            <a:lvl9pPr marL="4114800" lvl="8" indent="-317500" rtl="0">
              <a:spcBef>
                <a:spcPts val="0"/>
              </a:spcBef>
              <a:spcAft>
                <a:spcPts val="0"/>
              </a:spcAft>
              <a:buClr>
                <a:schemeClr val="lt1"/>
              </a:buClr>
              <a:buSzPts val="1400"/>
              <a:buChar char="■"/>
              <a:defRPr sz="14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19">
          <p15:clr>
            <a:srgbClr val="FA7B17"/>
          </p15:clr>
        </p15:guide>
        <p15:guide id="6" orient="horz" pos="3048">
          <p15:clr>
            <a:srgbClr val="FA7B17"/>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 column no hexagon 4">
  <p:cSld name="CUSTOM_5_8">
    <p:spTree>
      <p:nvGrpSpPr>
        <p:cNvPr id="1" name="Shape 545"/>
        <p:cNvGrpSpPr/>
        <p:nvPr/>
      </p:nvGrpSpPr>
      <p:grpSpPr>
        <a:xfrm>
          <a:off x="0" y="0"/>
          <a:ext cx="0" cy="0"/>
          <a:chOff x="0" y="0"/>
          <a:chExt cx="0" cy="0"/>
        </a:xfrm>
      </p:grpSpPr>
      <p:sp>
        <p:nvSpPr>
          <p:cNvPr id="546" name="Google Shape;546;p8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sz="2500" b="1"/>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47" name="Google Shape;547;p80"/>
          <p:cNvSpPr/>
          <p:nvPr/>
        </p:nvSpPr>
        <p:spPr>
          <a:xfrm>
            <a:off x="8497050" y="137350"/>
            <a:ext cx="504923" cy="572700"/>
          </a:xfrm>
          <a:prstGeom prst="rect">
            <a:avLst/>
          </a:prstGeom>
          <a:noFill/>
          <a:ln>
            <a:noFill/>
          </a:ln>
        </p:spPr>
      </p:sp>
      <p:cxnSp>
        <p:nvCxnSpPr>
          <p:cNvPr id="548" name="Google Shape;548;p80"/>
          <p:cNvCxnSpPr/>
          <p:nvPr/>
        </p:nvCxnSpPr>
        <p:spPr>
          <a:xfrm>
            <a:off x="465475" y="1104550"/>
            <a:ext cx="1830300" cy="0"/>
          </a:xfrm>
          <a:prstGeom prst="straightConnector1">
            <a:avLst/>
          </a:prstGeom>
          <a:noFill/>
          <a:ln w="76200" cap="flat" cmpd="sng">
            <a:solidFill>
              <a:srgbClr val="0098DB"/>
            </a:solidFill>
            <a:prstDash val="solid"/>
            <a:round/>
            <a:headEnd type="none" w="sm" len="sm"/>
            <a:tailEnd type="none" w="sm" len="sm"/>
          </a:ln>
        </p:spPr>
      </p:cxnSp>
      <p:sp>
        <p:nvSpPr>
          <p:cNvPr id="549" name="Google Shape;549;p8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sp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300"/>
              </a:spcBef>
              <a:spcAft>
                <a:spcPts val="0"/>
              </a:spcAft>
              <a:buSzPts val="1200"/>
              <a:buChar char="○"/>
              <a:defRPr sz="1200"/>
            </a:lvl2pPr>
            <a:lvl3pPr marL="1371600" lvl="2" indent="-304800" algn="l" rtl="0">
              <a:lnSpc>
                <a:spcPct val="115000"/>
              </a:lnSpc>
              <a:spcBef>
                <a:spcPts val="300"/>
              </a:spcBef>
              <a:spcAft>
                <a:spcPts val="0"/>
              </a:spcAft>
              <a:buSzPts val="1200"/>
              <a:buChar char="■"/>
              <a:defRPr sz="1200"/>
            </a:lvl3pPr>
            <a:lvl4pPr marL="1828800" lvl="3" indent="-304800" algn="l" rtl="0">
              <a:lnSpc>
                <a:spcPct val="115000"/>
              </a:lnSpc>
              <a:spcBef>
                <a:spcPts val="300"/>
              </a:spcBef>
              <a:spcAft>
                <a:spcPts val="0"/>
              </a:spcAft>
              <a:buSzPts val="1200"/>
              <a:buChar char="●"/>
              <a:defRPr sz="1200"/>
            </a:lvl4pPr>
            <a:lvl5pPr marL="2286000" lvl="4" indent="-304800" algn="l" rtl="0">
              <a:lnSpc>
                <a:spcPct val="115000"/>
              </a:lnSpc>
              <a:spcBef>
                <a:spcPts val="300"/>
              </a:spcBef>
              <a:spcAft>
                <a:spcPts val="0"/>
              </a:spcAft>
              <a:buSzPts val="1200"/>
              <a:buChar char="○"/>
              <a:defRPr sz="1200"/>
            </a:lvl5pPr>
            <a:lvl6pPr marL="2743200" lvl="5" indent="-304800" algn="l" rtl="0">
              <a:lnSpc>
                <a:spcPct val="115000"/>
              </a:lnSpc>
              <a:spcBef>
                <a:spcPts val="300"/>
              </a:spcBef>
              <a:spcAft>
                <a:spcPts val="0"/>
              </a:spcAft>
              <a:buSzPts val="1200"/>
              <a:buChar char="■"/>
              <a:defRPr sz="1200"/>
            </a:lvl6pPr>
            <a:lvl7pPr marL="3200400" lvl="6" indent="-304800" algn="l" rtl="0">
              <a:lnSpc>
                <a:spcPct val="115000"/>
              </a:lnSpc>
              <a:spcBef>
                <a:spcPts val="300"/>
              </a:spcBef>
              <a:spcAft>
                <a:spcPts val="0"/>
              </a:spcAft>
              <a:buSzPts val="1200"/>
              <a:buChar char="●"/>
              <a:defRPr sz="1200"/>
            </a:lvl7pPr>
            <a:lvl8pPr marL="3657600" lvl="7" indent="-304800" algn="l" rtl="0">
              <a:lnSpc>
                <a:spcPct val="115000"/>
              </a:lnSpc>
              <a:spcBef>
                <a:spcPts val="300"/>
              </a:spcBef>
              <a:spcAft>
                <a:spcPts val="0"/>
              </a:spcAft>
              <a:buSzPts val="1200"/>
              <a:buChar char="○"/>
              <a:defRPr sz="1200"/>
            </a:lvl8pPr>
            <a:lvl9pPr marL="4114800" lvl="8" indent="-304800" algn="l" rtl="0">
              <a:lnSpc>
                <a:spcPct val="115000"/>
              </a:lnSpc>
              <a:spcBef>
                <a:spcPts val="300"/>
              </a:spcBef>
              <a:spcAft>
                <a:spcPts val="300"/>
              </a:spcAft>
              <a:buSzPts val="1200"/>
              <a:buChar char="■"/>
              <a:defRPr sz="1200"/>
            </a:lvl9pPr>
          </a:lstStyle>
          <a:p>
            <a:endParaRPr/>
          </a:p>
        </p:txBody>
      </p:sp>
      <p:sp>
        <p:nvSpPr>
          <p:cNvPr id="550" name="Google Shape;550;p8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1"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551" name="Google Shape;551;p80" descr="Behavioural Insights Team logo"/>
          <p:cNvSpPr/>
          <p:nvPr/>
        </p:nvSpPr>
        <p:spPr>
          <a:xfrm>
            <a:off x="219150" y="4755000"/>
            <a:ext cx="173699" cy="173151"/>
          </a:xfrm>
          <a:prstGeom prst="rect">
            <a:avLst/>
          </a:prstGeom>
          <a:noFill/>
          <a:ln>
            <a:noFill/>
          </a:ln>
        </p:spPr>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 column no hexagon 3">
  <p:cSld name="CUSTOM_5_7">
    <p:spTree>
      <p:nvGrpSpPr>
        <p:cNvPr id="1" name="Shape 552"/>
        <p:cNvGrpSpPr/>
        <p:nvPr/>
      </p:nvGrpSpPr>
      <p:grpSpPr>
        <a:xfrm>
          <a:off x="0" y="0"/>
          <a:ext cx="0" cy="0"/>
          <a:chOff x="0" y="0"/>
          <a:chExt cx="0" cy="0"/>
        </a:xfrm>
      </p:grpSpPr>
      <p:sp>
        <p:nvSpPr>
          <p:cNvPr id="553" name="Google Shape;553;p8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b="1"/>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554" name="Google Shape;554;p81"/>
          <p:cNvSpPr/>
          <p:nvPr/>
        </p:nvSpPr>
        <p:spPr>
          <a:xfrm>
            <a:off x="8497050" y="137350"/>
            <a:ext cx="504923" cy="572700"/>
          </a:xfrm>
          <a:prstGeom prst="rect">
            <a:avLst/>
          </a:prstGeom>
          <a:noFill/>
          <a:ln>
            <a:noFill/>
          </a:ln>
        </p:spPr>
      </p:sp>
      <p:sp>
        <p:nvSpPr>
          <p:cNvPr id="555" name="Google Shape;555;p8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556" name="Google Shape;556;p81" descr="Behavioural Insights Team logo"/>
          <p:cNvSpPr/>
          <p:nvPr/>
        </p:nvSpPr>
        <p:spPr>
          <a:xfrm>
            <a:off x="219150" y="4755000"/>
            <a:ext cx="173699" cy="173151"/>
          </a:xfrm>
          <a:prstGeom prst="rect">
            <a:avLst/>
          </a:prstGeom>
          <a:noFill/>
          <a:ln>
            <a:noFill/>
          </a:ln>
        </p:spPr>
      </p:sp>
      <p:cxnSp>
        <p:nvCxnSpPr>
          <p:cNvPr id="557" name="Google Shape;557;p81"/>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1 column no hexagon 1">
  <p:cSld name="1 column no hexagon">
    <p:spTree>
      <p:nvGrpSpPr>
        <p:cNvPr id="1" name="Shape 558"/>
        <p:cNvGrpSpPr/>
        <p:nvPr/>
      </p:nvGrpSpPr>
      <p:grpSpPr>
        <a:xfrm>
          <a:off x="0" y="0"/>
          <a:ext cx="0" cy="0"/>
          <a:chOff x="0" y="0"/>
          <a:chExt cx="0" cy="0"/>
        </a:xfrm>
      </p:grpSpPr>
      <p:sp>
        <p:nvSpPr>
          <p:cNvPr id="559" name="Google Shape;559;p82"/>
          <p:cNvSpPr txBox="1">
            <a:spLocks noGrp="1"/>
          </p:cNvSpPr>
          <p:nvPr>
            <p:ph type="title"/>
          </p:nvPr>
        </p:nvSpPr>
        <p:spPr>
          <a:xfrm>
            <a:off x="311700" y="445025"/>
            <a:ext cx="8520600" cy="572700"/>
          </a:xfrm>
          <a:prstGeom prst="rect">
            <a:avLst/>
          </a:prstGeom>
          <a:noFill/>
          <a:ln>
            <a:noFill/>
          </a:ln>
        </p:spPr>
        <p:txBody>
          <a:bodyPr spcFirstLastPara="1" wrap="square" lIns="68575" tIns="68575" rIns="68575" bIns="68575" anchor="t" anchorCtr="0">
            <a:noAutofit/>
          </a:bodyPr>
          <a:lstStyle>
            <a:lvl1pPr lvl="0" algn="l" rtl="0">
              <a:lnSpc>
                <a:spcPct val="100000"/>
              </a:lnSpc>
              <a:spcBef>
                <a:spcPts val="0"/>
              </a:spcBef>
              <a:spcAft>
                <a:spcPts val="0"/>
              </a:spcAft>
              <a:buSzPts val="2100"/>
              <a:buNone/>
              <a:defRPr b="1"/>
            </a:lvl1pPr>
            <a:lvl2pPr lvl="1" algn="l" rtl="0">
              <a:lnSpc>
                <a:spcPct val="100000"/>
              </a:lnSpc>
              <a:spcBef>
                <a:spcPts val="0"/>
              </a:spcBef>
              <a:spcAft>
                <a:spcPts val="0"/>
              </a:spcAft>
              <a:buSzPts val="2100"/>
              <a:buNone/>
              <a:defRPr/>
            </a:lvl2pPr>
            <a:lvl3pPr lvl="2" algn="l" rtl="0">
              <a:lnSpc>
                <a:spcPct val="100000"/>
              </a:lnSpc>
              <a:spcBef>
                <a:spcPts val="0"/>
              </a:spcBef>
              <a:spcAft>
                <a:spcPts val="0"/>
              </a:spcAft>
              <a:buSzPts val="2100"/>
              <a:buNone/>
              <a:defRPr/>
            </a:lvl3pPr>
            <a:lvl4pPr lvl="3" algn="l" rtl="0">
              <a:lnSpc>
                <a:spcPct val="100000"/>
              </a:lnSpc>
              <a:spcBef>
                <a:spcPts val="0"/>
              </a:spcBef>
              <a:spcAft>
                <a:spcPts val="0"/>
              </a:spcAft>
              <a:buSzPts val="2100"/>
              <a:buNone/>
              <a:defRPr/>
            </a:lvl4pPr>
            <a:lvl5pPr lvl="4" algn="l" rtl="0">
              <a:lnSpc>
                <a:spcPct val="100000"/>
              </a:lnSpc>
              <a:spcBef>
                <a:spcPts val="0"/>
              </a:spcBef>
              <a:spcAft>
                <a:spcPts val="0"/>
              </a:spcAft>
              <a:buSzPts val="2100"/>
              <a:buNone/>
              <a:defRPr/>
            </a:lvl5pPr>
            <a:lvl6pPr lvl="5" algn="l" rtl="0">
              <a:lnSpc>
                <a:spcPct val="100000"/>
              </a:lnSpc>
              <a:spcBef>
                <a:spcPts val="0"/>
              </a:spcBef>
              <a:spcAft>
                <a:spcPts val="0"/>
              </a:spcAft>
              <a:buSzPts val="2100"/>
              <a:buNone/>
              <a:defRPr/>
            </a:lvl6pPr>
            <a:lvl7pPr lvl="6" algn="l" rtl="0">
              <a:lnSpc>
                <a:spcPct val="100000"/>
              </a:lnSpc>
              <a:spcBef>
                <a:spcPts val="0"/>
              </a:spcBef>
              <a:spcAft>
                <a:spcPts val="0"/>
              </a:spcAft>
              <a:buSzPts val="2100"/>
              <a:buNone/>
              <a:defRPr/>
            </a:lvl7pPr>
            <a:lvl8pPr lvl="7" algn="l" rtl="0">
              <a:lnSpc>
                <a:spcPct val="100000"/>
              </a:lnSpc>
              <a:spcBef>
                <a:spcPts val="0"/>
              </a:spcBef>
              <a:spcAft>
                <a:spcPts val="0"/>
              </a:spcAft>
              <a:buSzPts val="2100"/>
              <a:buNone/>
              <a:defRPr/>
            </a:lvl8pPr>
            <a:lvl9pPr lvl="8" algn="l" rtl="0">
              <a:lnSpc>
                <a:spcPct val="100000"/>
              </a:lnSpc>
              <a:spcBef>
                <a:spcPts val="0"/>
              </a:spcBef>
              <a:spcAft>
                <a:spcPts val="0"/>
              </a:spcAft>
              <a:buSzPts val="2100"/>
              <a:buNone/>
              <a:defRPr/>
            </a:lvl9pPr>
          </a:lstStyle>
          <a:p>
            <a:endParaRPr/>
          </a:p>
        </p:txBody>
      </p:sp>
      <p:sp>
        <p:nvSpPr>
          <p:cNvPr id="560" name="Google Shape;560;p82"/>
          <p:cNvSpPr/>
          <p:nvPr/>
        </p:nvSpPr>
        <p:spPr>
          <a:xfrm>
            <a:off x="8497051" y="137350"/>
            <a:ext cx="504923" cy="572700"/>
          </a:xfrm>
          <a:prstGeom prst="rect">
            <a:avLst/>
          </a:prstGeom>
          <a:noFill/>
          <a:ln>
            <a:noFill/>
          </a:ln>
        </p:spPr>
      </p:sp>
      <p:cxnSp>
        <p:nvCxnSpPr>
          <p:cNvPr id="561" name="Google Shape;561;p82"/>
          <p:cNvCxnSpPr/>
          <p:nvPr/>
        </p:nvCxnSpPr>
        <p:spPr>
          <a:xfrm>
            <a:off x="465475" y="1104550"/>
            <a:ext cx="1830300" cy="0"/>
          </a:xfrm>
          <a:prstGeom prst="straightConnector1">
            <a:avLst/>
          </a:prstGeom>
          <a:noFill/>
          <a:ln w="76200" cap="flat" cmpd="sng">
            <a:solidFill>
              <a:srgbClr val="0098DB"/>
            </a:solidFill>
            <a:prstDash val="solid"/>
            <a:round/>
            <a:headEnd type="none" w="sm" len="sm"/>
            <a:tailEnd type="none" w="sm" len="sm"/>
          </a:ln>
        </p:spPr>
      </p:cxnSp>
      <p:sp>
        <p:nvSpPr>
          <p:cNvPr id="562" name="Google Shape;562;p82"/>
          <p:cNvSpPr txBox="1">
            <a:spLocks noGrp="1"/>
          </p:cNvSpPr>
          <p:nvPr>
            <p:ph type="body" idx="1"/>
          </p:nvPr>
        </p:nvSpPr>
        <p:spPr>
          <a:xfrm>
            <a:off x="311700" y="1152475"/>
            <a:ext cx="8520600" cy="3416400"/>
          </a:xfrm>
          <a:prstGeom prst="rect">
            <a:avLst/>
          </a:prstGeom>
          <a:noFill/>
          <a:ln>
            <a:noFill/>
          </a:ln>
        </p:spPr>
        <p:txBody>
          <a:bodyPr spcFirstLastPara="1" wrap="square" lIns="68575" tIns="68575" rIns="68575" bIns="68575" anchor="t" anchorCtr="0">
            <a:noAutofit/>
          </a:bodyPr>
          <a:lstStyle>
            <a:lvl1pPr marL="457200" lvl="0" indent="-317500" algn="l" rtl="0">
              <a:lnSpc>
                <a:spcPct val="115000"/>
              </a:lnSpc>
              <a:spcBef>
                <a:spcPts val="0"/>
              </a:spcBef>
              <a:spcAft>
                <a:spcPts val="0"/>
              </a:spcAft>
              <a:buSzPts val="1400"/>
              <a:buChar char="●"/>
              <a:defRPr/>
            </a:lvl1pPr>
            <a:lvl2pPr marL="914400" lvl="1" indent="-298450" algn="l" rtl="0">
              <a:lnSpc>
                <a:spcPct val="115000"/>
              </a:lnSpc>
              <a:spcBef>
                <a:spcPts val="1600"/>
              </a:spcBef>
              <a:spcAft>
                <a:spcPts val="0"/>
              </a:spcAft>
              <a:buSzPts val="1100"/>
              <a:buChar char="○"/>
              <a:defRPr/>
            </a:lvl2pPr>
            <a:lvl3pPr marL="1371600" lvl="2" indent="-298450" algn="l" rtl="0">
              <a:lnSpc>
                <a:spcPct val="115000"/>
              </a:lnSpc>
              <a:spcBef>
                <a:spcPts val="1600"/>
              </a:spcBef>
              <a:spcAft>
                <a:spcPts val="0"/>
              </a:spcAft>
              <a:buSzPts val="1100"/>
              <a:buChar char="■"/>
              <a:defRPr/>
            </a:lvl3pPr>
            <a:lvl4pPr marL="1828800" lvl="3" indent="-298450" algn="l" rtl="0">
              <a:lnSpc>
                <a:spcPct val="115000"/>
              </a:lnSpc>
              <a:spcBef>
                <a:spcPts val="1600"/>
              </a:spcBef>
              <a:spcAft>
                <a:spcPts val="0"/>
              </a:spcAft>
              <a:buSzPts val="1100"/>
              <a:buChar char="●"/>
              <a:defRPr/>
            </a:lvl4pPr>
            <a:lvl5pPr marL="2286000" lvl="4" indent="-298450" algn="l" rtl="0">
              <a:lnSpc>
                <a:spcPct val="115000"/>
              </a:lnSpc>
              <a:spcBef>
                <a:spcPts val="1600"/>
              </a:spcBef>
              <a:spcAft>
                <a:spcPts val="0"/>
              </a:spcAft>
              <a:buSzPts val="1100"/>
              <a:buChar char="○"/>
              <a:defRPr/>
            </a:lvl5pPr>
            <a:lvl6pPr marL="2743200" lvl="5" indent="-298450" algn="l" rtl="0">
              <a:lnSpc>
                <a:spcPct val="115000"/>
              </a:lnSpc>
              <a:spcBef>
                <a:spcPts val="1600"/>
              </a:spcBef>
              <a:spcAft>
                <a:spcPts val="0"/>
              </a:spcAft>
              <a:buSzPts val="1100"/>
              <a:buChar char="■"/>
              <a:defRPr/>
            </a:lvl6pPr>
            <a:lvl7pPr marL="3200400" lvl="6" indent="-298450" algn="l" rtl="0">
              <a:lnSpc>
                <a:spcPct val="115000"/>
              </a:lnSpc>
              <a:spcBef>
                <a:spcPts val="1600"/>
              </a:spcBef>
              <a:spcAft>
                <a:spcPts val="0"/>
              </a:spcAft>
              <a:buSzPts val="1100"/>
              <a:buChar char="●"/>
              <a:defRPr/>
            </a:lvl7pPr>
            <a:lvl8pPr marL="3657600" lvl="7" indent="-298450" algn="l" rtl="0">
              <a:lnSpc>
                <a:spcPct val="115000"/>
              </a:lnSpc>
              <a:spcBef>
                <a:spcPts val="1600"/>
              </a:spcBef>
              <a:spcAft>
                <a:spcPts val="0"/>
              </a:spcAft>
              <a:buSzPts val="1100"/>
              <a:buChar char="○"/>
              <a:defRPr/>
            </a:lvl8pPr>
            <a:lvl9pPr marL="4114800" lvl="8" indent="-298450" algn="l" rtl="0">
              <a:lnSpc>
                <a:spcPct val="115000"/>
              </a:lnSpc>
              <a:spcBef>
                <a:spcPts val="1600"/>
              </a:spcBef>
              <a:spcAft>
                <a:spcPts val="1600"/>
              </a:spcAft>
              <a:buSzPts val="1100"/>
              <a:buChar char="■"/>
              <a:defRPr/>
            </a:lvl9pPr>
          </a:lstStyle>
          <a:p>
            <a:endParaRPr/>
          </a:p>
        </p:txBody>
      </p:sp>
      <p:sp>
        <p:nvSpPr>
          <p:cNvPr id="563" name="Google Shape;563;p82"/>
          <p:cNvSpPr/>
          <p:nvPr/>
        </p:nvSpPr>
        <p:spPr>
          <a:xfrm>
            <a:off x="8089925" y="4037675"/>
            <a:ext cx="989400" cy="9603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82" descr="Behavioural Insights Team logo"/>
          <p:cNvSpPr/>
          <p:nvPr/>
        </p:nvSpPr>
        <p:spPr>
          <a:xfrm>
            <a:off x="219150" y="4755000"/>
            <a:ext cx="173699" cy="173151"/>
          </a:xfrm>
          <a:prstGeom prst="rect">
            <a:avLst/>
          </a:prstGeom>
          <a:noFill/>
          <a:ln>
            <a:noFill/>
          </a:ln>
        </p:spPr>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5"/>
        <p:cNvGrpSpPr/>
        <p:nvPr/>
      </p:nvGrpSpPr>
      <p:grpSpPr>
        <a:xfrm>
          <a:off x="0" y="0"/>
          <a:ext cx="0" cy="0"/>
          <a:chOff x="0" y="0"/>
          <a:chExt cx="0" cy="0"/>
        </a:xfrm>
      </p:grpSpPr>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Stand alone quote slide 1">
  <p:cSld name="SECTION_HEADER_3">
    <p:bg>
      <p:bgPr>
        <a:solidFill>
          <a:srgbClr val="4D4F53"/>
        </a:solidFill>
        <a:effectLst/>
      </p:bgPr>
    </p:bg>
    <p:spTree>
      <p:nvGrpSpPr>
        <p:cNvPr id="1" name="Shape 566"/>
        <p:cNvGrpSpPr/>
        <p:nvPr/>
      </p:nvGrpSpPr>
      <p:grpSpPr>
        <a:xfrm>
          <a:off x="0" y="0"/>
          <a:ext cx="0" cy="0"/>
          <a:chOff x="0" y="0"/>
          <a:chExt cx="0" cy="0"/>
        </a:xfrm>
      </p:grpSpPr>
      <p:sp>
        <p:nvSpPr>
          <p:cNvPr id="567" name="Google Shape;567;p84"/>
          <p:cNvSpPr txBox="1">
            <a:spLocks noGrp="1"/>
          </p:cNvSpPr>
          <p:nvPr>
            <p:ph type="title"/>
          </p:nvPr>
        </p:nvSpPr>
        <p:spPr>
          <a:xfrm>
            <a:off x="311700" y="2150850"/>
            <a:ext cx="8520600" cy="841800"/>
          </a:xfrm>
          <a:prstGeom prst="rect">
            <a:avLst/>
          </a:prstGeom>
        </p:spPr>
        <p:txBody>
          <a:bodyPr spcFirstLastPara="1" wrap="square" lIns="0" tIns="0" rIns="0" bIns="0" anchor="ctr" anchorCtr="0">
            <a:noAutofit/>
          </a:bodyPr>
          <a:lstStyle>
            <a:lvl1pPr lvl="0" algn="ctr" rtl="0">
              <a:spcBef>
                <a:spcPts val="0"/>
              </a:spcBef>
              <a:spcAft>
                <a:spcPts val="0"/>
              </a:spcAft>
              <a:buClr>
                <a:srgbClr val="FFFFFF"/>
              </a:buClr>
              <a:buSzPts val="3600"/>
              <a:buChar char="●"/>
              <a:defRPr sz="3600" i="1">
                <a:solidFill>
                  <a:srgbClr val="FFFFFF"/>
                </a:solidFill>
              </a:defRPr>
            </a:lvl1pPr>
            <a:lvl2pPr lvl="1" algn="ctr" rtl="0">
              <a:spcBef>
                <a:spcPts val="0"/>
              </a:spcBef>
              <a:spcAft>
                <a:spcPts val="0"/>
              </a:spcAft>
              <a:buSzPts val="3600"/>
              <a:buChar char="○"/>
              <a:defRPr sz="3600"/>
            </a:lvl2pPr>
            <a:lvl3pPr lvl="2" algn="ctr" rtl="0">
              <a:spcBef>
                <a:spcPts val="0"/>
              </a:spcBef>
              <a:spcAft>
                <a:spcPts val="0"/>
              </a:spcAft>
              <a:buSzPts val="3600"/>
              <a:buChar char="■"/>
              <a:defRPr sz="3600"/>
            </a:lvl3pPr>
            <a:lvl4pPr lvl="3" algn="ctr" rtl="0">
              <a:spcBef>
                <a:spcPts val="0"/>
              </a:spcBef>
              <a:spcAft>
                <a:spcPts val="0"/>
              </a:spcAft>
              <a:buSzPts val="3600"/>
              <a:buChar char="●"/>
              <a:defRPr sz="3600"/>
            </a:lvl4pPr>
            <a:lvl5pPr lvl="4" algn="ctr" rtl="0">
              <a:spcBef>
                <a:spcPts val="0"/>
              </a:spcBef>
              <a:spcAft>
                <a:spcPts val="0"/>
              </a:spcAft>
              <a:buSzPts val="3600"/>
              <a:buChar char="○"/>
              <a:defRPr sz="3600"/>
            </a:lvl5pPr>
            <a:lvl6pPr lvl="5" algn="ctr" rtl="0">
              <a:spcBef>
                <a:spcPts val="0"/>
              </a:spcBef>
              <a:spcAft>
                <a:spcPts val="0"/>
              </a:spcAft>
              <a:buSzPts val="3600"/>
              <a:buChar char="■"/>
              <a:defRPr sz="3600"/>
            </a:lvl6pPr>
            <a:lvl7pPr lvl="6" algn="ctr" rtl="0">
              <a:spcBef>
                <a:spcPts val="0"/>
              </a:spcBef>
              <a:spcAft>
                <a:spcPts val="0"/>
              </a:spcAft>
              <a:buSzPts val="3600"/>
              <a:buChar char="●"/>
              <a:defRPr sz="3600"/>
            </a:lvl7pPr>
            <a:lvl8pPr lvl="7" algn="ctr" rtl="0">
              <a:spcBef>
                <a:spcPts val="0"/>
              </a:spcBef>
              <a:spcAft>
                <a:spcPts val="0"/>
              </a:spcAft>
              <a:buSzPts val="3600"/>
              <a:buChar char="○"/>
              <a:defRPr sz="3600"/>
            </a:lvl8pPr>
            <a:lvl9pPr lvl="8" algn="ctr" rtl="0">
              <a:spcBef>
                <a:spcPts val="0"/>
              </a:spcBef>
              <a:spcAft>
                <a:spcPts val="0"/>
              </a:spcAft>
              <a:buSzPts val="3600"/>
              <a:buChar char="■"/>
              <a:defRPr sz="3600"/>
            </a:lvl9pPr>
          </a:lstStyle>
          <a:p>
            <a:endParaRPr/>
          </a:p>
        </p:txBody>
      </p:sp>
      <p:sp>
        <p:nvSpPr>
          <p:cNvPr id="568" name="Google Shape;568;p84"/>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
        <p:nvSpPr>
          <p:cNvPr id="569" name="Google Shape;569;p84"/>
          <p:cNvSpPr/>
          <p:nvPr/>
        </p:nvSpPr>
        <p:spPr>
          <a:xfrm>
            <a:off x="8490838" y="110475"/>
            <a:ext cx="511925" cy="50605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1 Title slide">
  <p:cSld name="TITLE_1">
    <p:bg>
      <p:bgPr>
        <a:solidFill>
          <a:schemeClr val="lt2"/>
        </a:solidFill>
        <a:effectLst/>
      </p:bgPr>
    </p:bg>
    <p:spTree>
      <p:nvGrpSpPr>
        <p:cNvPr id="1" name="Shape 574"/>
        <p:cNvGrpSpPr/>
        <p:nvPr/>
      </p:nvGrpSpPr>
      <p:grpSpPr>
        <a:xfrm>
          <a:off x="0" y="0"/>
          <a:ext cx="0" cy="0"/>
          <a:chOff x="0" y="0"/>
          <a:chExt cx="0" cy="0"/>
        </a:xfrm>
      </p:grpSpPr>
      <p:sp>
        <p:nvSpPr>
          <p:cNvPr id="575" name="Google Shape;575;p86" descr="Behavioural Insights Team logo" title="Behavioural Insights Team logo"/>
          <p:cNvSpPr/>
          <p:nvPr/>
        </p:nvSpPr>
        <p:spPr>
          <a:xfrm>
            <a:off x="816969" y="3550839"/>
            <a:ext cx="1058527" cy="1009200"/>
          </a:xfrm>
          <a:prstGeom prst="rect">
            <a:avLst/>
          </a:prstGeom>
          <a:noFill/>
          <a:ln>
            <a:noFill/>
          </a:ln>
        </p:spPr>
      </p:sp>
      <p:sp>
        <p:nvSpPr>
          <p:cNvPr id="576" name="Google Shape;576;p86"/>
          <p:cNvSpPr/>
          <p:nvPr/>
        </p:nvSpPr>
        <p:spPr>
          <a:xfrm rot="10800000">
            <a:off x="4707676" y="2171325"/>
            <a:ext cx="4436324" cy="2972175"/>
          </a:xfrm>
          <a:prstGeom prst="rect">
            <a:avLst/>
          </a:prstGeom>
          <a:noFill/>
          <a:ln>
            <a:noFill/>
          </a:ln>
        </p:spPr>
      </p:sp>
      <p:cxnSp>
        <p:nvCxnSpPr>
          <p:cNvPr id="577" name="Google Shape;577;p86"/>
          <p:cNvCxnSpPr/>
          <p:nvPr/>
        </p:nvCxnSpPr>
        <p:spPr>
          <a:xfrm>
            <a:off x="675550" y="2569935"/>
            <a:ext cx="2114400" cy="0"/>
          </a:xfrm>
          <a:prstGeom prst="straightConnector1">
            <a:avLst/>
          </a:prstGeom>
          <a:noFill/>
          <a:ln w="76200" cap="flat" cmpd="sng">
            <a:solidFill>
              <a:srgbClr val="FFFFFF"/>
            </a:solidFill>
            <a:prstDash val="solid"/>
            <a:round/>
            <a:headEnd type="none" w="med" len="med"/>
            <a:tailEnd type="none" w="med" len="med"/>
          </a:ln>
        </p:spPr>
      </p:cxnSp>
      <p:sp>
        <p:nvSpPr>
          <p:cNvPr id="578" name="Google Shape;578;p86"/>
          <p:cNvSpPr txBox="1">
            <a:spLocks noGrp="1"/>
          </p:cNvSpPr>
          <p:nvPr>
            <p:ph type="sldNum" idx="12"/>
          </p:nvPr>
        </p:nvSpPr>
        <p:spPr>
          <a:xfrm>
            <a:off x="8694000" y="4893200"/>
            <a:ext cx="232500" cy="181500"/>
          </a:xfrm>
          <a:prstGeom prst="rect">
            <a:avLst/>
          </a:prstGeom>
        </p:spPr>
        <p:txBody>
          <a:bodyPr spcFirstLastPara="1" wrap="square" lIns="0" tIns="0" rIns="0" bIns="0" anchor="t" anchorCtr="0">
            <a:noAutofit/>
          </a:bodyPr>
          <a:lstStyle>
            <a:lvl1pPr lvl="0" algn="r" rtl="0">
              <a:buNone/>
              <a:defRPr sz="200">
                <a:solidFill>
                  <a:schemeClr val="lt2"/>
                </a:solidFill>
              </a:defRPr>
            </a:lvl1pPr>
            <a:lvl2pPr lvl="1" algn="r" rtl="0">
              <a:buNone/>
              <a:defRPr sz="200">
                <a:solidFill>
                  <a:schemeClr val="lt2"/>
                </a:solidFill>
              </a:defRPr>
            </a:lvl2pPr>
            <a:lvl3pPr lvl="2" algn="r" rtl="0">
              <a:buNone/>
              <a:defRPr sz="200">
                <a:solidFill>
                  <a:schemeClr val="lt2"/>
                </a:solidFill>
              </a:defRPr>
            </a:lvl3pPr>
            <a:lvl4pPr lvl="3" algn="r" rtl="0">
              <a:buNone/>
              <a:defRPr sz="200">
                <a:solidFill>
                  <a:schemeClr val="lt2"/>
                </a:solidFill>
              </a:defRPr>
            </a:lvl4pPr>
            <a:lvl5pPr lvl="4" algn="r" rtl="0">
              <a:buNone/>
              <a:defRPr sz="200">
                <a:solidFill>
                  <a:schemeClr val="lt2"/>
                </a:solidFill>
              </a:defRPr>
            </a:lvl5pPr>
            <a:lvl6pPr lvl="5" algn="r" rtl="0">
              <a:buNone/>
              <a:defRPr sz="200">
                <a:solidFill>
                  <a:schemeClr val="lt2"/>
                </a:solidFill>
              </a:defRPr>
            </a:lvl6pPr>
            <a:lvl7pPr lvl="6" algn="r" rtl="0">
              <a:buNone/>
              <a:defRPr sz="200">
                <a:solidFill>
                  <a:schemeClr val="lt2"/>
                </a:solidFill>
              </a:defRPr>
            </a:lvl7pPr>
            <a:lvl8pPr lvl="7" algn="r" rtl="0">
              <a:buNone/>
              <a:defRPr sz="200">
                <a:solidFill>
                  <a:schemeClr val="lt2"/>
                </a:solidFill>
              </a:defRPr>
            </a:lvl8pPr>
            <a:lvl9pPr lvl="8" algn="r" rtl="0">
              <a:buNone/>
              <a:defRPr sz="2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579" name="Google Shape;579;p86"/>
          <p:cNvSpPr txBox="1">
            <a:spLocks noGrp="1"/>
          </p:cNvSpPr>
          <p:nvPr>
            <p:ph type="title"/>
          </p:nvPr>
        </p:nvSpPr>
        <p:spPr>
          <a:xfrm>
            <a:off x="658575" y="734850"/>
            <a:ext cx="7813500" cy="16812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a:endParaRPr/>
          </a:p>
        </p:txBody>
      </p:sp>
      <p:sp>
        <p:nvSpPr>
          <p:cNvPr id="580" name="Google Shape;580;p86"/>
          <p:cNvSpPr txBox="1">
            <a:spLocks noGrp="1"/>
          </p:cNvSpPr>
          <p:nvPr>
            <p:ph type="subTitle" idx="1"/>
          </p:nvPr>
        </p:nvSpPr>
        <p:spPr>
          <a:xfrm>
            <a:off x="658500" y="2780975"/>
            <a:ext cx="7813500" cy="792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000"/>
              <a:buNone/>
              <a:defRPr sz="2000">
                <a:solidFill>
                  <a:schemeClr val="lt1"/>
                </a:solidFill>
              </a:defRPr>
            </a:lvl1pPr>
            <a:lvl2pPr lvl="1" rtl="0">
              <a:spcBef>
                <a:spcPts val="1000"/>
              </a:spcBef>
              <a:spcAft>
                <a:spcPts val="0"/>
              </a:spcAft>
              <a:buClr>
                <a:schemeClr val="lt1"/>
              </a:buClr>
              <a:buSzPts val="2000"/>
              <a:buNone/>
              <a:defRPr sz="2000">
                <a:solidFill>
                  <a:schemeClr val="lt1"/>
                </a:solidFill>
              </a:defRPr>
            </a:lvl2pPr>
            <a:lvl3pPr lvl="2" rtl="0">
              <a:spcBef>
                <a:spcPts val="1000"/>
              </a:spcBef>
              <a:spcAft>
                <a:spcPts val="0"/>
              </a:spcAft>
              <a:buClr>
                <a:schemeClr val="lt1"/>
              </a:buClr>
              <a:buSzPts val="2000"/>
              <a:buNone/>
              <a:defRPr sz="2000">
                <a:solidFill>
                  <a:schemeClr val="lt1"/>
                </a:solidFill>
              </a:defRPr>
            </a:lvl3pPr>
            <a:lvl4pPr lvl="3" rtl="0">
              <a:spcBef>
                <a:spcPts val="1000"/>
              </a:spcBef>
              <a:spcAft>
                <a:spcPts val="0"/>
              </a:spcAft>
              <a:buClr>
                <a:schemeClr val="lt1"/>
              </a:buClr>
              <a:buSzPts val="2000"/>
              <a:buNone/>
              <a:defRPr sz="2000">
                <a:solidFill>
                  <a:schemeClr val="lt1"/>
                </a:solidFill>
              </a:defRPr>
            </a:lvl4pPr>
            <a:lvl5pPr lvl="4" rtl="0">
              <a:spcBef>
                <a:spcPts val="1000"/>
              </a:spcBef>
              <a:spcAft>
                <a:spcPts val="0"/>
              </a:spcAft>
              <a:buClr>
                <a:schemeClr val="lt1"/>
              </a:buClr>
              <a:buSzPts val="2000"/>
              <a:buNone/>
              <a:defRPr sz="2000">
                <a:solidFill>
                  <a:schemeClr val="lt1"/>
                </a:solidFill>
              </a:defRPr>
            </a:lvl5pPr>
            <a:lvl6pPr lvl="5" rtl="0">
              <a:spcBef>
                <a:spcPts val="1000"/>
              </a:spcBef>
              <a:spcAft>
                <a:spcPts val="0"/>
              </a:spcAft>
              <a:buClr>
                <a:schemeClr val="lt1"/>
              </a:buClr>
              <a:buSzPts val="2000"/>
              <a:buNone/>
              <a:defRPr sz="2000">
                <a:solidFill>
                  <a:schemeClr val="lt1"/>
                </a:solidFill>
              </a:defRPr>
            </a:lvl6pPr>
            <a:lvl7pPr lvl="6" rtl="0">
              <a:spcBef>
                <a:spcPts val="1000"/>
              </a:spcBef>
              <a:spcAft>
                <a:spcPts val="0"/>
              </a:spcAft>
              <a:buClr>
                <a:schemeClr val="lt1"/>
              </a:buClr>
              <a:buSzPts val="2000"/>
              <a:buNone/>
              <a:defRPr sz="2000">
                <a:solidFill>
                  <a:schemeClr val="lt1"/>
                </a:solidFill>
              </a:defRPr>
            </a:lvl7pPr>
            <a:lvl8pPr lvl="7" rtl="0">
              <a:spcBef>
                <a:spcPts val="1000"/>
              </a:spcBef>
              <a:spcAft>
                <a:spcPts val="0"/>
              </a:spcAft>
              <a:buClr>
                <a:schemeClr val="lt1"/>
              </a:buClr>
              <a:buSzPts val="2000"/>
              <a:buNone/>
              <a:defRPr sz="2000">
                <a:solidFill>
                  <a:schemeClr val="lt1"/>
                </a:solidFill>
              </a:defRPr>
            </a:lvl8pPr>
            <a:lvl9pPr lvl="8" rtl="0">
              <a:spcBef>
                <a:spcPts val="1000"/>
              </a:spcBef>
              <a:spcAft>
                <a:spcPts val="1000"/>
              </a:spcAft>
              <a:buClr>
                <a:schemeClr val="lt1"/>
              </a:buClr>
              <a:buSzPts val="2000"/>
              <a:buNone/>
              <a:defRPr sz="20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1 Title slide with Cabinet Office logo" type="title">
  <p:cSld name="TITLE">
    <p:bg>
      <p:bgPr>
        <a:solidFill>
          <a:schemeClr val="lt2"/>
        </a:solidFill>
        <a:effectLst/>
      </p:bgPr>
    </p:bg>
    <p:spTree>
      <p:nvGrpSpPr>
        <p:cNvPr id="1" name="Shape 581"/>
        <p:cNvGrpSpPr/>
        <p:nvPr/>
      </p:nvGrpSpPr>
      <p:grpSpPr>
        <a:xfrm>
          <a:off x="0" y="0"/>
          <a:ext cx="0" cy="0"/>
          <a:chOff x="0" y="0"/>
          <a:chExt cx="0" cy="0"/>
        </a:xfrm>
      </p:grpSpPr>
      <p:cxnSp>
        <p:nvCxnSpPr>
          <p:cNvPr id="582" name="Google Shape;582;p87"/>
          <p:cNvCxnSpPr/>
          <p:nvPr/>
        </p:nvCxnSpPr>
        <p:spPr>
          <a:xfrm>
            <a:off x="675550" y="2569935"/>
            <a:ext cx="2114400" cy="0"/>
          </a:xfrm>
          <a:prstGeom prst="straightConnector1">
            <a:avLst/>
          </a:prstGeom>
          <a:noFill/>
          <a:ln w="76200" cap="flat" cmpd="sng">
            <a:solidFill>
              <a:srgbClr val="FFFFFF"/>
            </a:solidFill>
            <a:prstDash val="solid"/>
            <a:round/>
            <a:headEnd type="none" w="med" len="med"/>
            <a:tailEnd type="none" w="med" len="med"/>
          </a:ln>
        </p:spPr>
      </p:cxnSp>
      <p:sp>
        <p:nvSpPr>
          <p:cNvPr id="583" name="Google Shape;583;p87" descr="Cabinet Office logo" title="Cabinet Office logo"/>
          <p:cNvSpPr/>
          <p:nvPr/>
        </p:nvSpPr>
        <p:spPr>
          <a:xfrm>
            <a:off x="1879829" y="3550839"/>
            <a:ext cx="1058527" cy="1009200"/>
          </a:xfrm>
          <a:prstGeom prst="rect">
            <a:avLst/>
          </a:prstGeom>
          <a:noFill/>
          <a:ln>
            <a:noFill/>
          </a:ln>
        </p:spPr>
      </p:sp>
      <p:sp>
        <p:nvSpPr>
          <p:cNvPr id="584" name="Google Shape;584;p87" descr="Behavioural Insights Team logo" title="Behavioural Insights Team logo"/>
          <p:cNvSpPr/>
          <p:nvPr/>
        </p:nvSpPr>
        <p:spPr>
          <a:xfrm>
            <a:off x="816969" y="3550839"/>
            <a:ext cx="1058527" cy="1009200"/>
          </a:xfrm>
          <a:prstGeom prst="rect">
            <a:avLst/>
          </a:prstGeom>
          <a:noFill/>
          <a:ln>
            <a:noFill/>
          </a:ln>
        </p:spPr>
      </p:sp>
      <p:sp>
        <p:nvSpPr>
          <p:cNvPr id="585" name="Google Shape;585;p87"/>
          <p:cNvSpPr/>
          <p:nvPr/>
        </p:nvSpPr>
        <p:spPr>
          <a:xfrm rot="10800000">
            <a:off x="4707676" y="2171325"/>
            <a:ext cx="4436324" cy="2972175"/>
          </a:xfrm>
          <a:prstGeom prst="rect">
            <a:avLst/>
          </a:prstGeom>
          <a:noFill/>
          <a:ln>
            <a:noFill/>
          </a:ln>
        </p:spPr>
      </p:sp>
      <p:sp>
        <p:nvSpPr>
          <p:cNvPr id="586" name="Google Shape;586;p87"/>
          <p:cNvSpPr txBox="1">
            <a:spLocks noGrp="1"/>
          </p:cNvSpPr>
          <p:nvPr>
            <p:ph type="sldNum" idx="12"/>
          </p:nvPr>
        </p:nvSpPr>
        <p:spPr>
          <a:xfrm>
            <a:off x="8747702" y="4949525"/>
            <a:ext cx="126300" cy="100200"/>
          </a:xfrm>
          <a:prstGeom prst="rect">
            <a:avLst/>
          </a:prstGeom>
        </p:spPr>
        <p:txBody>
          <a:bodyPr spcFirstLastPara="1" wrap="square" lIns="0" tIns="0" rIns="0" bIns="0" anchor="t" anchorCtr="0">
            <a:noAutofit/>
          </a:bodyPr>
          <a:lstStyle>
            <a:lvl1pPr lvl="0" algn="r" rtl="0">
              <a:buNone/>
              <a:defRPr sz="200">
                <a:solidFill>
                  <a:schemeClr val="lt2"/>
                </a:solidFill>
              </a:defRPr>
            </a:lvl1pPr>
            <a:lvl2pPr lvl="1" algn="r" rtl="0">
              <a:buNone/>
              <a:defRPr sz="200">
                <a:solidFill>
                  <a:schemeClr val="lt2"/>
                </a:solidFill>
              </a:defRPr>
            </a:lvl2pPr>
            <a:lvl3pPr lvl="2" algn="r" rtl="0">
              <a:buNone/>
              <a:defRPr sz="200">
                <a:solidFill>
                  <a:schemeClr val="lt2"/>
                </a:solidFill>
              </a:defRPr>
            </a:lvl3pPr>
            <a:lvl4pPr lvl="3" algn="r" rtl="0">
              <a:buNone/>
              <a:defRPr sz="200">
                <a:solidFill>
                  <a:schemeClr val="lt2"/>
                </a:solidFill>
              </a:defRPr>
            </a:lvl4pPr>
            <a:lvl5pPr lvl="4" algn="r" rtl="0">
              <a:buNone/>
              <a:defRPr sz="200">
                <a:solidFill>
                  <a:schemeClr val="lt2"/>
                </a:solidFill>
              </a:defRPr>
            </a:lvl5pPr>
            <a:lvl6pPr lvl="5" algn="r" rtl="0">
              <a:buNone/>
              <a:defRPr sz="200">
                <a:solidFill>
                  <a:schemeClr val="lt2"/>
                </a:solidFill>
              </a:defRPr>
            </a:lvl6pPr>
            <a:lvl7pPr lvl="6" algn="r" rtl="0">
              <a:buNone/>
              <a:defRPr sz="200">
                <a:solidFill>
                  <a:schemeClr val="lt2"/>
                </a:solidFill>
              </a:defRPr>
            </a:lvl7pPr>
            <a:lvl8pPr lvl="7" algn="r" rtl="0">
              <a:buNone/>
              <a:defRPr sz="200">
                <a:solidFill>
                  <a:schemeClr val="lt2"/>
                </a:solidFill>
              </a:defRPr>
            </a:lvl8pPr>
            <a:lvl9pPr lvl="8" algn="r" rtl="0">
              <a:buNone/>
              <a:defRPr sz="2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
        <p:nvSpPr>
          <p:cNvPr id="587" name="Google Shape;587;p87"/>
          <p:cNvSpPr txBox="1">
            <a:spLocks noGrp="1"/>
          </p:cNvSpPr>
          <p:nvPr>
            <p:ph type="title"/>
          </p:nvPr>
        </p:nvSpPr>
        <p:spPr>
          <a:xfrm>
            <a:off x="658500" y="734850"/>
            <a:ext cx="7813500" cy="16812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000"/>
              <a:buNone/>
              <a:defRPr sz="4000">
                <a:solidFill>
                  <a:schemeClr val="lt1"/>
                </a:solidFill>
              </a:defRPr>
            </a:lvl1pPr>
            <a:lvl2pPr lvl="1" rtl="0">
              <a:spcBef>
                <a:spcPts val="0"/>
              </a:spcBef>
              <a:spcAft>
                <a:spcPts val="0"/>
              </a:spcAft>
              <a:buClr>
                <a:schemeClr val="lt1"/>
              </a:buClr>
              <a:buSzPts val="4000"/>
              <a:buNone/>
              <a:defRPr sz="4000">
                <a:solidFill>
                  <a:schemeClr val="lt1"/>
                </a:solidFill>
              </a:defRPr>
            </a:lvl2pPr>
            <a:lvl3pPr lvl="2" rtl="0">
              <a:spcBef>
                <a:spcPts val="0"/>
              </a:spcBef>
              <a:spcAft>
                <a:spcPts val="0"/>
              </a:spcAft>
              <a:buClr>
                <a:schemeClr val="lt1"/>
              </a:buClr>
              <a:buSzPts val="4000"/>
              <a:buNone/>
              <a:defRPr sz="4000">
                <a:solidFill>
                  <a:schemeClr val="lt1"/>
                </a:solidFill>
              </a:defRPr>
            </a:lvl3pPr>
            <a:lvl4pPr lvl="3" rtl="0">
              <a:spcBef>
                <a:spcPts val="0"/>
              </a:spcBef>
              <a:spcAft>
                <a:spcPts val="0"/>
              </a:spcAft>
              <a:buClr>
                <a:schemeClr val="lt1"/>
              </a:buClr>
              <a:buSzPts val="4000"/>
              <a:buNone/>
              <a:defRPr sz="4000">
                <a:solidFill>
                  <a:schemeClr val="lt1"/>
                </a:solidFill>
              </a:defRPr>
            </a:lvl4pPr>
            <a:lvl5pPr lvl="4" rtl="0">
              <a:spcBef>
                <a:spcPts val="0"/>
              </a:spcBef>
              <a:spcAft>
                <a:spcPts val="0"/>
              </a:spcAft>
              <a:buClr>
                <a:schemeClr val="lt1"/>
              </a:buClr>
              <a:buSzPts val="4000"/>
              <a:buNone/>
              <a:defRPr sz="4000">
                <a:solidFill>
                  <a:schemeClr val="lt1"/>
                </a:solidFill>
              </a:defRPr>
            </a:lvl5pPr>
            <a:lvl6pPr lvl="5" rtl="0">
              <a:spcBef>
                <a:spcPts val="0"/>
              </a:spcBef>
              <a:spcAft>
                <a:spcPts val="0"/>
              </a:spcAft>
              <a:buClr>
                <a:schemeClr val="lt1"/>
              </a:buClr>
              <a:buSzPts val="4000"/>
              <a:buNone/>
              <a:defRPr sz="4000">
                <a:solidFill>
                  <a:schemeClr val="lt1"/>
                </a:solidFill>
              </a:defRPr>
            </a:lvl6pPr>
            <a:lvl7pPr lvl="6" rtl="0">
              <a:spcBef>
                <a:spcPts val="0"/>
              </a:spcBef>
              <a:spcAft>
                <a:spcPts val="0"/>
              </a:spcAft>
              <a:buClr>
                <a:schemeClr val="lt1"/>
              </a:buClr>
              <a:buSzPts val="4000"/>
              <a:buNone/>
              <a:defRPr sz="4000">
                <a:solidFill>
                  <a:schemeClr val="lt1"/>
                </a:solidFill>
              </a:defRPr>
            </a:lvl7pPr>
            <a:lvl8pPr lvl="7" rtl="0">
              <a:spcBef>
                <a:spcPts val="0"/>
              </a:spcBef>
              <a:spcAft>
                <a:spcPts val="0"/>
              </a:spcAft>
              <a:buClr>
                <a:schemeClr val="lt1"/>
              </a:buClr>
              <a:buSzPts val="4000"/>
              <a:buNone/>
              <a:defRPr sz="4000">
                <a:solidFill>
                  <a:schemeClr val="lt1"/>
                </a:solidFill>
              </a:defRPr>
            </a:lvl8pPr>
            <a:lvl9pPr lvl="8" rtl="0">
              <a:spcBef>
                <a:spcPts val="0"/>
              </a:spcBef>
              <a:spcAft>
                <a:spcPts val="0"/>
              </a:spcAft>
              <a:buClr>
                <a:schemeClr val="lt1"/>
              </a:buClr>
              <a:buSzPts val="4000"/>
              <a:buNone/>
              <a:defRPr sz="4000">
                <a:solidFill>
                  <a:schemeClr val="lt1"/>
                </a:solidFill>
              </a:defRPr>
            </a:lvl9pPr>
          </a:lstStyle>
          <a:p>
            <a:endParaRPr/>
          </a:p>
        </p:txBody>
      </p:sp>
      <p:sp>
        <p:nvSpPr>
          <p:cNvPr id="588" name="Google Shape;588;p87"/>
          <p:cNvSpPr txBox="1">
            <a:spLocks noGrp="1"/>
          </p:cNvSpPr>
          <p:nvPr>
            <p:ph type="subTitle" idx="1"/>
          </p:nvPr>
        </p:nvSpPr>
        <p:spPr>
          <a:xfrm>
            <a:off x="658500" y="2780975"/>
            <a:ext cx="7813500" cy="792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000"/>
              <a:buNone/>
              <a:defRPr sz="2000">
                <a:solidFill>
                  <a:schemeClr val="lt1"/>
                </a:solidFill>
              </a:defRPr>
            </a:lvl1pPr>
            <a:lvl2pPr lvl="1" rtl="0">
              <a:spcBef>
                <a:spcPts val="1000"/>
              </a:spcBef>
              <a:spcAft>
                <a:spcPts val="0"/>
              </a:spcAft>
              <a:buClr>
                <a:schemeClr val="lt1"/>
              </a:buClr>
              <a:buSzPts val="2000"/>
              <a:buNone/>
              <a:defRPr sz="2000">
                <a:solidFill>
                  <a:schemeClr val="lt1"/>
                </a:solidFill>
              </a:defRPr>
            </a:lvl2pPr>
            <a:lvl3pPr lvl="2" rtl="0">
              <a:spcBef>
                <a:spcPts val="1000"/>
              </a:spcBef>
              <a:spcAft>
                <a:spcPts val="0"/>
              </a:spcAft>
              <a:buClr>
                <a:schemeClr val="lt1"/>
              </a:buClr>
              <a:buSzPts val="2000"/>
              <a:buNone/>
              <a:defRPr sz="2000">
                <a:solidFill>
                  <a:schemeClr val="lt1"/>
                </a:solidFill>
              </a:defRPr>
            </a:lvl3pPr>
            <a:lvl4pPr lvl="3" rtl="0">
              <a:spcBef>
                <a:spcPts val="1000"/>
              </a:spcBef>
              <a:spcAft>
                <a:spcPts val="0"/>
              </a:spcAft>
              <a:buClr>
                <a:schemeClr val="lt1"/>
              </a:buClr>
              <a:buSzPts val="2000"/>
              <a:buNone/>
              <a:defRPr sz="2000">
                <a:solidFill>
                  <a:schemeClr val="lt1"/>
                </a:solidFill>
              </a:defRPr>
            </a:lvl4pPr>
            <a:lvl5pPr lvl="4" rtl="0">
              <a:spcBef>
                <a:spcPts val="1000"/>
              </a:spcBef>
              <a:spcAft>
                <a:spcPts val="0"/>
              </a:spcAft>
              <a:buClr>
                <a:schemeClr val="lt1"/>
              </a:buClr>
              <a:buSzPts val="2000"/>
              <a:buNone/>
              <a:defRPr sz="2000">
                <a:solidFill>
                  <a:schemeClr val="lt1"/>
                </a:solidFill>
              </a:defRPr>
            </a:lvl5pPr>
            <a:lvl6pPr lvl="5" rtl="0">
              <a:spcBef>
                <a:spcPts val="1000"/>
              </a:spcBef>
              <a:spcAft>
                <a:spcPts val="0"/>
              </a:spcAft>
              <a:buClr>
                <a:schemeClr val="lt1"/>
              </a:buClr>
              <a:buSzPts val="2000"/>
              <a:buNone/>
              <a:defRPr sz="2000">
                <a:solidFill>
                  <a:schemeClr val="lt1"/>
                </a:solidFill>
              </a:defRPr>
            </a:lvl6pPr>
            <a:lvl7pPr lvl="6" rtl="0">
              <a:spcBef>
                <a:spcPts val="1000"/>
              </a:spcBef>
              <a:spcAft>
                <a:spcPts val="0"/>
              </a:spcAft>
              <a:buClr>
                <a:schemeClr val="lt1"/>
              </a:buClr>
              <a:buSzPts val="2000"/>
              <a:buNone/>
              <a:defRPr sz="2000">
                <a:solidFill>
                  <a:schemeClr val="lt1"/>
                </a:solidFill>
              </a:defRPr>
            </a:lvl7pPr>
            <a:lvl8pPr lvl="7" rtl="0">
              <a:spcBef>
                <a:spcPts val="1000"/>
              </a:spcBef>
              <a:spcAft>
                <a:spcPts val="0"/>
              </a:spcAft>
              <a:buClr>
                <a:schemeClr val="lt1"/>
              </a:buClr>
              <a:buSzPts val="2000"/>
              <a:buNone/>
              <a:defRPr sz="2000">
                <a:solidFill>
                  <a:schemeClr val="lt1"/>
                </a:solidFill>
              </a:defRPr>
            </a:lvl8pPr>
            <a:lvl9pPr lvl="8" rtl="0">
              <a:spcBef>
                <a:spcPts val="1000"/>
              </a:spcBef>
              <a:spcAft>
                <a:spcPts val="1000"/>
              </a:spcAft>
              <a:buClr>
                <a:schemeClr val="lt1"/>
              </a:buClr>
              <a:buSzPts val="2000"/>
              <a:buNone/>
              <a:defRPr sz="2000">
                <a:solidFill>
                  <a:schemeClr val="lt1"/>
                </a:solidFill>
              </a:defRPr>
            </a:lvl9pPr>
          </a:lstStyle>
          <a:p>
            <a:endParaRPr/>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rgbClr val="FAC32F"/>
              </a:buClr>
              <a:buSzPts val="1800"/>
              <a:buChar char="●"/>
              <a:defRPr>
                <a:solidFill>
                  <a:srgbClr val="000000"/>
                </a:solidFill>
              </a:defRPr>
            </a:lvl1pPr>
            <a:lvl2pPr marL="914400" lvl="1" indent="-342900" rtl="0">
              <a:spcBef>
                <a:spcPts val="0"/>
              </a:spcBef>
              <a:spcAft>
                <a:spcPts val="0"/>
              </a:spcAft>
              <a:buClr>
                <a:srgbClr val="FAC32F"/>
              </a:buClr>
              <a:buSzPts val="1800"/>
              <a:buChar char="○"/>
              <a:defRPr>
                <a:solidFill>
                  <a:srgbClr val="000000"/>
                </a:solidFill>
              </a:defRPr>
            </a:lvl2pPr>
            <a:lvl3pPr marL="1371600" lvl="2" indent="-342900" rtl="0">
              <a:spcBef>
                <a:spcPts val="0"/>
              </a:spcBef>
              <a:spcAft>
                <a:spcPts val="0"/>
              </a:spcAft>
              <a:buClr>
                <a:srgbClr val="FAC32F"/>
              </a:buClr>
              <a:buSzPts val="1800"/>
              <a:buChar char="■"/>
              <a:defRPr>
                <a:solidFill>
                  <a:srgbClr val="000000"/>
                </a:solidFill>
              </a:defRPr>
            </a:lvl3pPr>
            <a:lvl4pPr marL="1828800" lvl="3" indent="-342900" rtl="0">
              <a:spcBef>
                <a:spcPts val="0"/>
              </a:spcBef>
              <a:spcAft>
                <a:spcPts val="0"/>
              </a:spcAft>
              <a:buClr>
                <a:srgbClr val="000000"/>
              </a:buClr>
              <a:buSzPts val="1800"/>
              <a:buChar char="●"/>
              <a:defRPr>
                <a:solidFill>
                  <a:srgbClr val="000000"/>
                </a:solidFill>
              </a:defRPr>
            </a:lvl4pPr>
            <a:lvl5pPr marL="2286000" lvl="4" indent="-342900" rtl="0">
              <a:spcBef>
                <a:spcPts val="0"/>
              </a:spcBef>
              <a:spcAft>
                <a:spcPts val="0"/>
              </a:spcAft>
              <a:buClr>
                <a:srgbClr val="000000"/>
              </a:buClr>
              <a:buSzPts val="1800"/>
              <a:buChar char="○"/>
              <a:defRPr>
                <a:solidFill>
                  <a:srgbClr val="000000"/>
                </a:solidFill>
              </a:defRPr>
            </a:lvl5pPr>
            <a:lvl6pPr marL="2743200" lvl="5" indent="-342900" rtl="0">
              <a:spcBef>
                <a:spcPts val="0"/>
              </a:spcBef>
              <a:spcAft>
                <a:spcPts val="0"/>
              </a:spcAft>
              <a:buClr>
                <a:srgbClr val="000000"/>
              </a:buClr>
              <a:buSzPts val="1800"/>
              <a:buChar char="■"/>
              <a:defRPr>
                <a:solidFill>
                  <a:srgbClr val="000000"/>
                </a:solidFill>
              </a:defRPr>
            </a:lvl6pPr>
            <a:lvl7pPr marL="3200400" lvl="6" indent="-342900" rtl="0">
              <a:spcBef>
                <a:spcPts val="0"/>
              </a:spcBef>
              <a:spcAft>
                <a:spcPts val="0"/>
              </a:spcAft>
              <a:buClr>
                <a:srgbClr val="000000"/>
              </a:buClr>
              <a:buSzPts val="1800"/>
              <a:buChar char="●"/>
              <a:defRPr>
                <a:solidFill>
                  <a:srgbClr val="000000"/>
                </a:solidFill>
              </a:defRPr>
            </a:lvl7pPr>
            <a:lvl8pPr marL="3657600" lvl="7" indent="-342900" rtl="0">
              <a:spcBef>
                <a:spcPts val="0"/>
              </a:spcBef>
              <a:spcAft>
                <a:spcPts val="0"/>
              </a:spcAft>
              <a:buClr>
                <a:srgbClr val="000000"/>
              </a:buClr>
              <a:buSzPts val="1800"/>
              <a:buChar char="○"/>
              <a:defRPr>
                <a:solidFill>
                  <a:srgbClr val="000000"/>
                </a:solidFill>
              </a:defRPr>
            </a:lvl8pPr>
            <a:lvl9pPr marL="4114800" lvl="8" indent="-342900" rtl="0">
              <a:spcBef>
                <a:spcPts val="0"/>
              </a:spcBef>
              <a:spcAft>
                <a:spcPts val="0"/>
              </a:spcAft>
              <a:buClr>
                <a:srgbClr val="000000"/>
              </a:buClr>
              <a:buSzPts val="1800"/>
              <a:buChar char="■"/>
              <a:defRPr>
                <a:solidFill>
                  <a:srgbClr val="000000"/>
                </a:solidFill>
              </a:defRPr>
            </a:lvl9pPr>
          </a:lstStyle>
          <a:p>
            <a:endParaRPr dirty="0"/>
          </a:p>
        </p:txBody>
      </p:sp>
      <p:sp>
        <p:nvSpPr>
          <p:cNvPr id="28" name="Google Shape;28;p6"/>
          <p:cNvSpPr txBox="1">
            <a:spLocks noGrp="1"/>
          </p:cNvSpPr>
          <p:nvPr>
            <p:ph type="body" idx="2"/>
          </p:nvPr>
        </p:nvSpPr>
        <p:spPr>
          <a:xfrm>
            <a:off x="4678687" y="1887378"/>
            <a:ext cx="3543300" cy="3027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Clr>
                <a:srgbClr val="FAC32F"/>
              </a:buClr>
              <a:buSzPts val="1800"/>
              <a:buChar char="●"/>
              <a:defRPr>
                <a:solidFill>
                  <a:srgbClr val="000000"/>
                </a:solidFill>
              </a:defRPr>
            </a:lvl1pPr>
            <a:lvl2pPr marL="914400" lvl="1" indent="-342900" rtl="0">
              <a:spcBef>
                <a:spcPts val="0"/>
              </a:spcBef>
              <a:spcAft>
                <a:spcPts val="0"/>
              </a:spcAft>
              <a:buClr>
                <a:srgbClr val="FAC32F"/>
              </a:buClr>
              <a:buSzPts val="1800"/>
              <a:buChar char="○"/>
              <a:defRPr>
                <a:solidFill>
                  <a:srgbClr val="000000"/>
                </a:solidFill>
              </a:defRPr>
            </a:lvl2pPr>
            <a:lvl3pPr marL="1371600" lvl="2" indent="-342900" rtl="0">
              <a:spcBef>
                <a:spcPts val="0"/>
              </a:spcBef>
              <a:spcAft>
                <a:spcPts val="0"/>
              </a:spcAft>
              <a:buClr>
                <a:srgbClr val="FAC32F"/>
              </a:buClr>
              <a:buSzPts val="1800"/>
              <a:buChar char="■"/>
              <a:defRPr>
                <a:solidFill>
                  <a:srgbClr val="000000"/>
                </a:solidFill>
              </a:defRPr>
            </a:lvl3pPr>
            <a:lvl4pPr marL="1828800" lvl="3" indent="-342900" rtl="0">
              <a:spcBef>
                <a:spcPts val="0"/>
              </a:spcBef>
              <a:spcAft>
                <a:spcPts val="0"/>
              </a:spcAft>
              <a:buClr>
                <a:srgbClr val="000000"/>
              </a:buClr>
              <a:buSzPts val="1800"/>
              <a:buChar char="●"/>
              <a:defRPr>
                <a:solidFill>
                  <a:srgbClr val="000000"/>
                </a:solidFill>
              </a:defRPr>
            </a:lvl4pPr>
            <a:lvl5pPr marL="2286000" lvl="4" indent="-342900" rtl="0">
              <a:spcBef>
                <a:spcPts val="0"/>
              </a:spcBef>
              <a:spcAft>
                <a:spcPts val="0"/>
              </a:spcAft>
              <a:buClr>
                <a:srgbClr val="000000"/>
              </a:buClr>
              <a:buSzPts val="1800"/>
              <a:buChar char="○"/>
              <a:defRPr>
                <a:solidFill>
                  <a:srgbClr val="000000"/>
                </a:solidFill>
              </a:defRPr>
            </a:lvl5pPr>
            <a:lvl6pPr marL="2743200" lvl="5" indent="-342900" rtl="0">
              <a:spcBef>
                <a:spcPts val="0"/>
              </a:spcBef>
              <a:spcAft>
                <a:spcPts val="0"/>
              </a:spcAft>
              <a:buClr>
                <a:srgbClr val="000000"/>
              </a:buClr>
              <a:buSzPts val="1800"/>
              <a:buChar char="■"/>
              <a:defRPr>
                <a:solidFill>
                  <a:srgbClr val="000000"/>
                </a:solidFill>
              </a:defRPr>
            </a:lvl6pPr>
            <a:lvl7pPr marL="3200400" lvl="6" indent="-342900" rtl="0">
              <a:spcBef>
                <a:spcPts val="0"/>
              </a:spcBef>
              <a:spcAft>
                <a:spcPts val="0"/>
              </a:spcAft>
              <a:buClr>
                <a:srgbClr val="000000"/>
              </a:buClr>
              <a:buSzPts val="1800"/>
              <a:buChar char="●"/>
              <a:defRPr>
                <a:solidFill>
                  <a:srgbClr val="000000"/>
                </a:solidFill>
              </a:defRPr>
            </a:lvl7pPr>
            <a:lvl8pPr marL="3657600" lvl="7" indent="-342900" rtl="0">
              <a:spcBef>
                <a:spcPts val="0"/>
              </a:spcBef>
              <a:spcAft>
                <a:spcPts val="0"/>
              </a:spcAft>
              <a:buClr>
                <a:srgbClr val="000000"/>
              </a:buClr>
              <a:buSzPts val="1800"/>
              <a:buChar char="○"/>
              <a:defRPr>
                <a:solidFill>
                  <a:srgbClr val="000000"/>
                </a:solidFill>
              </a:defRPr>
            </a:lvl8pPr>
            <a:lvl9pPr marL="4114800" lvl="8" indent="-342900" rtl="0">
              <a:spcBef>
                <a:spcPts val="0"/>
              </a:spcBef>
              <a:spcAft>
                <a:spcPts val="0"/>
              </a:spcAft>
              <a:buClr>
                <a:srgbClr val="000000"/>
              </a:buClr>
              <a:buSzPts val="1800"/>
              <a:buChar char="■"/>
              <a:defRPr>
                <a:solidFill>
                  <a:srgbClr val="000000"/>
                </a:solidFill>
              </a:defRPr>
            </a:lvl9pPr>
          </a:lstStyle>
          <a:p>
            <a:endParaRPr/>
          </a:p>
        </p:txBody>
      </p:sp>
      <p:sp>
        <p:nvSpPr>
          <p:cNvPr id="29" name="Google Shape;29;p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lvl1pPr lvl="0" rtl="0">
              <a:buNone/>
              <a:defRPr>
                <a:solidFill>
                  <a:schemeClr val="tx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fld id="{00000000-1234-1234-1234-123412341234}" type="slidenum">
              <a:rPr lang="en" smtClean="0"/>
              <a:pPr/>
              <a:t>‹#›</a:t>
            </a:fld>
            <a:endParaRPr lang="en" dirty="0"/>
          </a:p>
        </p:txBody>
      </p:sp>
      <p:cxnSp>
        <p:nvCxnSpPr>
          <p:cNvPr id="30" name="Google Shape;30;p6"/>
          <p:cNvCxnSpPr/>
          <p:nvPr/>
        </p:nvCxnSpPr>
        <p:spPr>
          <a:xfrm>
            <a:off x="475625" y="857200"/>
            <a:ext cx="2476200" cy="0"/>
          </a:xfrm>
          <a:prstGeom prst="straightConnector1">
            <a:avLst/>
          </a:prstGeom>
          <a:noFill/>
          <a:ln w="38100" cap="flat" cmpd="sng">
            <a:solidFill>
              <a:srgbClr val="FAC32F"/>
            </a:solidFill>
            <a:prstDash val="solid"/>
            <a:round/>
            <a:headEnd type="none" w="med" len="med"/>
            <a:tailEnd type="none" w="med" len="med"/>
          </a:ln>
        </p:spPr>
      </p:cxn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2a One text column">
  <p:cSld name="CUSTOM_5_2_1_1_3_1">
    <p:spTree>
      <p:nvGrpSpPr>
        <p:cNvPr id="1" name="Shape 589"/>
        <p:cNvGrpSpPr/>
        <p:nvPr/>
      </p:nvGrpSpPr>
      <p:grpSpPr>
        <a:xfrm>
          <a:off x="0" y="0"/>
          <a:ext cx="0" cy="0"/>
          <a:chOff x="0" y="0"/>
          <a:chExt cx="0" cy="0"/>
        </a:xfrm>
      </p:grpSpPr>
      <p:cxnSp>
        <p:nvCxnSpPr>
          <p:cNvPr id="590" name="Google Shape;590;p88"/>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591" name="Google Shape;591;p88" descr="Page number"/>
          <p:cNvSpPr txBox="1">
            <a:spLocks noGrp="1"/>
          </p:cNvSpPr>
          <p:nvPr>
            <p:ph type="sldNum" idx="12"/>
          </p:nvPr>
        </p:nvSpPr>
        <p:spPr>
          <a:xfrm>
            <a:off x="8501900" y="4708800"/>
            <a:ext cx="3843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592" name="Google Shape;592;p88"/>
          <p:cNvSpPr txBox="1">
            <a:spLocks noGrp="1"/>
          </p:cNvSpPr>
          <p:nvPr>
            <p:ph type="body" idx="1"/>
          </p:nvPr>
        </p:nvSpPr>
        <p:spPr>
          <a:xfrm>
            <a:off x="450000" y="1188025"/>
            <a:ext cx="824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593" name="Google Shape;593;p88"/>
          <p:cNvSpPr txBox="1">
            <a:spLocks noGrp="1"/>
          </p:cNvSpPr>
          <p:nvPr>
            <p:ph type="title"/>
          </p:nvPr>
        </p:nvSpPr>
        <p:spPr>
          <a:xfrm>
            <a:off x="450000" y="306000"/>
            <a:ext cx="8244000" cy="636600"/>
          </a:xfrm>
          <a:prstGeom prst="rect">
            <a:avLst/>
          </a:prstGeom>
        </p:spPr>
        <p:txBody>
          <a:bodyPr spcFirstLastPara="1" wrap="square" lIns="0" tIns="0" rIns="0" bIns="0" anchor="b" anchorCtr="0">
            <a:noAutofit/>
          </a:bodyPr>
          <a:lstStyle>
            <a:lvl1pPr lvl="0" rtl="0">
              <a:spcBef>
                <a:spcPts val="0"/>
              </a:spcBef>
              <a:spcAft>
                <a:spcPts val="0"/>
              </a:spcAft>
              <a:buSzPts val="2200"/>
              <a:buNone/>
              <a:defRPr/>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endParaRPr/>
          </a:p>
        </p:txBody>
      </p:sp>
      <p:sp>
        <p:nvSpPr>
          <p:cNvPr id="594" name="Google Shape;594;p88"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chemeClr val="accent2"/>
          </p15:clr>
        </p15:guide>
        <p15:guide id="3" pos="283">
          <p15:clr>
            <a:schemeClr val="accent2"/>
          </p15:clr>
        </p15:guide>
        <p15:guide id="4" pos="5477">
          <p15:clr>
            <a:schemeClr val="accent2"/>
          </p15:clr>
        </p15:guide>
        <p15:guide id="5" orient="horz" pos="193">
          <p15:clr>
            <a:srgbClr val="FA7B17"/>
          </p15:clr>
        </p15:guide>
        <p15:guide id="6" orient="horz" pos="3048">
          <p15:clr>
            <a:srgbClr val="FA7B17"/>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2a One text column with subtitle">
  <p:cSld name="CUSTOM_5_2_1_1_3_1_1">
    <p:spTree>
      <p:nvGrpSpPr>
        <p:cNvPr id="1" name="Shape 595"/>
        <p:cNvGrpSpPr/>
        <p:nvPr/>
      </p:nvGrpSpPr>
      <p:grpSpPr>
        <a:xfrm>
          <a:off x="0" y="0"/>
          <a:ext cx="0" cy="0"/>
          <a:chOff x="0" y="0"/>
          <a:chExt cx="0" cy="0"/>
        </a:xfrm>
      </p:grpSpPr>
      <p:sp>
        <p:nvSpPr>
          <p:cNvPr id="596" name="Google Shape;596;p89"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cxnSp>
        <p:nvCxnSpPr>
          <p:cNvPr id="597" name="Google Shape;597;p89"/>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598" name="Google Shape;598;p89"/>
          <p:cNvSpPr txBox="1">
            <a:spLocks noGrp="1"/>
          </p:cNvSpPr>
          <p:nvPr>
            <p:ph type="subTitle" idx="1"/>
          </p:nvPr>
        </p:nvSpPr>
        <p:spPr>
          <a:xfrm>
            <a:off x="450000" y="1188025"/>
            <a:ext cx="8244000" cy="221100"/>
          </a:xfrm>
          <a:prstGeom prst="rect">
            <a:avLst/>
          </a:prstGeom>
        </p:spPr>
        <p:txBody>
          <a:bodyPr spcFirstLastPara="1" wrap="square" lIns="0" tIns="0" rIns="0" bIns="0" anchor="t" anchorCtr="0">
            <a:noAutofit/>
          </a:bodyPr>
          <a:lstStyle>
            <a:lvl1pPr lvl="0" rtl="0">
              <a:spcBef>
                <a:spcPts val="0"/>
              </a:spcBef>
              <a:spcAft>
                <a:spcPts val="0"/>
              </a:spcAft>
              <a:buSzPts val="1400"/>
              <a:buNone/>
              <a:defRPr/>
            </a:lvl1pPr>
            <a:lvl2pPr lvl="1" rtl="0">
              <a:spcBef>
                <a:spcPts val="1000"/>
              </a:spcBef>
              <a:spcAft>
                <a:spcPts val="0"/>
              </a:spcAft>
              <a:buSzPts val="1400"/>
              <a:buNone/>
              <a:defRPr sz="1400"/>
            </a:lvl2pPr>
            <a:lvl3pPr lvl="2" rtl="0">
              <a:spcBef>
                <a:spcPts val="1000"/>
              </a:spcBef>
              <a:spcAft>
                <a:spcPts val="0"/>
              </a:spcAft>
              <a:buSzPts val="1400"/>
              <a:buNone/>
              <a:defRPr sz="1400"/>
            </a:lvl3pPr>
            <a:lvl4pPr lvl="3" rtl="0">
              <a:spcBef>
                <a:spcPts val="1000"/>
              </a:spcBef>
              <a:spcAft>
                <a:spcPts val="0"/>
              </a:spcAft>
              <a:buSzPts val="1400"/>
              <a:buNone/>
              <a:defRPr sz="1400"/>
            </a:lvl4pPr>
            <a:lvl5pPr lvl="4" rtl="0">
              <a:spcBef>
                <a:spcPts val="1000"/>
              </a:spcBef>
              <a:spcAft>
                <a:spcPts val="0"/>
              </a:spcAft>
              <a:buSzPts val="1400"/>
              <a:buNone/>
              <a:defRPr sz="1400"/>
            </a:lvl5pPr>
            <a:lvl6pPr lvl="5" rtl="0">
              <a:spcBef>
                <a:spcPts val="1000"/>
              </a:spcBef>
              <a:spcAft>
                <a:spcPts val="0"/>
              </a:spcAft>
              <a:buSzPts val="1400"/>
              <a:buNone/>
              <a:defRPr sz="1400"/>
            </a:lvl6pPr>
            <a:lvl7pPr lvl="6" rtl="0">
              <a:spcBef>
                <a:spcPts val="1000"/>
              </a:spcBef>
              <a:spcAft>
                <a:spcPts val="0"/>
              </a:spcAft>
              <a:buSzPts val="1400"/>
              <a:buNone/>
              <a:defRPr sz="1400"/>
            </a:lvl7pPr>
            <a:lvl8pPr lvl="7" rtl="0">
              <a:spcBef>
                <a:spcPts val="1000"/>
              </a:spcBef>
              <a:spcAft>
                <a:spcPts val="0"/>
              </a:spcAft>
              <a:buSzPts val="1400"/>
              <a:buNone/>
              <a:defRPr sz="1400"/>
            </a:lvl8pPr>
            <a:lvl9pPr lvl="8" rtl="0">
              <a:spcBef>
                <a:spcPts val="1000"/>
              </a:spcBef>
              <a:spcAft>
                <a:spcPts val="1000"/>
              </a:spcAft>
              <a:buSzPts val="1400"/>
              <a:buNone/>
              <a:defRPr sz="1400"/>
            </a:lvl9pPr>
          </a:lstStyle>
          <a:p>
            <a:endParaRPr/>
          </a:p>
        </p:txBody>
      </p:sp>
      <p:sp>
        <p:nvSpPr>
          <p:cNvPr id="599" name="Google Shape;599;p89"/>
          <p:cNvSpPr txBox="1">
            <a:spLocks noGrp="1"/>
          </p:cNvSpPr>
          <p:nvPr>
            <p:ph type="body" idx="2"/>
          </p:nvPr>
        </p:nvSpPr>
        <p:spPr>
          <a:xfrm>
            <a:off x="450000" y="1524500"/>
            <a:ext cx="8244000" cy="3030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600" name="Google Shape;600;p89"/>
          <p:cNvSpPr txBox="1">
            <a:spLocks noGrp="1"/>
          </p:cNvSpPr>
          <p:nvPr>
            <p:ph type="title"/>
          </p:nvPr>
        </p:nvSpPr>
        <p:spPr>
          <a:xfrm>
            <a:off x="450000" y="306000"/>
            <a:ext cx="824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1" name="Google Shape;601;p89"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orient="horz" pos="1620">
          <p15:clr>
            <a:srgbClr val="FA7B17"/>
          </p15:clr>
        </p15:guide>
        <p15:guide id="2" pos="2880">
          <p15:clr>
            <a:srgbClr val="FA7B17"/>
          </p15:clr>
        </p15:guide>
        <p15:guide id="3" pos="283">
          <p15:clr>
            <a:srgbClr val="FA7B17"/>
          </p15:clr>
        </p15:guide>
        <p15:guide id="4" pos="5477">
          <p15:clr>
            <a:srgbClr val="FA7B17"/>
          </p15:clr>
        </p15:guide>
        <p15:guide id="5" orient="horz" pos="193">
          <p15:clr>
            <a:srgbClr val="FA7B17"/>
          </p15:clr>
        </p15:guide>
        <p15:guide id="6" orient="horz" pos="3048">
          <p15:clr>
            <a:srgbClr val="FA7B17"/>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2a One text column with hex">
  <p:cSld name="TITLE_AND_BODY_3">
    <p:spTree>
      <p:nvGrpSpPr>
        <p:cNvPr id="1" name="Shape 602"/>
        <p:cNvGrpSpPr/>
        <p:nvPr/>
      </p:nvGrpSpPr>
      <p:grpSpPr>
        <a:xfrm>
          <a:off x="0" y="0"/>
          <a:ext cx="0" cy="0"/>
          <a:chOff x="0" y="0"/>
          <a:chExt cx="0" cy="0"/>
        </a:xfrm>
      </p:grpSpPr>
      <p:sp>
        <p:nvSpPr>
          <p:cNvPr id="603" name="Google Shape;603;p90"/>
          <p:cNvSpPr/>
          <p:nvPr/>
        </p:nvSpPr>
        <p:spPr>
          <a:xfrm>
            <a:off x="5829050" y="2896775"/>
            <a:ext cx="3314950" cy="2246723"/>
          </a:xfrm>
          <a:prstGeom prst="rect">
            <a:avLst/>
          </a:prstGeom>
          <a:noFill/>
          <a:ln>
            <a:noFill/>
          </a:ln>
        </p:spPr>
      </p:sp>
      <p:cxnSp>
        <p:nvCxnSpPr>
          <p:cNvPr id="604" name="Google Shape;604;p90"/>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606" name="Google Shape;606;p90"/>
          <p:cNvSpPr txBox="1">
            <a:spLocks noGrp="1"/>
          </p:cNvSpPr>
          <p:nvPr>
            <p:ph type="body" idx="1"/>
          </p:nvPr>
        </p:nvSpPr>
        <p:spPr>
          <a:xfrm>
            <a:off x="450000" y="1188025"/>
            <a:ext cx="824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607" name="Google Shape;607;p90"/>
          <p:cNvSpPr txBox="1">
            <a:spLocks noGrp="1"/>
          </p:cNvSpPr>
          <p:nvPr>
            <p:ph type="title"/>
          </p:nvPr>
        </p:nvSpPr>
        <p:spPr>
          <a:xfrm>
            <a:off x="450000" y="306000"/>
            <a:ext cx="824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08" name="Google Shape;608;p90" descr="Behavioural Insights Team logo"/>
          <p:cNvSpPr/>
          <p:nvPr/>
        </p:nvSpPr>
        <p:spPr>
          <a:xfrm>
            <a:off x="219150" y="4755000"/>
            <a:ext cx="173699" cy="173151"/>
          </a:xfrm>
          <a:prstGeom prst="rect">
            <a:avLst/>
          </a:prstGeom>
          <a:noFill/>
          <a:ln>
            <a:noFill/>
          </a:ln>
        </p:spPr>
      </p:sp>
      <p:sp>
        <p:nvSpPr>
          <p:cNvPr id="2" name="Google Shape;8;p1">
            <a:extLst>
              <a:ext uri="{FF2B5EF4-FFF2-40B4-BE49-F238E27FC236}">
                <a16:creationId xmlns:a16="http://schemas.microsoft.com/office/drawing/2014/main" id="{E2294FD1-0D25-66F2-8AA9-682BA183D9A0}"/>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a:t>
            </a:fld>
            <a:endParaRPr lang="en" dirty="0"/>
          </a:p>
        </p:txBody>
      </p:sp>
    </p:spTree>
  </p:cSld>
  <p:clrMapOvr>
    <a:masterClrMapping/>
  </p:clrMapOvr>
  <p:extLst>
    <p:ext uri="{DCECCB84-F9BA-43D5-87BE-67443E8EF086}">
      <p15:sldGuideLst xmlns:p15="http://schemas.microsoft.com/office/powerpoint/2012/main">
        <p15:guide id="1" orient="horz" pos="193">
          <p15:clr>
            <a:srgbClr val="FA7B17"/>
          </p15:clr>
        </p15:guide>
        <p15:guide id="2" orient="horz" pos="1620">
          <p15:clr>
            <a:srgbClr val="FA7B17"/>
          </p15:clr>
        </p15:guide>
        <p15:guide id="3" orient="horz" pos="3048">
          <p15:clr>
            <a:srgbClr val="FA7B17"/>
          </p15:clr>
        </p15:guide>
        <p15:guide id="4" pos="283">
          <p15:clr>
            <a:srgbClr val="FA7B17"/>
          </p15:clr>
        </p15:guide>
        <p15:guide id="5" pos="2880">
          <p15:clr>
            <a:srgbClr val="FA7B17"/>
          </p15:clr>
        </p15:guide>
        <p15:guide id="6" pos="5477">
          <p15:clr>
            <a:srgbClr val="FA7B17"/>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2a Two text columns">
  <p:cSld name="CUSTOM_6_2_5">
    <p:spTree>
      <p:nvGrpSpPr>
        <p:cNvPr id="1" name="Shape 609"/>
        <p:cNvGrpSpPr/>
        <p:nvPr/>
      </p:nvGrpSpPr>
      <p:grpSpPr>
        <a:xfrm>
          <a:off x="0" y="0"/>
          <a:ext cx="0" cy="0"/>
          <a:chOff x="0" y="0"/>
          <a:chExt cx="0" cy="0"/>
        </a:xfrm>
      </p:grpSpPr>
      <p:cxnSp>
        <p:nvCxnSpPr>
          <p:cNvPr id="610" name="Google Shape;610;p91"/>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612" name="Google Shape;612;p91"/>
          <p:cNvSpPr txBox="1">
            <a:spLocks noGrp="1"/>
          </p:cNvSpPr>
          <p:nvPr>
            <p:ph type="body" idx="1"/>
          </p:nvPr>
        </p:nvSpPr>
        <p:spPr>
          <a:xfrm>
            <a:off x="450000" y="1188025"/>
            <a:ext cx="401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613" name="Google Shape;613;p91"/>
          <p:cNvSpPr txBox="1">
            <a:spLocks noGrp="1"/>
          </p:cNvSpPr>
          <p:nvPr>
            <p:ph type="body" idx="2"/>
          </p:nvPr>
        </p:nvSpPr>
        <p:spPr>
          <a:xfrm>
            <a:off x="4680000" y="1188025"/>
            <a:ext cx="401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614" name="Google Shape;614;p91"/>
          <p:cNvSpPr txBox="1">
            <a:spLocks noGrp="1"/>
          </p:cNvSpPr>
          <p:nvPr>
            <p:ph type="title"/>
          </p:nvPr>
        </p:nvSpPr>
        <p:spPr>
          <a:xfrm>
            <a:off x="450000" y="306000"/>
            <a:ext cx="824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5" name="Google Shape;615;p91" descr="Behavioural Insights Team logo"/>
          <p:cNvSpPr/>
          <p:nvPr/>
        </p:nvSpPr>
        <p:spPr>
          <a:xfrm>
            <a:off x="219150" y="4755000"/>
            <a:ext cx="173699" cy="173151"/>
          </a:xfrm>
          <a:prstGeom prst="rect">
            <a:avLst/>
          </a:prstGeom>
          <a:noFill/>
          <a:ln>
            <a:noFill/>
          </a:ln>
        </p:spPr>
      </p:sp>
      <p:sp>
        <p:nvSpPr>
          <p:cNvPr id="2" name="Google Shape;8;p1">
            <a:extLst>
              <a:ext uri="{FF2B5EF4-FFF2-40B4-BE49-F238E27FC236}">
                <a16:creationId xmlns:a16="http://schemas.microsoft.com/office/drawing/2014/main" id="{3C7E3C96-00F0-90E6-6271-28F2FE3711C9}"/>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a:t>
            </a:fld>
            <a:endParaRPr lang="en" dirty="0"/>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matchingName="2a Two text columns with subtitles">
  <p:cSld name="CUSTOM_6_2_4">
    <p:spTree>
      <p:nvGrpSpPr>
        <p:cNvPr id="1" name="Shape 616"/>
        <p:cNvGrpSpPr/>
        <p:nvPr/>
      </p:nvGrpSpPr>
      <p:grpSpPr>
        <a:xfrm>
          <a:off x="0" y="0"/>
          <a:ext cx="0" cy="0"/>
          <a:chOff x="0" y="0"/>
          <a:chExt cx="0" cy="0"/>
        </a:xfrm>
      </p:grpSpPr>
      <p:cxnSp>
        <p:nvCxnSpPr>
          <p:cNvPr id="617" name="Google Shape;617;p92"/>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619" name="Google Shape;619;p92"/>
          <p:cNvSpPr txBox="1">
            <a:spLocks noGrp="1"/>
          </p:cNvSpPr>
          <p:nvPr>
            <p:ph type="subTitle" idx="1"/>
          </p:nvPr>
        </p:nvSpPr>
        <p:spPr>
          <a:xfrm>
            <a:off x="450000" y="1188025"/>
            <a:ext cx="4014000" cy="221100"/>
          </a:xfrm>
          <a:prstGeom prst="rect">
            <a:avLst/>
          </a:prstGeom>
        </p:spPr>
        <p:txBody>
          <a:bodyPr spcFirstLastPara="1" wrap="square" lIns="0" tIns="0" rIns="0" bIns="0" anchor="t" anchorCtr="0">
            <a:noAutofit/>
          </a:bodyPr>
          <a:lstStyle>
            <a:lvl1pPr lvl="0" rtl="0">
              <a:spcBef>
                <a:spcPts val="0"/>
              </a:spcBef>
              <a:spcAft>
                <a:spcPts val="0"/>
              </a:spcAft>
              <a:buSzPts val="1400"/>
              <a:buNone/>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sp>
        <p:nvSpPr>
          <p:cNvPr id="620" name="Google Shape;620;p92"/>
          <p:cNvSpPr txBox="1">
            <a:spLocks noGrp="1"/>
          </p:cNvSpPr>
          <p:nvPr>
            <p:ph type="body" idx="2"/>
          </p:nvPr>
        </p:nvSpPr>
        <p:spPr>
          <a:xfrm>
            <a:off x="450000" y="1524500"/>
            <a:ext cx="4014000" cy="3030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621" name="Google Shape;621;p92"/>
          <p:cNvSpPr txBox="1">
            <a:spLocks noGrp="1"/>
          </p:cNvSpPr>
          <p:nvPr>
            <p:ph type="subTitle" idx="3"/>
          </p:nvPr>
        </p:nvSpPr>
        <p:spPr>
          <a:xfrm>
            <a:off x="4680000" y="1188025"/>
            <a:ext cx="4014000" cy="221100"/>
          </a:xfrm>
          <a:prstGeom prst="rect">
            <a:avLst/>
          </a:prstGeom>
        </p:spPr>
        <p:txBody>
          <a:bodyPr spcFirstLastPara="1" wrap="square" lIns="0" tIns="0" rIns="0" bIns="0" anchor="t" anchorCtr="0">
            <a:noAutofit/>
          </a:bodyPr>
          <a:lstStyle>
            <a:lvl1pPr lvl="0" rtl="0">
              <a:spcBef>
                <a:spcPts val="0"/>
              </a:spcBef>
              <a:spcAft>
                <a:spcPts val="0"/>
              </a:spcAft>
              <a:buSzPts val="1400"/>
              <a:buNone/>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sp>
        <p:nvSpPr>
          <p:cNvPr id="622" name="Google Shape;622;p92"/>
          <p:cNvSpPr txBox="1">
            <a:spLocks noGrp="1"/>
          </p:cNvSpPr>
          <p:nvPr>
            <p:ph type="body" idx="4"/>
          </p:nvPr>
        </p:nvSpPr>
        <p:spPr>
          <a:xfrm>
            <a:off x="4680000" y="1524500"/>
            <a:ext cx="4014000" cy="3030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623" name="Google Shape;623;p92"/>
          <p:cNvSpPr txBox="1">
            <a:spLocks noGrp="1"/>
          </p:cNvSpPr>
          <p:nvPr>
            <p:ph type="title"/>
          </p:nvPr>
        </p:nvSpPr>
        <p:spPr>
          <a:xfrm>
            <a:off x="450000" y="306000"/>
            <a:ext cx="824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24" name="Google Shape;624;p92" descr="Behavioural Insights Team logo"/>
          <p:cNvSpPr/>
          <p:nvPr/>
        </p:nvSpPr>
        <p:spPr>
          <a:xfrm>
            <a:off x="219150" y="4755000"/>
            <a:ext cx="173699" cy="173151"/>
          </a:xfrm>
          <a:prstGeom prst="rect">
            <a:avLst/>
          </a:prstGeom>
          <a:noFill/>
          <a:ln>
            <a:noFill/>
          </a:ln>
        </p:spPr>
      </p:sp>
      <p:sp>
        <p:nvSpPr>
          <p:cNvPr id="2" name="Google Shape;8;p1">
            <a:extLst>
              <a:ext uri="{FF2B5EF4-FFF2-40B4-BE49-F238E27FC236}">
                <a16:creationId xmlns:a16="http://schemas.microsoft.com/office/drawing/2014/main" id="{96E06505-9876-A4FE-605A-20D926AC80B3}"/>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a:t>
            </a:fld>
            <a:endParaRPr lang="en" dirty="0"/>
          </a:p>
        </p:txBody>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matchingName="2a Two text columns with subtitles, half grey">
  <p:cSld name="CUSTOM_6_1_1_1_2">
    <p:spTree>
      <p:nvGrpSpPr>
        <p:cNvPr id="1" name="Shape 625"/>
        <p:cNvGrpSpPr/>
        <p:nvPr/>
      </p:nvGrpSpPr>
      <p:grpSpPr>
        <a:xfrm>
          <a:off x="0" y="0"/>
          <a:ext cx="0" cy="0"/>
          <a:chOff x="0" y="0"/>
          <a:chExt cx="0" cy="0"/>
        </a:xfrm>
      </p:grpSpPr>
      <p:sp>
        <p:nvSpPr>
          <p:cNvPr id="626" name="Google Shape;626;p93"/>
          <p:cNvSpPr/>
          <p:nvPr/>
        </p:nvSpPr>
        <p:spPr>
          <a:xfrm>
            <a:off x="457200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27" name="Google Shape;627;p93"/>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628" name="Google Shape;628;p93"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solidFill>
                  <a:schemeClr val="lt1"/>
                </a:solidFill>
              </a:defRPr>
            </a:lvl1pPr>
            <a:lvl2pPr lvl="1" algn="ctr" rtl="0">
              <a:buNone/>
              <a:defRPr>
                <a:solidFill>
                  <a:schemeClr val="lt1"/>
                </a:solidFill>
              </a:defRPr>
            </a:lvl2pPr>
            <a:lvl3pPr lvl="2" algn="ctr" rtl="0">
              <a:buNone/>
              <a:defRPr>
                <a:solidFill>
                  <a:schemeClr val="lt1"/>
                </a:solidFill>
              </a:defRPr>
            </a:lvl3pPr>
            <a:lvl4pPr lvl="3" algn="ctr" rtl="0">
              <a:buNone/>
              <a:defRPr>
                <a:solidFill>
                  <a:schemeClr val="lt1"/>
                </a:solidFill>
              </a:defRPr>
            </a:lvl4pPr>
            <a:lvl5pPr lvl="4" algn="ctr" rtl="0">
              <a:buNone/>
              <a:defRPr>
                <a:solidFill>
                  <a:schemeClr val="lt1"/>
                </a:solidFill>
              </a:defRPr>
            </a:lvl5pPr>
            <a:lvl6pPr lvl="5" algn="ctr" rtl="0">
              <a:buNone/>
              <a:defRPr>
                <a:solidFill>
                  <a:schemeClr val="lt1"/>
                </a:solidFill>
              </a:defRPr>
            </a:lvl6pPr>
            <a:lvl7pPr lvl="6" algn="ctr" rtl="0">
              <a:buNone/>
              <a:defRPr>
                <a:solidFill>
                  <a:schemeClr val="lt1"/>
                </a:solidFill>
              </a:defRPr>
            </a:lvl7pPr>
            <a:lvl8pPr lvl="7" algn="ctr" rtl="0">
              <a:buNone/>
              <a:defRPr>
                <a:solidFill>
                  <a:schemeClr val="lt1"/>
                </a:solidFill>
              </a:defRPr>
            </a:lvl8pPr>
            <a:lvl9pPr lvl="8" algn="ctr" rtl="0">
              <a:buNone/>
              <a:defRPr>
                <a:solidFill>
                  <a:schemeClr val="lt1"/>
                </a:solidFill>
              </a:defRPr>
            </a:lvl9pPr>
          </a:lstStyle>
          <a:p>
            <a:pPr marL="0" lvl="0" indent="0" algn="ctr" rtl="0">
              <a:spcBef>
                <a:spcPts val="0"/>
              </a:spcBef>
              <a:spcAft>
                <a:spcPts val="0"/>
              </a:spcAft>
              <a:buNone/>
            </a:pPr>
            <a:fld id="{00000000-1234-1234-1234-123412341234}" type="slidenum">
              <a:rPr lang="en"/>
              <a:t>‹#›</a:t>
            </a:fld>
            <a:endParaRPr/>
          </a:p>
        </p:txBody>
      </p:sp>
      <p:sp>
        <p:nvSpPr>
          <p:cNvPr id="629" name="Google Shape;629;p93"/>
          <p:cNvSpPr txBox="1">
            <a:spLocks noGrp="1"/>
          </p:cNvSpPr>
          <p:nvPr>
            <p:ph type="subTitle" idx="1"/>
          </p:nvPr>
        </p:nvSpPr>
        <p:spPr>
          <a:xfrm>
            <a:off x="450000" y="1188025"/>
            <a:ext cx="4014000" cy="221100"/>
          </a:xfrm>
          <a:prstGeom prst="rect">
            <a:avLst/>
          </a:prstGeom>
        </p:spPr>
        <p:txBody>
          <a:bodyPr spcFirstLastPara="1" wrap="square" lIns="0" tIns="0" rIns="0" bIns="0" anchor="t" anchorCtr="0">
            <a:noAutofit/>
          </a:bodyPr>
          <a:lstStyle>
            <a:lvl1pPr lvl="0" rtl="0">
              <a:spcBef>
                <a:spcPts val="0"/>
              </a:spcBef>
              <a:spcAft>
                <a:spcPts val="0"/>
              </a:spcAft>
              <a:buSzPts val="1400"/>
              <a:buNone/>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sp>
        <p:nvSpPr>
          <p:cNvPr id="630" name="Google Shape;630;p93"/>
          <p:cNvSpPr txBox="1">
            <a:spLocks noGrp="1"/>
          </p:cNvSpPr>
          <p:nvPr>
            <p:ph type="subTitle" idx="2"/>
          </p:nvPr>
        </p:nvSpPr>
        <p:spPr>
          <a:xfrm>
            <a:off x="4680000" y="1188025"/>
            <a:ext cx="4014000" cy="2211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1400"/>
              <a:buNone/>
              <a:defRPr>
                <a:solidFill>
                  <a:schemeClr val="lt1"/>
                </a:solidFill>
              </a:defRPr>
            </a:lvl1pPr>
            <a:lvl2pPr lvl="1" rtl="0">
              <a:spcBef>
                <a:spcPts val="1000"/>
              </a:spcBef>
              <a:spcAft>
                <a:spcPts val="0"/>
              </a:spcAft>
              <a:buClr>
                <a:schemeClr val="lt1"/>
              </a:buClr>
              <a:buSzPts val="1200"/>
              <a:buNone/>
              <a:defRPr>
                <a:solidFill>
                  <a:schemeClr val="lt1"/>
                </a:solidFill>
              </a:defRPr>
            </a:lvl2pPr>
            <a:lvl3pPr lvl="2" rtl="0">
              <a:spcBef>
                <a:spcPts val="1000"/>
              </a:spcBef>
              <a:spcAft>
                <a:spcPts val="0"/>
              </a:spcAft>
              <a:buClr>
                <a:schemeClr val="lt1"/>
              </a:buClr>
              <a:buSzPts val="1200"/>
              <a:buNone/>
              <a:defRPr>
                <a:solidFill>
                  <a:schemeClr val="lt1"/>
                </a:solidFill>
              </a:defRPr>
            </a:lvl3pPr>
            <a:lvl4pPr lvl="3" rtl="0">
              <a:spcBef>
                <a:spcPts val="1000"/>
              </a:spcBef>
              <a:spcAft>
                <a:spcPts val="0"/>
              </a:spcAft>
              <a:buClr>
                <a:schemeClr val="lt1"/>
              </a:buClr>
              <a:buSzPts val="1200"/>
              <a:buNone/>
              <a:defRPr>
                <a:solidFill>
                  <a:schemeClr val="lt1"/>
                </a:solidFill>
              </a:defRPr>
            </a:lvl4pPr>
            <a:lvl5pPr lvl="4" rtl="0">
              <a:spcBef>
                <a:spcPts val="1000"/>
              </a:spcBef>
              <a:spcAft>
                <a:spcPts val="0"/>
              </a:spcAft>
              <a:buClr>
                <a:schemeClr val="lt1"/>
              </a:buClr>
              <a:buSzPts val="1200"/>
              <a:buNone/>
              <a:defRPr>
                <a:solidFill>
                  <a:schemeClr val="lt1"/>
                </a:solidFill>
              </a:defRPr>
            </a:lvl5pPr>
            <a:lvl6pPr lvl="5" rtl="0">
              <a:spcBef>
                <a:spcPts val="1000"/>
              </a:spcBef>
              <a:spcAft>
                <a:spcPts val="0"/>
              </a:spcAft>
              <a:buClr>
                <a:schemeClr val="lt1"/>
              </a:buClr>
              <a:buSzPts val="1200"/>
              <a:buNone/>
              <a:defRPr>
                <a:solidFill>
                  <a:schemeClr val="lt1"/>
                </a:solidFill>
              </a:defRPr>
            </a:lvl6pPr>
            <a:lvl7pPr lvl="6" rtl="0">
              <a:spcBef>
                <a:spcPts val="1000"/>
              </a:spcBef>
              <a:spcAft>
                <a:spcPts val="0"/>
              </a:spcAft>
              <a:buClr>
                <a:schemeClr val="lt1"/>
              </a:buClr>
              <a:buSzPts val="1200"/>
              <a:buNone/>
              <a:defRPr>
                <a:solidFill>
                  <a:schemeClr val="lt1"/>
                </a:solidFill>
              </a:defRPr>
            </a:lvl7pPr>
            <a:lvl8pPr lvl="7" rtl="0">
              <a:spcBef>
                <a:spcPts val="1000"/>
              </a:spcBef>
              <a:spcAft>
                <a:spcPts val="0"/>
              </a:spcAft>
              <a:buClr>
                <a:schemeClr val="lt1"/>
              </a:buClr>
              <a:buSzPts val="1200"/>
              <a:buNone/>
              <a:defRPr>
                <a:solidFill>
                  <a:schemeClr val="lt1"/>
                </a:solidFill>
              </a:defRPr>
            </a:lvl8pPr>
            <a:lvl9pPr lvl="8" rtl="0">
              <a:spcBef>
                <a:spcPts val="1000"/>
              </a:spcBef>
              <a:spcAft>
                <a:spcPts val="1000"/>
              </a:spcAft>
              <a:buClr>
                <a:schemeClr val="lt1"/>
              </a:buClr>
              <a:buSzPts val="1200"/>
              <a:buNone/>
              <a:defRPr>
                <a:solidFill>
                  <a:schemeClr val="lt1"/>
                </a:solidFill>
              </a:defRPr>
            </a:lvl9pPr>
          </a:lstStyle>
          <a:p>
            <a:endParaRPr/>
          </a:p>
        </p:txBody>
      </p:sp>
      <p:sp>
        <p:nvSpPr>
          <p:cNvPr id="631" name="Google Shape;631;p93"/>
          <p:cNvSpPr txBox="1">
            <a:spLocks noGrp="1"/>
          </p:cNvSpPr>
          <p:nvPr>
            <p:ph type="body" idx="3"/>
          </p:nvPr>
        </p:nvSpPr>
        <p:spPr>
          <a:xfrm>
            <a:off x="450000" y="1524500"/>
            <a:ext cx="4014000" cy="30306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632" name="Google Shape;632;p93"/>
          <p:cNvSpPr txBox="1">
            <a:spLocks noGrp="1"/>
          </p:cNvSpPr>
          <p:nvPr>
            <p:ph type="body" idx="4"/>
          </p:nvPr>
        </p:nvSpPr>
        <p:spPr>
          <a:xfrm>
            <a:off x="4680000" y="1524500"/>
            <a:ext cx="4014000" cy="3030600"/>
          </a:xfrm>
          <a:prstGeom prst="rect">
            <a:avLst/>
          </a:prstGeom>
        </p:spPr>
        <p:txBody>
          <a:bodyPr spcFirstLastPara="1" wrap="square" lIns="0" tIns="0" rIns="0" bIns="0" anchor="t" anchorCtr="0">
            <a:noAutofit/>
          </a:bodyPr>
          <a:lstStyle>
            <a:lvl1pPr marL="457200" lvl="0" indent="-317500" rtl="0">
              <a:spcBef>
                <a:spcPts val="0"/>
              </a:spcBef>
              <a:spcAft>
                <a:spcPts val="0"/>
              </a:spcAft>
              <a:buClr>
                <a:schemeClr val="lt1"/>
              </a:buClr>
              <a:buSzPts val="1400"/>
              <a:buChar char="●"/>
              <a:defRPr>
                <a:solidFill>
                  <a:schemeClr val="lt1"/>
                </a:solidFill>
              </a:defRPr>
            </a:lvl1pPr>
            <a:lvl2pPr marL="914400" lvl="1" indent="-304800" rtl="0">
              <a:spcBef>
                <a:spcPts val="1000"/>
              </a:spcBef>
              <a:spcAft>
                <a:spcPts val="0"/>
              </a:spcAft>
              <a:buClr>
                <a:schemeClr val="lt1"/>
              </a:buClr>
              <a:buSzPts val="1200"/>
              <a:buChar char="○"/>
              <a:defRPr>
                <a:solidFill>
                  <a:schemeClr val="lt1"/>
                </a:solidFill>
              </a:defRPr>
            </a:lvl2pPr>
            <a:lvl3pPr marL="1371600" lvl="2" indent="-304800" rtl="0">
              <a:spcBef>
                <a:spcPts val="1000"/>
              </a:spcBef>
              <a:spcAft>
                <a:spcPts val="0"/>
              </a:spcAft>
              <a:buClr>
                <a:schemeClr val="lt1"/>
              </a:buClr>
              <a:buSzPts val="1200"/>
              <a:buChar char="■"/>
              <a:defRPr>
                <a:solidFill>
                  <a:schemeClr val="lt1"/>
                </a:solidFill>
              </a:defRPr>
            </a:lvl3pPr>
            <a:lvl4pPr marL="1828800" lvl="3" indent="-304800" rtl="0">
              <a:spcBef>
                <a:spcPts val="1000"/>
              </a:spcBef>
              <a:spcAft>
                <a:spcPts val="0"/>
              </a:spcAft>
              <a:buClr>
                <a:schemeClr val="lt1"/>
              </a:buClr>
              <a:buSzPts val="1200"/>
              <a:buChar char="●"/>
              <a:defRPr>
                <a:solidFill>
                  <a:schemeClr val="lt1"/>
                </a:solidFill>
              </a:defRPr>
            </a:lvl4pPr>
            <a:lvl5pPr marL="2286000" lvl="4" indent="-304800" rtl="0">
              <a:spcBef>
                <a:spcPts val="1000"/>
              </a:spcBef>
              <a:spcAft>
                <a:spcPts val="0"/>
              </a:spcAft>
              <a:buClr>
                <a:schemeClr val="lt1"/>
              </a:buClr>
              <a:buSzPts val="1200"/>
              <a:buChar char="○"/>
              <a:defRPr>
                <a:solidFill>
                  <a:schemeClr val="lt1"/>
                </a:solidFill>
              </a:defRPr>
            </a:lvl5pPr>
            <a:lvl6pPr marL="2743200" lvl="5" indent="-304800" rtl="0">
              <a:spcBef>
                <a:spcPts val="1000"/>
              </a:spcBef>
              <a:spcAft>
                <a:spcPts val="0"/>
              </a:spcAft>
              <a:buClr>
                <a:schemeClr val="lt1"/>
              </a:buClr>
              <a:buSzPts val="1200"/>
              <a:buChar char="■"/>
              <a:defRPr>
                <a:solidFill>
                  <a:schemeClr val="lt1"/>
                </a:solidFill>
              </a:defRPr>
            </a:lvl6pPr>
            <a:lvl7pPr marL="3200400" lvl="6" indent="-304800" rtl="0">
              <a:spcBef>
                <a:spcPts val="1000"/>
              </a:spcBef>
              <a:spcAft>
                <a:spcPts val="0"/>
              </a:spcAft>
              <a:buClr>
                <a:schemeClr val="lt1"/>
              </a:buClr>
              <a:buSzPts val="1200"/>
              <a:buChar char="●"/>
              <a:defRPr>
                <a:solidFill>
                  <a:schemeClr val="lt1"/>
                </a:solidFill>
              </a:defRPr>
            </a:lvl7pPr>
            <a:lvl8pPr marL="3657600" lvl="7" indent="-304800" rtl="0">
              <a:spcBef>
                <a:spcPts val="1000"/>
              </a:spcBef>
              <a:spcAft>
                <a:spcPts val="0"/>
              </a:spcAft>
              <a:buClr>
                <a:schemeClr val="lt1"/>
              </a:buClr>
              <a:buSzPts val="1200"/>
              <a:buChar char="○"/>
              <a:defRPr>
                <a:solidFill>
                  <a:schemeClr val="lt1"/>
                </a:solidFill>
              </a:defRPr>
            </a:lvl8pPr>
            <a:lvl9pPr marL="4114800" lvl="8" indent="-304800" rtl="0">
              <a:spcBef>
                <a:spcPts val="1000"/>
              </a:spcBef>
              <a:spcAft>
                <a:spcPts val="1000"/>
              </a:spcAft>
              <a:buClr>
                <a:schemeClr val="lt1"/>
              </a:buClr>
              <a:buSzPts val="1200"/>
              <a:buChar char="■"/>
              <a:defRPr>
                <a:solidFill>
                  <a:schemeClr val="lt1"/>
                </a:solidFill>
              </a:defRPr>
            </a:lvl9pPr>
          </a:lstStyle>
          <a:p>
            <a:endParaRPr/>
          </a:p>
        </p:txBody>
      </p:sp>
      <p:sp>
        <p:nvSpPr>
          <p:cNvPr id="633" name="Google Shape;633;p93"/>
          <p:cNvSpPr txBox="1">
            <a:spLocks noGrp="1"/>
          </p:cNvSpPr>
          <p:nvPr>
            <p:ph type="title"/>
          </p:nvPr>
        </p:nvSpPr>
        <p:spPr>
          <a:xfrm>
            <a:off x="450000" y="306000"/>
            <a:ext cx="401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4" name="Google Shape;634;p93"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2a Title only">
  <p:cSld name="CUSTOM_5_1_2">
    <p:spTree>
      <p:nvGrpSpPr>
        <p:cNvPr id="1" name="Shape 635"/>
        <p:cNvGrpSpPr/>
        <p:nvPr/>
      </p:nvGrpSpPr>
      <p:grpSpPr>
        <a:xfrm>
          <a:off x="0" y="0"/>
          <a:ext cx="0" cy="0"/>
          <a:chOff x="0" y="0"/>
          <a:chExt cx="0" cy="0"/>
        </a:xfrm>
      </p:grpSpPr>
      <p:cxnSp>
        <p:nvCxnSpPr>
          <p:cNvPr id="636" name="Google Shape;636;p94"/>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637" name="Google Shape;637;p94"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638" name="Google Shape;638;p94"/>
          <p:cNvSpPr txBox="1">
            <a:spLocks noGrp="1"/>
          </p:cNvSpPr>
          <p:nvPr>
            <p:ph type="title"/>
          </p:nvPr>
        </p:nvSpPr>
        <p:spPr>
          <a:xfrm>
            <a:off x="450000" y="306000"/>
            <a:ext cx="824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39" name="Google Shape;639;p94"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a Title and subtitle only">
  <p:cSld name="CUSTOM_5_1_1">
    <p:spTree>
      <p:nvGrpSpPr>
        <p:cNvPr id="1" name="Shape 640"/>
        <p:cNvGrpSpPr/>
        <p:nvPr/>
      </p:nvGrpSpPr>
      <p:grpSpPr>
        <a:xfrm>
          <a:off x="0" y="0"/>
          <a:ext cx="0" cy="0"/>
          <a:chOff x="0" y="0"/>
          <a:chExt cx="0" cy="0"/>
        </a:xfrm>
      </p:grpSpPr>
      <p:cxnSp>
        <p:nvCxnSpPr>
          <p:cNvPr id="641" name="Google Shape;641;p95"/>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642" name="Google Shape;642;p95"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643" name="Google Shape;643;p95"/>
          <p:cNvSpPr txBox="1">
            <a:spLocks noGrp="1"/>
          </p:cNvSpPr>
          <p:nvPr>
            <p:ph type="subTitle" idx="1"/>
          </p:nvPr>
        </p:nvSpPr>
        <p:spPr>
          <a:xfrm>
            <a:off x="450000" y="1188025"/>
            <a:ext cx="8244000" cy="221100"/>
          </a:xfrm>
          <a:prstGeom prst="rect">
            <a:avLst/>
          </a:prstGeom>
        </p:spPr>
        <p:txBody>
          <a:bodyPr spcFirstLastPara="1" wrap="square" lIns="0" tIns="0" rIns="0" bIns="0" anchor="t" anchorCtr="0">
            <a:noAutofit/>
          </a:bodyPr>
          <a:lstStyle>
            <a:lvl1pPr lvl="0" rtl="0">
              <a:spcBef>
                <a:spcPts val="0"/>
              </a:spcBef>
              <a:spcAft>
                <a:spcPts val="0"/>
              </a:spcAft>
              <a:buSzPts val="1400"/>
              <a:buNone/>
              <a:defRPr/>
            </a:lvl1pPr>
            <a:lvl2pPr lvl="1" rtl="0">
              <a:spcBef>
                <a:spcPts val="1000"/>
              </a:spcBef>
              <a:spcAft>
                <a:spcPts val="0"/>
              </a:spcAft>
              <a:buSzPts val="1200"/>
              <a:buNone/>
              <a:defRPr/>
            </a:lvl2pPr>
            <a:lvl3pPr lvl="2" rtl="0">
              <a:spcBef>
                <a:spcPts val="1000"/>
              </a:spcBef>
              <a:spcAft>
                <a:spcPts val="0"/>
              </a:spcAft>
              <a:buSzPts val="1200"/>
              <a:buNone/>
              <a:defRPr/>
            </a:lvl3pPr>
            <a:lvl4pPr lvl="3" rtl="0">
              <a:spcBef>
                <a:spcPts val="1000"/>
              </a:spcBef>
              <a:spcAft>
                <a:spcPts val="0"/>
              </a:spcAft>
              <a:buSzPts val="1200"/>
              <a:buNone/>
              <a:defRPr/>
            </a:lvl4pPr>
            <a:lvl5pPr lvl="4" rtl="0">
              <a:spcBef>
                <a:spcPts val="1000"/>
              </a:spcBef>
              <a:spcAft>
                <a:spcPts val="0"/>
              </a:spcAft>
              <a:buSzPts val="1200"/>
              <a:buNone/>
              <a:defRPr/>
            </a:lvl5pPr>
            <a:lvl6pPr lvl="5" rtl="0">
              <a:spcBef>
                <a:spcPts val="1000"/>
              </a:spcBef>
              <a:spcAft>
                <a:spcPts val="0"/>
              </a:spcAft>
              <a:buSzPts val="1200"/>
              <a:buNone/>
              <a:defRPr/>
            </a:lvl6pPr>
            <a:lvl7pPr lvl="6" rtl="0">
              <a:spcBef>
                <a:spcPts val="1000"/>
              </a:spcBef>
              <a:spcAft>
                <a:spcPts val="0"/>
              </a:spcAft>
              <a:buSzPts val="1200"/>
              <a:buNone/>
              <a:defRPr/>
            </a:lvl7pPr>
            <a:lvl8pPr lvl="7" rtl="0">
              <a:spcBef>
                <a:spcPts val="1000"/>
              </a:spcBef>
              <a:spcAft>
                <a:spcPts val="0"/>
              </a:spcAft>
              <a:buSzPts val="1200"/>
              <a:buNone/>
              <a:defRPr/>
            </a:lvl8pPr>
            <a:lvl9pPr lvl="8" rtl="0">
              <a:spcBef>
                <a:spcPts val="1000"/>
              </a:spcBef>
              <a:spcAft>
                <a:spcPts val="1000"/>
              </a:spcAft>
              <a:buSzPts val="1200"/>
              <a:buNone/>
              <a:defRPr/>
            </a:lvl9pPr>
          </a:lstStyle>
          <a:p>
            <a:endParaRPr/>
          </a:p>
        </p:txBody>
      </p:sp>
      <p:sp>
        <p:nvSpPr>
          <p:cNvPr id="644" name="Google Shape;644;p95"/>
          <p:cNvSpPr txBox="1">
            <a:spLocks noGrp="1"/>
          </p:cNvSpPr>
          <p:nvPr>
            <p:ph type="title"/>
          </p:nvPr>
        </p:nvSpPr>
        <p:spPr>
          <a:xfrm>
            <a:off x="450000" y="306000"/>
            <a:ext cx="8244000" cy="636600"/>
          </a:xfrm>
          <a:prstGeom prst="rect">
            <a:avLst/>
          </a:prstGeom>
        </p:spPr>
        <p:txBody>
          <a:bodyPr spcFirstLastPara="1" wrap="square" lIns="0" tIns="0" rIns="0" bIns="0" anchor="b"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95"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b One text column with section heading, footnote">
  <p:cSld name="CUSTOM_5_2_2_1">
    <p:spTree>
      <p:nvGrpSpPr>
        <p:cNvPr id="1" name="Shape 646"/>
        <p:cNvGrpSpPr/>
        <p:nvPr/>
      </p:nvGrpSpPr>
      <p:grpSpPr>
        <a:xfrm>
          <a:off x="0" y="0"/>
          <a:ext cx="0" cy="0"/>
          <a:chOff x="0" y="0"/>
          <a:chExt cx="0" cy="0"/>
        </a:xfrm>
      </p:grpSpPr>
      <p:cxnSp>
        <p:nvCxnSpPr>
          <p:cNvPr id="647" name="Google Shape;647;p96"/>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648" name="Google Shape;648;p96"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649" name="Google Shape;649;p96"/>
          <p:cNvSpPr txBox="1">
            <a:spLocks noGrp="1"/>
          </p:cNvSpPr>
          <p:nvPr>
            <p:ph type="title"/>
          </p:nvPr>
        </p:nvSpPr>
        <p:spPr>
          <a:xfrm>
            <a:off x="450000" y="306000"/>
            <a:ext cx="8244000" cy="216000"/>
          </a:xfrm>
          <a:prstGeom prst="rect">
            <a:avLst/>
          </a:prstGeom>
        </p:spPr>
        <p:txBody>
          <a:bodyPr spcFirstLastPara="1" wrap="square" lIns="0" tIns="0" rIns="0" bIns="0" anchor="ctr"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
        <p:nvSpPr>
          <p:cNvPr id="650" name="Google Shape;650;p96"/>
          <p:cNvSpPr txBox="1">
            <a:spLocks noGrp="1"/>
          </p:cNvSpPr>
          <p:nvPr>
            <p:ph type="subTitle" idx="1"/>
          </p:nvPr>
        </p:nvSpPr>
        <p:spPr>
          <a:xfrm>
            <a:off x="450000" y="565200"/>
            <a:ext cx="8244000" cy="375600"/>
          </a:xfrm>
          <a:prstGeom prst="rect">
            <a:avLst/>
          </a:prstGeom>
        </p:spPr>
        <p:txBody>
          <a:bodyPr spcFirstLastPara="1" wrap="square" lIns="0" tIns="0" rIns="0" bIns="0" anchor="b" anchorCtr="0">
            <a:noAutofit/>
          </a:bodyPr>
          <a:lstStyle>
            <a:lvl1pPr lvl="0" rtl="0">
              <a:spcBef>
                <a:spcPts val="0"/>
              </a:spcBef>
              <a:spcAft>
                <a:spcPts val="0"/>
              </a:spcAft>
              <a:buSzPts val="2200"/>
              <a:buNone/>
              <a:defRPr sz="2200" b="1"/>
            </a:lvl1pPr>
            <a:lvl2pPr lvl="1" rtl="0">
              <a:spcBef>
                <a:spcPts val="1000"/>
              </a:spcBef>
              <a:spcAft>
                <a:spcPts val="0"/>
              </a:spcAft>
              <a:buSzPts val="2200"/>
              <a:buNone/>
              <a:defRPr sz="2200" b="1"/>
            </a:lvl2pPr>
            <a:lvl3pPr lvl="2" rtl="0">
              <a:spcBef>
                <a:spcPts val="1000"/>
              </a:spcBef>
              <a:spcAft>
                <a:spcPts val="0"/>
              </a:spcAft>
              <a:buSzPts val="2200"/>
              <a:buNone/>
              <a:defRPr sz="2200" b="1"/>
            </a:lvl3pPr>
            <a:lvl4pPr lvl="3" rtl="0">
              <a:spcBef>
                <a:spcPts val="1000"/>
              </a:spcBef>
              <a:spcAft>
                <a:spcPts val="0"/>
              </a:spcAft>
              <a:buSzPts val="2200"/>
              <a:buNone/>
              <a:defRPr sz="2200" b="1"/>
            </a:lvl4pPr>
            <a:lvl5pPr lvl="4" rtl="0">
              <a:spcBef>
                <a:spcPts val="1000"/>
              </a:spcBef>
              <a:spcAft>
                <a:spcPts val="0"/>
              </a:spcAft>
              <a:buSzPts val="2200"/>
              <a:buNone/>
              <a:defRPr sz="2200" b="1"/>
            </a:lvl5pPr>
            <a:lvl6pPr lvl="5" rtl="0">
              <a:spcBef>
                <a:spcPts val="1000"/>
              </a:spcBef>
              <a:spcAft>
                <a:spcPts val="0"/>
              </a:spcAft>
              <a:buSzPts val="2200"/>
              <a:buNone/>
              <a:defRPr sz="2200" b="1"/>
            </a:lvl6pPr>
            <a:lvl7pPr lvl="6" rtl="0">
              <a:spcBef>
                <a:spcPts val="1000"/>
              </a:spcBef>
              <a:spcAft>
                <a:spcPts val="0"/>
              </a:spcAft>
              <a:buSzPts val="2200"/>
              <a:buNone/>
              <a:defRPr sz="2200" b="1"/>
            </a:lvl7pPr>
            <a:lvl8pPr lvl="7" rtl="0">
              <a:spcBef>
                <a:spcPts val="1000"/>
              </a:spcBef>
              <a:spcAft>
                <a:spcPts val="0"/>
              </a:spcAft>
              <a:buSzPts val="2200"/>
              <a:buNone/>
              <a:defRPr sz="2200" b="1"/>
            </a:lvl8pPr>
            <a:lvl9pPr lvl="8" rtl="0">
              <a:spcBef>
                <a:spcPts val="1000"/>
              </a:spcBef>
              <a:spcAft>
                <a:spcPts val="1000"/>
              </a:spcAft>
              <a:buSzPts val="2200"/>
              <a:buNone/>
              <a:defRPr sz="2200" b="1"/>
            </a:lvl9pPr>
          </a:lstStyle>
          <a:p>
            <a:endParaRPr/>
          </a:p>
        </p:txBody>
      </p:sp>
      <p:sp>
        <p:nvSpPr>
          <p:cNvPr id="651" name="Google Shape;651;p96"/>
          <p:cNvSpPr txBox="1">
            <a:spLocks noGrp="1"/>
          </p:cNvSpPr>
          <p:nvPr>
            <p:ph type="body" idx="2"/>
          </p:nvPr>
        </p:nvSpPr>
        <p:spPr>
          <a:xfrm>
            <a:off x="450000" y="1188025"/>
            <a:ext cx="824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652" name="Google Shape;652;p96"/>
          <p:cNvSpPr txBox="1">
            <a:spLocks noGrp="1"/>
          </p:cNvSpPr>
          <p:nvPr>
            <p:ph type="body" idx="3"/>
          </p:nvPr>
        </p:nvSpPr>
        <p:spPr>
          <a:xfrm>
            <a:off x="450000" y="4708800"/>
            <a:ext cx="7565400" cy="259200"/>
          </a:xfrm>
          <a:prstGeom prst="rect">
            <a:avLst/>
          </a:prstGeom>
        </p:spPr>
        <p:txBody>
          <a:bodyPr spcFirstLastPara="1" wrap="square" lIns="0" tIns="0" rIns="0" bIns="0" anchor="b" anchorCtr="0">
            <a:noAutofit/>
          </a:bodyPr>
          <a:lstStyle>
            <a:lvl1pPr marL="457200" lvl="0" indent="-279400" rtl="0">
              <a:spcBef>
                <a:spcPts val="0"/>
              </a:spcBef>
              <a:spcAft>
                <a:spcPts val="0"/>
              </a:spcAft>
              <a:buSzPts val="800"/>
              <a:buChar char="●"/>
              <a:defRPr sz="800"/>
            </a:lvl1pPr>
            <a:lvl2pPr marL="914400" lvl="1" indent="-279400" rtl="0">
              <a:spcBef>
                <a:spcPts val="1000"/>
              </a:spcBef>
              <a:spcAft>
                <a:spcPts val="0"/>
              </a:spcAft>
              <a:buSzPts val="800"/>
              <a:buChar char="○"/>
              <a:defRPr sz="800"/>
            </a:lvl2pPr>
            <a:lvl3pPr marL="1371600" lvl="2" indent="-279400" rtl="0">
              <a:spcBef>
                <a:spcPts val="1000"/>
              </a:spcBef>
              <a:spcAft>
                <a:spcPts val="0"/>
              </a:spcAft>
              <a:buSzPts val="800"/>
              <a:buChar char="■"/>
              <a:defRPr sz="800"/>
            </a:lvl3pPr>
            <a:lvl4pPr marL="1828800" lvl="3" indent="-279400" rtl="0">
              <a:spcBef>
                <a:spcPts val="1000"/>
              </a:spcBef>
              <a:spcAft>
                <a:spcPts val="0"/>
              </a:spcAft>
              <a:buSzPts val="800"/>
              <a:buChar char="●"/>
              <a:defRPr sz="800"/>
            </a:lvl4pPr>
            <a:lvl5pPr marL="2286000" lvl="4" indent="-279400" rtl="0">
              <a:spcBef>
                <a:spcPts val="1000"/>
              </a:spcBef>
              <a:spcAft>
                <a:spcPts val="0"/>
              </a:spcAft>
              <a:buSzPts val="800"/>
              <a:buChar char="○"/>
              <a:defRPr sz="800"/>
            </a:lvl5pPr>
            <a:lvl6pPr marL="2743200" lvl="5" indent="-279400" rtl="0">
              <a:spcBef>
                <a:spcPts val="1000"/>
              </a:spcBef>
              <a:spcAft>
                <a:spcPts val="0"/>
              </a:spcAft>
              <a:buSzPts val="800"/>
              <a:buChar char="■"/>
              <a:defRPr sz="800"/>
            </a:lvl6pPr>
            <a:lvl7pPr marL="3200400" lvl="6" indent="-279400" rtl="0">
              <a:spcBef>
                <a:spcPts val="1000"/>
              </a:spcBef>
              <a:spcAft>
                <a:spcPts val="0"/>
              </a:spcAft>
              <a:buSzPts val="800"/>
              <a:buChar char="●"/>
              <a:defRPr sz="800"/>
            </a:lvl7pPr>
            <a:lvl8pPr marL="3657600" lvl="7" indent="-279400" rtl="0">
              <a:spcBef>
                <a:spcPts val="1000"/>
              </a:spcBef>
              <a:spcAft>
                <a:spcPts val="0"/>
              </a:spcAft>
              <a:buSzPts val="800"/>
              <a:buChar char="○"/>
              <a:defRPr sz="800"/>
            </a:lvl8pPr>
            <a:lvl9pPr marL="4114800" lvl="8" indent="-279400" rtl="0">
              <a:spcBef>
                <a:spcPts val="1000"/>
              </a:spcBef>
              <a:spcAft>
                <a:spcPts val="1000"/>
              </a:spcAft>
              <a:buSzPts val="800"/>
              <a:buChar char="■"/>
              <a:defRPr sz="800"/>
            </a:lvl9pPr>
          </a:lstStyle>
          <a:p>
            <a:endParaRPr/>
          </a:p>
        </p:txBody>
      </p:sp>
      <p:sp>
        <p:nvSpPr>
          <p:cNvPr id="653" name="Google Shape;653;p96"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80">
          <p15:clr>
            <a:srgbClr val="FA7B17"/>
          </p15:clr>
        </p15:guide>
        <p15:guide id="2" pos="283">
          <p15:clr>
            <a:srgbClr val="FA7B17"/>
          </p15:clr>
        </p15:guide>
        <p15:guide id="3" orient="horz" pos="193">
          <p15:clr>
            <a:srgbClr val="FA7B17"/>
          </p15:clr>
        </p15:guide>
        <p15:guide id="4" orient="horz" pos="3048">
          <p15:clr>
            <a:srgbClr val="FA7B17"/>
          </p15:clr>
        </p15:guide>
        <p15:guide id="5" pos="5477">
          <p15:clr>
            <a:srgbClr val="FA7B17"/>
          </p15:clr>
        </p15:guide>
        <p15:guide id="6" orient="horz" pos="1620">
          <p15:clr>
            <a:srgbClr val="FA7B17"/>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2b Two text columns with section heading, footnote">
  <p:cSld name="CUSTOM_6_2_2">
    <p:spTree>
      <p:nvGrpSpPr>
        <p:cNvPr id="1" name="Shape 654"/>
        <p:cNvGrpSpPr/>
        <p:nvPr/>
      </p:nvGrpSpPr>
      <p:grpSpPr>
        <a:xfrm>
          <a:off x="0" y="0"/>
          <a:ext cx="0" cy="0"/>
          <a:chOff x="0" y="0"/>
          <a:chExt cx="0" cy="0"/>
        </a:xfrm>
      </p:grpSpPr>
      <p:cxnSp>
        <p:nvCxnSpPr>
          <p:cNvPr id="655" name="Google Shape;655;p97"/>
          <p:cNvCxnSpPr/>
          <p:nvPr/>
        </p:nvCxnSpPr>
        <p:spPr>
          <a:xfrm>
            <a:off x="464357" y="1026545"/>
            <a:ext cx="1830300" cy="0"/>
          </a:xfrm>
          <a:prstGeom prst="straightConnector1">
            <a:avLst/>
          </a:prstGeom>
          <a:noFill/>
          <a:ln w="38100" cap="flat" cmpd="sng">
            <a:solidFill>
              <a:schemeClr val="dk2"/>
            </a:solidFill>
            <a:prstDash val="solid"/>
            <a:round/>
            <a:headEnd type="none" w="med" len="med"/>
            <a:tailEnd type="none" w="med" len="med"/>
          </a:ln>
        </p:spPr>
      </p:cxnSp>
      <p:sp>
        <p:nvSpPr>
          <p:cNvPr id="656" name="Google Shape;656;p97" descr="Page number"/>
          <p:cNvSpPr txBox="1">
            <a:spLocks noGrp="1"/>
          </p:cNvSpPr>
          <p:nvPr>
            <p:ph type="sldNum" idx="12"/>
          </p:nvPr>
        </p:nvSpPr>
        <p:spPr>
          <a:xfrm>
            <a:off x="8490850" y="4708800"/>
            <a:ext cx="406200" cy="259200"/>
          </a:xfrm>
          <a:prstGeom prst="rect">
            <a:avLst/>
          </a:prstGeom>
        </p:spPr>
        <p:txBody>
          <a:bodyPr spcFirstLastPara="1" wrap="square" lIns="0" tIns="0" rIns="0" bIns="0"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a:p>
        </p:txBody>
      </p:sp>
      <p:sp>
        <p:nvSpPr>
          <p:cNvPr id="657" name="Google Shape;657;p97"/>
          <p:cNvSpPr txBox="1">
            <a:spLocks noGrp="1"/>
          </p:cNvSpPr>
          <p:nvPr>
            <p:ph type="body" idx="1"/>
          </p:nvPr>
        </p:nvSpPr>
        <p:spPr>
          <a:xfrm>
            <a:off x="450000" y="1188025"/>
            <a:ext cx="401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658" name="Google Shape;658;p97"/>
          <p:cNvSpPr txBox="1">
            <a:spLocks noGrp="1"/>
          </p:cNvSpPr>
          <p:nvPr>
            <p:ph type="body" idx="2"/>
          </p:nvPr>
        </p:nvSpPr>
        <p:spPr>
          <a:xfrm>
            <a:off x="4680000" y="1188025"/>
            <a:ext cx="4014000" cy="3367200"/>
          </a:xfrm>
          <a:prstGeom prst="rect">
            <a:avLst/>
          </a:prstGeom>
        </p:spPr>
        <p:txBody>
          <a:bodyPr spcFirstLastPara="1" wrap="square" lIns="0" tIns="0" rIns="0" bIns="0" anchor="t" anchorCtr="0">
            <a:noAutofit/>
          </a:bodyPr>
          <a:lstStyle>
            <a:lvl1pPr marL="457200" lvl="0" indent="-317500" rtl="0">
              <a:spcBef>
                <a:spcPts val="0"/>
              </a:spcBef>
              <a:spcAft>
                <a:spcPts val="0"/>
              </a:spcAft>
              <a:buSzPts val="1400"/>
              <a:buChar char="●"/>
              <a:defRPr/>
            </a:lvl1pPr>
            <a:lvl2pPr marL="914400" lvl="1" indent="-304800" rtl="0">
              <a:spcBef>
                <a:spcPts val="1000"/>
              </a:spcBef>
              <a:spcAft>
                <a:spcPts val="0"/>
              </a:spcAft>
              <a:buSzPts val="1200"/>
              <a:buChar char="○"/>
              <a:defRPr/>
            </a:lvl2pPr>
            <a:lvl3pPr marL="1371600" lvl="2" indent="-304800" rtl="0">
              <a:spcBef>
                <a:spcPts val="1000"/>
              </a:spcBef>
              <a:spcAft>
                <a:spcPts val="0"/>
              </a:spcAft>
              <a:buSzPts val="1200"/>
              <a:buChar char="■"/>
              <a:defRPr/>
            </a:lvl3pPr>
            <a:lvl4pPr marL="1828800" lvl="3" indent="-304800" rtl="0">
              <a:spcBef>
                <a:spcPts val="1000"/>
              </a:spcBef>
              <a:spcAft>
                <a:spcPts val="0"/>
              </a:spcAft>
              <a:buSzPts val="1200"/>
              <a:buChar char="●"/>
              <a:defRPr/>
            </a:lvl4pPr>
            <a:lvl5pPr marL="2286000" lvl="4" indent="-304800" rtl="0">
              <a:spcBef>
                <a:spcPts val="1000"/>
              </a:spcBef>
              <a:spcAft>
                <a:spcPts val="0"/>
              </a:spcAft>
              <a:buSzPts val="1200"/>
              <a:buChar char="○"/>
              <a:defRPr/>
            </a:lvl5pPr>
            <a:lvl6pPr marL="2743200" lvl="5" indent="-304800" rtl="0">
              <a:spcBef>
                <a:spcPts val="1000"/>
              </a:spcBef>
              <a:spcAft>
                <a:spcPts val="0"/>
              </a:spcAft>
              <a:buSzPts val="1200"/>
              <a:buChar char="■"/>
              <a:defRPr/>
            </a:lvl6pPr>
            <a:lvl7pPr marL="3200400" lvl="6" indent="-304800" rtl="0">
              <a:spcBef>
                <a:spcPts val="1000"/>
              </a:spcBef>
              <a:spcAft>
                <a:spcPts val="0"/>
              </a:spcAft>
              <a:buSzPts val="1200"/>
              <a:buChar char="●"/>
              <a:defRPr/>
            </a:lvl7pPr>
            <a:lvl8pPr marL="3657600" lvl="7" indent="-304800" rtl="0">
              <a:spcBef>
                <a:spcPts val="1000"/>
              </a:spcBef>
              <a:spcAft>
                <a:spcPts val="0"/>
              </a:spcAft>
              <a:buSzPts val="1200"/>
              <a:buChar char="○"/>
              <a:defRPr/>
            </a:lvl8pPr>
            <a:lvl9pPr marL="4114800" lvl="8" indent="-304800" rtl="0">
              <a:spcBef>
                <a:spcPts val="1000"/>
              </a:spcBef>
              <a:spcAft>
                <a:spcPts val="1000"/>
              </a:spcAft>
              <a:buSzPts val="1200"/>
              <a:buChar char="■"/>
              <a:defRPr/>
            </a:lvl9pPr>
          </a:lstStyle>
          <a:p>
            <a:endParaRPr/>
          </a:p>
        </p:txBody>
      </p:sp>
      <p:sp>
        <p:nvSpPr>
          <p:cNvPr id="659" name="Google Shape;659;p97"/>
          <p:cNvSpPr txBox="1">
            <a:spLocks noGrp="1"/>
          </p:cNvSpPr>
          <p:nvPr>
            <p:ph type="body" idx="3"/>
          </p:nvPr>
        </p:nvSpPr>
        <p:spPr>
          <a:xfrm>
            <a:off x="450000" y="4708800"/>
            <a:ext cx="7788000" cy="259200"/>
          </a:xfrm>
          <a:prstGeom prst="rect">
            <a:avLst/>
          </a:prstGeom>
        </p:spPr>
        <p:txBody>
          <a:bodyPr spcFirstLastPara="1" wrap="square" lIns="0" tIns="0" rIns="0" bIns="0" anchor="b" anchorCtr="0">
            <a:noAutofit/>
          </a:bodyPr>
          <a:lstStyle>
            <a:lvl1pPr marL="457200" lvl="0" indent="-279400" rtl="0">
              <a:spcBef>
                <a:spcPts val="0"/>
              </a:spcBef>
              <a:spcAft>
                <a:spcPts val="0"/>
              </a:spcAft>
              <a:buSzPts val="800"/>
              <a:buChar char="●"/>
              <a:defRPr sz="800"/>
            </a:lvl1pPr>
            <a:lvl2pPr marL="914400" lvl="1" indent="-279400" rtl="0">
              <a:spcBef>
                <a:spcPts val="1000"/>
              </a:spcBef>
              <a:spcAft>
                <a:spcPts val="0"/>
              </a:spcAft>
              <a:buSzPts val="800"/>
              <a:buChar char="○"/>
              <a:defRPr sz="800"/>
            </a:lvl2pPr>
            <a:lvl3pPr marL="1371600" lvl="2" indent="-279400" rtl="0">
              <a:spcBef>
                <a:spcPts val="1000"/>
              </a:spcBef>
              <a:spcAft>
                <a:spcPts val="0"/>
              </a:spcAft>
              <a:buSzPts val="800"/>
              <a:buChar char="■"/>
              <a:defRPr sz="800"/>
            </a:lvl3pPr>
            <a:lvl4pPr marL="1828800" lvl="3" indent="-279400" rtl="0">
              <a:spcBef>
                <a:spcPts val="1000"/>
              </a:spcBef>
              <a:spcAft>
                <a:spcPts val="0"/>
              </a:spcAft>
              <a:buSzPts val="800"/>
              <a:buChar char="●"/>
              <a:defRPr sz="800"/>
            </a:lvl4pPr>
            <a:lvl5pPr marL="2286000" lvl="4" indent="-279400" rtl="0">
              <a:spcBef>
                <a:spcPts val="1000"/>
              </a:spcBef>
              <a:spcAft>
                <a:spcPts val="0"/>
              </a:spcAft>
              <a:buSzPts val="800"/>
              <a:buChar char="○"/>
              <a:defRPr sz="800"/>
            </a:lvl5pPr>
            <a:lvl6pPr marL="2743200" lvl="5" indent="-279400" rtl="0">
              <a:spcBef>
                <a:spcPts val="1000"/>
              </a:spcBef>
              <a:spcAft>
                <a:spcPts val="0"/>
              </a:spcAft>
              <a:buSzPts val="800"/>
              <a:buChar char="■"/>
              <a:defRPr sz="800"/>
            </a:lvl6pPr>
            <a:lvl7pPr marL="3200400" lvl="6" indent="-279400" rtl="0">
              <a:spcBef>
                <a:spcPts val="1000"/>
              </a:spcBef>
              <a:spcAft>
                <a:spcPts val="0"/>
              </a:spcAft>
              <a:buSzPts val="800"/>
              <a:buChar char="●"/>
              <a:defRPr sz="800"/>
            </a:lvl7pPr>
            <a:lvl8pPr marL="3657600" lvl="7" indent="-279400" rtl="0">
              <a:spcBef>
                <a:spcPts val="1000"/>
              </a:spcBef>
              <a:spcAft>
                <a:spcPts val="0"/>
              </a:spcAft>
              <a:buSzPts val="800"/>
              <a:buChar char="○"/>
              <a:defRPr sz="800"/>
            </a:lvl8pPr>
            <a:lvl9pPr marL="4114800" lvl="8" indent="-279400" rtl="0">
              <a:spcBef>
                <a:spcPts val="1000"/>
              </a:spcBef>
              <a:spcAft>
                <a:spcPts val="1000"/>
              </a:spcAft>
              <a:buSzPts val="800"/>
              <a:buChar char="■"/>
              <a:defRPr sz="800"/>
            </a:lvl9pPr>
          </a:lstStyle>
          <a:p>
            <a:endParaRPr/>
          </a:p>
        </p:txBody>
      </p:sp>
      <p:sp>
        <p:nvSpPr>
          <p:cNvPr id="660" name="Google Shape;660;p97"/>
          <p:cNvSpPr txBox="1">
            <a:spLocks noGrp="1"/>
          </p:cNvSpPr>
          <p:nvPr>
            <p:ph type="title"/>
          </p:nvPr>
        </p:nvSpPr>
        <p:spPr>
          <a:xfrm>
            <a:off x="450000" y="306000"/>
            <a:ext cx="8244000" cy="216000"/>
          </a:xfrm>
          <a:prstGeom prst="rect">
            <a:avLst/>
          </a:prstGeom>
        </p:spPr>
        <p:txBody>
          <a:bodyPr spcFirstLastPara="1" wrap="square" lIns="0" tIns="0" rIns="0" bIns="0" anchor="ctr" anchorCtr="0">
            <a:noAutofit/>
          </a:bodyPr>
          <a:lstStyle>
            <a:lvl1pPr lvl="0" rtl="0">
              <a:spcBef>
                <a:spcPts val="0"/>
              </a:spcBef>
              <a:spcAft>
                <a:spcPts val="0"/>
              </a:spcAft>
              <a:buClr>
                <a:schemeClr val="dk2"/>
              </a:buClr>
              <a:buSzPts val="1400"/>
              <a:buNone/>
              <a:defRPr sz="1400">
                <a:solidFill>
                  <a:schemeClr val="dk2"/>
                </a:solidFill>
              </a:defRPr>
            </a:lvl1pPr>
            <a:lvl2pPr lvl="1" rtl="0">
              <a:spcBef>
                <a:spcPts val="0"/>
              </a:spcBef>
              <a:spcAft>
                <a:spcPts val="0"/>
              </a:spcAft>
              <a:buClr>
                <a:schemeClr val="dk2"/>
              </a:buClr>
              <a:buSzPts val="1400"/>
              <a:buNone/>
              <a:defRPr sz="1400">
                <a:solidFill>
                  <a:schemeClr val="dk2"/>
                </a:solidFill>
              </a:defRPr>
            </a:lvl2pPr>
            <a:lvl3pPr lvl="2" rtl="0">
              <a:spcBef>
                <a:spcPts val="0"/>
              </a:spcBef>
              <a:spcAft>
                <a:spcPts val="0"/>
              </a:spcAft>
              <a:buClr>
                <a:schemeClr val="dk2"/>
              </a:buClr>
              <a:buSzPts val="1400"/>
              <a:buNone/>
              <a:defRPr sz="1400">
                <a:solidFill>
                  <a:schemeClr val="dk2"/>
                </a:solidFill>
              </a:defRPr>
            </a:lvl3pPr>
            <a:lvl4pPr lvl="3" rtl="0">
              <a:spcBef>
                <a:spcPts val="0"/>
              </a:spcBef>
              <a:spcAft>
                <a:spcPts val="0"/>
              </a:spcAft>
              <a:buClr>
                <a:schemeClr val="dk2"/>
              </a:buClr>
              <a:buSzPts val="1400"/>
              <a:buNone/>
              <a:defRPr sz="1400">
                <a:solidFill>
                  <a:schemeClr val="dk2"/>
                </a:solidFill>
              </a:defRPr>
            </a:lvl4pPr>
            <a:lvl5pPr lvl="4" rtl="0">
              <a:spcBef>
                <a:spcPts val="0"/>
              </a:spcBef>
              <a:spcAft>
                <a:spcPts val="0"/>
              </a:spcAft>
              <a:buClr>
                <a:schemeClr val="dk2"/>
              </a:buClr>
              <a:buSzPts val="1400"/>
              <a:buNone/>
              <a:defRPr sz="1400">
                <a:solidFill>
                  <a:schemeClr val="dk2"/>
                </a:solidFill>
              </a:defRPr>
            </a:lvl5pPr>
            <a:lvl6pPr lvl="5" rtl="0">
              <a:spcBef>
                <a:spcPts val="0"/>
              </a:spcBef>
              <a:spcAft>
                <a:spcPts val="0"/>
              </a:spcAft>
              <a:buClr>
                <a:schemeClr val="dk2"/>
              </a:buClr>
              <a:buSzPts val="1400"/>
              <a:buNone/>
              <a:defRPr sz="1400">
                <a:solidFill>
                  <a:schemeClr val="dk2"/>
                </a:solidFill>
              </a:defRPr>
            </a:lvl6pPr>
            <a:lvl7pPr lvl="6" rtl="0">
              <a:spcBef>
                <a:spcPts val="0"/>
              </a:spcBef>
              <a:spcAft>
                <a:spcPts val="0"/>
              </a:spcAft>
              <a:buClr>
                <a:schemeClr val="dk2"/>
              </a:buClr>
              <a:buSzPts val="1400"/>
              <a:buNone/>
              <a:defRPr sz="1400">
                <a:solidFill>
                  <a:schemeClr val="dk2"/>
                </a:solidFill>
              </a:defRPr>
            </a:lvl7pPr>
            <a:lvl8pPr lvl="7" rtl="0">
              <a:spcBef>
                <a:spcPts val="0"/>
              </a:spcBef>
              <a:spcAft>
                <a:spcPts val="0"/>
              </a:spcAft>
              <a:buClr>
                <a:schemeClr val="dk2"/>
              </a:buClr>
              <a:buSzPts val="1400"/>
              <a:buNone/>
              <a:defRPr sz="1400">
                <a:solidFill>
                  <a:schemeClr val="dk2"/>
                </a:solidFill>
              </a:defRPr>
            </a:lvl8pPr>
            <a:lvl9pPr lvl="8" rtl="0">
              <a:spcBef>
                <a:spcPts val="0"/>
              </a:spcBef>
              <a:spcAft>
                <a:spcPts val="0"/>
              </a:spcAft>
              <a:buClr>
                <a:schemeClr val="dk2"/>
              </a:buClr>
              <a:buSzPts val="1400"/>
              <a:buNone/>
              <a:defRPr sz="1400">
                <a:solidFill>
                  <a:schemeClr val="dk2"/>
                </a:solidFill>
              </a:defRPr>
            </a:lvl9pPr>
          </a:lstStyle>
          <a:p>
            <a:endParaRPr/>
          </a:p>
        </p:txBody>
      </p:sp>
      <p:sp>
        <p:nvSpPr>
          <p:cNvPr id="661" name="Google Shape;661;p97"/>
          <p:cNvSpPr txBox="1">
            <a:spLocks noGrp="1"/>
          </p:cNvSpPr>
          <p:nvPr>
            <p:ph type="subTitle" idx="4"/>
          </p:nvPr>
        </p:nvSpPr>
        <p:spPr>
          <a:xfrm>
            <a:off x="450000" y="527250"/>
            <a:ext cx="8244000" cy="413400"/>
          </a:xfrm>
          <a:prstGeom prst="rect">
            <a:avLst/>
          </a:prstGeom>
        </p:spPr>
        <p:txBody>
          <a:bodyPr spcFirstLastPara="1" wrap="square" lIns="0" tIns="0" rIns="0" bIns="0" anchor="b" anchorCtr="0">
            <a:noAutofit/>
          </a:bodyPr>
          <a:lstStyle>
            <a:lvl1pPr lvl="0" rtl="0">
              <a:spcBef>
                <a:spcPts val="0"/>
              </a:spcBef>
              <a:spcAft>
                <a:spcPts val="0"/>
              </a:spcAft>
              <a:buSzPts val="2200"/>
              <a:buNone/>
              <a:defRPr sz="2200" b="1"/>
            </a:lvl1pPr>
            <a:lvl2pPr lvl="1" rtl="0">
              <a:spcBef>
                <a:spcPts val="1000"/>
              </a:spcBef>
              <a:spcAft>
                <a:spcPts val="0"/>
              </a:spcAft>
              <a:buSzPts val="2200"/>
              <a:buNone/>
              <a:defRPr sz="2200" b="1"/>
            </a:lvl2pPr>
            <a:lvl3pPr lvl="2" rtl="0">
              <a:spcBef>
                <a:spcPts val="1000"/>
              </a:spcBef>
              <a:spcAft>
                <a:spcPts val="0"/>
              </a:spcAft>
              <a:buSzPts val="2200"/>
              <a:buNone/>
              <a:defRPr sz="2200" b="1"/>
            </a:lvl3pPr>
            <a:lvl4pPr lvl="3" rtl="0">
              <a:spcBef>
                <a:spcPts val="1000"/>
              </a:spcBef>
              <a:spcAft>
                <a:spcPts val="0"/>
              </a:spcAft>
              <a:buSzPts val="2200"/>
              <a:buNone/>
              <a:defRPr sz="2200" b="1"/>
            </a:lvl4pPr>
            <a:lvl5pPr lvl="4" rtl="0">
              <a:spcBef>
                <a:spcPts val="1000"/>
              </a:spcBef>
              <a:spcAft>
                <a:spcPts val="0"/>
              </a:spcAft>
              <a:buSzPts val="2200"/>
              <a:buNone/>
              <a:defRPr sz="2200" b="1"/>
            </a:lvl5pPr>
            <a:lvl6pPr lvl="5" rtl="0">
              <a:spcBef>
                <a:spcPts val="1000"/>
              </a:spcBef>
              <a:spcAft>
                <a:spcPts val="0"/>
              </a:spcAft>
              <a:buSzPts val="2200"/>
              <a:buNone/>
              <a:defRPr sz="2200" b="1"/>
            </a:lvl6pPr>
            <a:lvl7pPr lvl="6" rtl="0">
              <a:spcBef>
                <a:spcPts val="1000"/>
              </a:spcBef>
              <a:spcAft>
                <a:spcPts val="0"/>
              </a:spcAft>
              <a:buSzPts val="2200"/>
              <a:buNone/>
              <a:defRPr sz="2200" b="1"/>
            </a:lvl7pPr>
            <a:lvl8pPr lvl="7" rtl="0">
              <a:spcBef>
                <a:spcPts val="1000"/>
              </a:spcBef>
              <a:spcAft>
                <a:spcPts val="0"/>
              </a:spcAft>
              <a:buSzPts val="2200"/>
              <a:buNone/>
              <a:defRPr sz="2200" b="1"/>
            </a:lvl8pPr>
            <a:lvl9pPr lvl="8" rtl="0">
              <a:spcBef>
                <a:spcPts val="1000"/>
              </a:spcBef>
              <a:spcAft>
                <a:spcPts val="1000"/>
              </a:spcAft>
              <a:buSzPts val="2200"/>
              <a:buNone/>
              <a:defRPr sz="2200" b="1"/>
            </a:lvl9pPr>
          </a:lstStyle>
          <a:p>
            <a:endParaRPr/>
          </a:p>
        </p:txBody>
      </p:sp>
      <p:sp>
        <p:nvSpPr>
          <p:cNvPr id="662" name="Google Shape;662;p97" descr="Behavioural Insights Team logo"/>
          <p:cNvSpPr/>
          <p:nvPr/>
        </p:nvSpPr>
        <p:spPr>
          <a:xfrm>
            <a:off x="219150" y="4755000"/>
            <a:ext cx="173699" cy="173151"/>
          </a:xfrm>
          <a:prstGeom prst="rect">
            <a:avLst/>
          </a:prstGeom>
          <a:noFill/>
          <a:ln>
            <a:noFill/>
          </a:ln>
        </p:spPr>
      </p:sp>
    </p:spTree>
  </p:cSld>
  <p:clrMapOvr>
    <a:masterClrMapping/>
  </p:clrMapOvr>
  <p:extLst>
    <p:ext uri="{DCECCB84-F9BA-43D5-87BE-67443E8EF086}">
      <p15:sldGuideLst xmlns:p15="http://schemas.microsoft.com/office/powerpoint/2012/main">
        <p15:guide id="1" pos="283">
          <p15:clr>
            <a:srgbClr val="FA7B17"/>
          </p15:clr>
        </p15:guide>
        <p15:guide id="2" pos="2880">
          <p15:clr>
            <a:srgbClr val="FA7B17"/>
          </p15:clr>
        </p15:guide>
        <p15:guide id="3" pos="5477">
          <p15:clr>
            <a:srgbClr val="FA7B17"/>
          </p15:clr>
        </p15:guide>
        <p15:guide id="4" orient="horz" pos="193">
          <p15:clr>
            <a:srgbClr val="FA7B17"/>
          </p15:clr>
        </p15:guide>
        <p15:guide id="5" orient="horz" pos="1620">
          <p15:clr>
            <a:srgbClr val="FA7B17"/>
          </p15:clr>
        </p15:guide>
        <p15:guide id="6" orient="horz" pos="3048">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26" Type="http://schemas.openxmlformats.org/officeDocument/2006/relationships/slideLayout" Target="../slideLayouts/slideLayout83.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5" Type="http://schemas.openxmlformats.org/officeDocument/2006/relationships/slideLayout" Target="../slideLayouts/slideLayout82.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29" Type="http://schemas.openxmlformats.org/officeDocument/2006/relationships/slideLayout" Target="../slideLayouts/slideLayout86.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24" Type="http://schemas.openxmlformats.org/officeDocument/2006/relationships/slideLayout" Target="../slideLayouts/slideLayout81.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23" Type="http://schemas.openxmlformats.org/officeDocument/2006/relationships/slideLayout" Target="../slideLayouts/slideLayout80.xml"/><Relationship Id="rId28" Type="http://schemas.openxmlformats.org/officeDocument/2006/relationships/slideLayout" Target="../slideLayouts/slideLayout85.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31" Type="http://schemas.openxmlformats.org/officeDocument/2006/relationships/theme" Target="../theme/theme4.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slideLayout" Target="../slideLayouts/slideLayout79.xml"/><Relationship Id="rId27" Type="http://schemas.openxmlformats.org/officeDocument/2006/relationships/slideLayout" Target="../slideLayouts/slideLayout84.xml"/><Relationship Id="rId30"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 Type="http://schemas.openxmlformats.org/officeDocument/2006/relationships/slideLayout" Target="../slideLayouts/slideLayout90.xml"/><Relationship Id="rId21" Type="http://schemas.openxmlformats.org/officeDocument/2006/relationships/slideLayout" Target="../slideLayouts/slideLayout108.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theme" Target="../theme/theme5.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0" y="891775"/>
            <a:ext cx="6866100" cy="8574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1pPr>
            <a:lvl2pPr lvl="1" rtl="0">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2pPr>
            <a:lvl3pPr lvl="2" rtl="0">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3pPr>
            <a:lvl4pPr lvl="3" rtl="0">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4pPr>
            <a:lvl5pPr lvl="4" rtl="0">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5pPr>
            <a:lvl6pPr lvl="5" rtl="0">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6pPr>
            <a:lvl7pPr lvl="6" rtl="0">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7pPr>
            <a:lvl8pPr lvl="7" rtl="0">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8pPr>
            <a:lvl9pPr lvl="8" rtl="0">
              <a:spcBef>
                <a:spcPts val="0"/>
              </a:spcBef>
              <a:spcAft>
                <a:spcPts val="0"/>
              </a:spcAft>
              <a:buClr>
                <a:schemeClr val="dk1"/>
              </a:buClr>
              <a:buSzPts val="5800"/>
              <a:buFont typeface="Raleway ExtraBold"/>
              <a:buNone/>
              <a:defRPr sz="5800">
                <a:solidFill>
                  <a:schemeClr val="dk1"/>
                </a:solidFill>
                <a:latin typeface="Raleway ExtraBold"/>
                <a:ea typeface="Raleway ExtraBold"/>
                <a:cs typeface="Raleway ExtraBold"/>
                <a:sym typeface="Raleway ExtraBold"/>
              </a:defRPr>
            </a:lvl9pPr>
          </a:lstStyle>
          <a:p>
            <a:endParaRPr/>
          </a:p>
        </p:txBody>
      </p:sp>
      <p:sp>
        <p:nvSpPr>
          <p:cNvPr id="7" name="Google Shape;7;p1"/>
          <p:cNvSpPr txBox="1">
            <a:spLocks noGrp="1"/>
          </p:cNvSpPr>
          <p:nvPr>
            <p:ph type="body" idx="1"/>
          </p:nvPr>
        </p:nvSpPr>
        <p:spPr>
          <a:xfrm>
            <a:off x="922000" y="1885951"/>
            <a:ext cx="6866100" cy="2366100"/>
          </a:xfrm>
          <a:prstGeom prst="rect">
            <a:avLst/>
          </a:prstGeom>
          <a:noFill/>
          <a:ln>
            <a:noFill/>
          </a:ln>
        </p:spPr>
        <p:txBody>
          <a:bodyPr spcFirstLastPara="1" wrap="square" lIns="91425" tIns="91425" rIns="91425" bIns="91425" anchor="t" anchorCtr="0">
            <a:noAutofit/>
          </a:bodyPr>
          <a:lstStyle>
            <a:lvl1pPr marL="457200" lvl="0" indent="-342900" rtl="0">
              <a:spcBef>
                <a:spcPts val="600"/>
              </a:spcBef>
              <a:spcAft>
                <a:spcPts val="0"/>
              </a:spcAft>
              <a:buClr>
                <a:schemeClr val="accent1"/>
              </a:buClr>
              <a:buSzPts val="1800"/>
              <a:buFont typeface="Raleway Light"/>
              <a:buChar char="●"/>
              <a:defRPr sz="1800">
                <a:solidFill>
                  <a:schemeClr val="dk2"/>
                </a:solidFill>
                <a:latin typeface="Raleway Light"/>
                <a:ea typeface="Raleway Light"/>
                <a:cs typeface="Raleway Light"/>
                <a:sym typeface="Raleway Light"/>
              </a:defRPr>
            </a:lvl1pPr>
            <a:lvl2pPr marL="914400" lvl="1" indent="-342900" rtl="0">
              <a:spcBef>
                <a:spcPts val="0"/>
              </a:spcBef>
              <a:spcAft>
                <a:spcPts val="0"/>
              </a:spcAft>
              <a:buClr>
                <a:schemeClr val="accent1"/>
              </a:buClr>
              <a:buSzPts val="1800"/>
              <a:buFont typeface="Raleway Light"/>
              <a:buChar char="○"/>
              <a:defRPr sz="1800">
                <a:solidFill>
                  <a:schemeClr val="dk2"/>
                </a:solidFill>
                <a:latin typeface="Raleway Light"/>
                <a:ea typeface="Raleway Light"/>
                <a:cs typeface="Raleway Light"/>
                <a:sym typeface="Raleway Light"/>
              </a:defRPr>
            </a:lvl2pPr>
            <a:lvl3pPr marL="1371600" lvl="2" indent="-342900" rtl="0">
              <a:spcBef>
                <a:spcPts val="0"/>
              </a:spcBef>
              <a:spcAft>
                <a:spcPts val="0"/>
              </a:spcAft>
              <a:buClr>
                <a:schemeClr val="accent1"/>
              </a:buClr>
              <a:buSzPts val="1800"/>
              <a:buFont typeface="Raleway Light"/>
              <a:buChar char="■"/>
              <a:defRPr sz="1800">
                <a:solidFill>
                  <a:schemeClr val="dk2"/>
                </a:solidFill>
                <a:latin typeface="Raleway Light"/>
                <a:ea typeface="Raleway Light"/>
                <a:cs typeface="Raleway Light"/>
                <a:sym typeface="Raleway Light"/>
              </a:defRPr>
            </a:lvl3pPr>
            <a:lvl4pPr marL="1828800" lvl="3" indent="-342900" rtl="0">
              <a:spcBef>
                <a:spcPts val="0"/>
              </a:spcBef>
              <a:spcAft>
                <a:spcPts val="0"/>
              </a:spcAft>
              <a:buClr>
                <a:schemeClr val="dk2"/>
              </a:buClr>
              <a:buSzPts val="1800"/>
              <a:buFont typeface="Raleway Light"/>
              <a:buChar char="●"/>
              <a:defRPr sz="1800">
                <a:solidFill>
                  <a:schemeClr val="dk2"/>
                </a:solidFill>
                <a:latin typeface="Raleway Light"/>
                <a:ea typeface="Raleway Light"/>
                <a:cs typeface="Raleway Light"/>
                <a:sym typeface="Raleway Light"/>
              </a:defRPr>
            </a:lvl4pPr>
            <a:lvl5pPr marL="2286000" lvl="4" indent="-342900" rtl="0">
              <a:spcBef>
                <a:spcPts val="0"/>
              </a:spcBef>
              <a:spcAft>
                <a:spcPts val="0"/>
              </a:spcAft>
              <a:buClr>
                <a:schemeClr val="dk2"/>
              </a:buClr>
              <a:buSzPts val="1800"/>
              <a:buFont typeface="Raleway Light"/>
              <a:buChar char="○"/>
              <a:defRPr sz="1800">
                <a:solidFill>
                  <a:schemeClr val="dk2"/>
                </a:solidFill>
                <a:latin typeface="Raleway Light"/>
                <a:ea typeface="Raleway Light"/>
                <a:cs typeface="Raleway Light"/>
                <a:sym typeface="Raleway Light"/>
              </a:defRPr>
            </a:lvl5pPr>
            <a:lvl6pPr marL="2743200" lvl="5" indent="-342900" rtl="0">
              <a:spcBef>
                <a:spcPts val="0"/>
              </a:spcBef>
              <a:spcAft>
                <a:spcPts val="0"/>
              </a:spcAft>
              <a:buClr>
                <a:schemeClr val="dk2"/>
              </a:buClr>
              <a:buSzPts val="1800"/>
              <a:buFont typeface="Raleway Light"/>
              <a:buChar char="■"/>
              <a:defRPr sz="1800">
                <a:solidFill>
                  <a:schemeClr val="dk2"/>
                </a:solidFill>
                <a:latin typeface="Raleway Light"/>
                <a:ea typeface="Raleway Light"/>
                <a:cs typeface="Raleway Light"/>
                <a:sym typeface="Raleway Light"/>
              </a:defRPr>
            </a:lvl6pPr>
            <a:lvl7pPr marL="3200400" lvl="6" indent="-342900" rtl="0">
              <a:spcBef>
                <a:spcPts val="0"/>
              </a:spcBef>
              <a:spcAft>
                <a:spcPts val="0"/>
              </a:spcAft>
              <a:buClr>
                <a:schemeClr val="dk2"/>
              </a:buClr>
              <a:buSzPts val="1800"/>
              <a:buFont typeface="Raleway Light"/>
              <a:buChar char="●"/>
              <a:defRPr sz="1800">
                <a:solidFill>
                  <a:schemeClr val="dk2"/>
                </a:solidFill>
                <a:latin typeface="Raleway Light"/>
                <a:ea typeface="Raleway Light"/>
                <a:cs typeface="Raleway Light"/>
                <a:sym typeface="Raleway Light"/>
              </a:defRPr>
            </a:lvl7pPr>
            <a:lvl8pPr marL="3657600" lvl="7" indent="-342900" rtl="0">
              <a:spcBef>
                <a:spcPts val="0"/>
              </a:spcBef>
              <a:spcAft>
                <a:spcPts val="0"/>
              </a:spcAft>
              <a:buClr>
                <a:schemeClr val="dk2"/>
              </a:buClr>
              <a:buSzPts val="1800"/>
              <a:buFont typeface="Raleway Light"/>
              <a:buChar char="○"/>
              <a:defRPr sz="1800">
                <a:solidFill>
                  <a:schemeClr val="dk2"/>
                </a:solidFill>
                <a:latin typeface="Raleway Light"/>
                <a:ea typeface="Raleway Light"/>
                <a:cs typeface="Raleway Light"/>
                <a:sym typeface="Raleway Light"/>
              </a:defRPr>
            </a:lvl8pPr>
            <a:lvl9pPr marL="4114800" lvl="8" indent="-342900" rtl="0">
              <a:spcBef>
                <a:spcPts val="0"/>
              </a:spcBef>
              <a:spcAft>
                <a:spcPts val="0"/>
              </a:spcAft>
              <a:buClr>
                <a:schemeClr val="dk2"/>
              </a:buClr>
              <a:buSzPts val="1800"/>
              <a:buFont typeface="Raleway Light"/>
              <a:buChar char="■"/>
              <a:defRPr sz="1800">
                <a:solidFill>
                  <a:schemeClr val="dk2"/>
                </a:solidFill>
                <a:latin typeface="Raleway Light"/>
                <a:ea typeface="Raleway Light"/>
                <a:cs typeface="Raleway Light"/>
                <a:sym typeface="Raleway Light"/>
              </a:defRPr>
            </a:lvl9pPr>
          </a:lstStyle>
          <a:p>
            <a:endParaRPr/>
          </a:p>
        </p:txBody>
      </p:sp>
      <p:sp>
        <p:nvSpPr>
          <p:cNvPr id="8" name="Google Shape;8;p1"/>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764" r:id="rId4"/>
    <p:sldLayoutId id="2147483766" r:id="rId5"/>
    <p:sldLayoutId id="2147483765" r:id="rId6"/>
    <p:sldLayoutId id="2147483767" r:id="rId7"/>
    <p:sldLayoutId id="2147483651" r:id="rId8"/>
    <p:sldLayoutId id="2147483652" r:id="rId9"/>
    <p:sldLayoutId id="2147483761" r:id="rId10"/>
    <p:sldLayoutId id="2147483653" r:id="rId11"/>
    <p:sldLayoutId id="2147483654" r:id="rId12"/>
    <p:sldLayoutId id="2147483655" r:id="rId13"/>
    <p:sldLayoutId id="2147483656" r:id="rId14"/>
    <p:sldLayoutId id="2147483657" r:id="rId15"/>
    <p:sldLayoutId id="2147483658" r:id="rId16"/>
    <p:sldLayoutId id="2147483659" r:id="rId1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body" idx="1"/>
          </p:nvPr>
        </p:nvSpPr>
        <p:spPr>
          <a:xfrm>
            <a:off x="455508" y="1191375"/>
            <a:ext cx="8233200" cy="3598200"/>
          </a:xfrm>
          <a:prstGeom prst="rect">
            <a:avLst/>
          </a:prstGeom>
          <a:noFill/>
          <a:ln>
            <a:noFill/>
          </a:ln>
        </p:spPr>
        <p:txBody>
          <a:bodyPr spcFirstLastPara="1" wrap="square" lIns="0" tIns="0" rIns="0" bIns="0" anchor="t" anchorCtr="0">
            <a:noAutofit/>
          </a:bodyPr>
          <a:lstStyle>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000"/>
              </a:spcBef>
              <a:spcAft>
                <a:spcPts val="10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endParaRPr/>
          </a:p>
        </p:txBody>
      </p:sp>
      <p:sp>
        <p:nvSpPr>
          <p:cNvPr id="62" name="Google Shape;62;p14"/>
          <p:cNvSpPr txBox="1">
            <a:spLocks noGrp="1"/>
          </p:cNvSpPr>
          <p:nvPr>
            <p:ph type="title"/>
          </p:nvPr>
        </p:nvSpPr>
        <p:spPr>
          <a:xfrm>
            <a:off x="450000" y="306000"/>
            <a:ext cx="8244000" cy="6366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rgbClr val="000000"/>
              </a:buClr>
              <a:buSzPts val="2200"/>
              <a:buFont typeface="Arial"/>
              <a:buNone/>
              <a:defRPr sz="22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000"/>
              <a:buFont typeface="Arial"/>
              <a:buNone/>
              <a:defRPr sz="2000" b="1" i="0" u="none" strike="noStrike" cap="none">
                <a:solidFill>
                  <a:srgbClr val="000000"/>
                </a:solidFill>
                <a:latin typeface="Arial"/>
                <a:ea typeface="Arial"/>
                <a:cs typeface="Arial"/>
                <a:sym typeface="Arial"/>
              </a:defRPr>
            </a:lvl9pPr>
          </a:lstStyle>
          <a:p>
            <a:endParaRPr/>
          </a:p>
        </p:txBody>
      </p:sp>
      <p:sp>
        <p:nvSpPr>
          <p:cNvPr id="2" name="Google Shape;8;p1">
            <a:extLst>
              <a:ext uri="{FF2B5EF4-FFF2-40B4-BE49-F238E27FC236}">
                <a16:creationId xmlns:a16="http://schemas.microsoft.com/office/drawing/2014/main" id="{8C807167-B67D-BA11-8619-18717FDA2D9C}"/>
              </a:ext>
            </a:extLst>
          </p:cNvPr>
          <p:cNvSpPr txBox="1">
            <a:spLocks noGrp="1"/>
          </p:cNvSpPr>
          <p:nvPr>
            <p:ph type="sldNum" idx="4"/>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a:t>
            </a:fld>
            <a:endParaRPr lang="en" dirty="0"/>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
    <p:bg>
      <p:bgPr>
        <a:blipFill>
          <a:blip r:embed="rId14">
            <a:alphaModFix/>
          </a:blip>
          <a:stretch>
            <a:fillRect/>
          </a:stretch>
        </a:blipFill>
        <a:effectLst/>
      </p:bgPr>
    </p:bg>
    <p:spTree>
      <p:nvGrpSpPr>
        <p:cNvPr id="1" name="Shape 241"/>
        <p:cNvGrpSpPr/>
        <p:nvPr/>
      </p:nvGrpSpPr>
      <p:grpSpPr>
        <a:xfrm>
          <a:off x="0" y="0"/>
          <a:ext cx="0" cy="0"/>
          <a:chOff x="0" y="0"/>
          <a:chExt cx="0" cy="0"/>
        </a:xfrm>
      </p:grpSpPr>
      <p:sp>
        <p:nvSpPr>
          <p:cNvPr id="242" name="Google Shape;242;p43"/>
          <p:cNvSpPr txBox="1">
            <a:spLocks noGrp="1"/>
          </p:cNvSpPr>
          <p:nvPr>
            <p:ph type="title"/>
          </p:nvPr>
        </p:nvSpPr>
        <p:spPr>
          <a:xfrm>
            <a:off x="514800" y="809150"/>
            <a:ext cx="6373800" cy="665100"/>
          </a:xfrm>
          <a:prstGeom prst="rect">
            <a:avLst/>
          </a:prstGeom>
          <a:noFill/>
          <a:ln>
            <a:noFill/>
          </a:ln>
          <a:effectLst>
            <a:outerShdw blurRad="42863" dist="9525" dir="5400000" algn="bl" rotWithShape="0">
              <a:schemeClr val="dk1">
                <a:alpha val="15000"/>
              </a:schemeClr>
            </a:outerShdw>
          </a:effectLst>
        </p:spPr>
        <p:txBody>
          <a:bodyPr spcFirstLastPara="1" wrap="square" lIns="0" tIns="0" rIns="0" bIns="0" anchor="ctr" anchorCtr="0">
            <a:noAutofit/>
          </a:bodyPr>
          <a:lstStyle>
            <a:lvl1pPr lvl="0"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1pPr>
            <a:lvl2pPr lvl="1"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2pPr>
            <a:lvl3pPr lvl="2"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3pPr>
            <a:lvl4pPr lvl="3"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4pPr>
            <a:lvl5pPr lvl="4"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5pPr>
            <a:lvl6pPr lvl="5"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6pPr>
            <a:lvl7pPr lvl="6"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7pPr>
            <a:lvl8pPr lvl="7"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8pPr>
            <a:lvl9pPr lvl="8" rtl="0">
              <a:lnSpc>
                <a:spcPct val="90000"/>
              </a:lnSpc>
              <a:spcBef>
                <a:spcPts val="0"/>
              </a:spcBef>
              <a:spcAft>
                <a:spcPts val="0"/>
              </a:spcAft>
              <a:buClr>
                <a:schemeClr val="lt1"/>
              </a:buClr>
              <a:buSzPts val="3600"/>
              <a:buFont typeface="Abel"/>
              <a:buNone/>
              <a:defRPr sz="3600" b="1">
                <a:solidFill>
                  <a:schemeClr val="lt1"/>
                </a:solidFill>
                <a:latin typeface="Abel"/>
                <a:ea typeface="Abel"/>
                <a:cs typeface="Abel"/>
                <a:sym typeface="Abel"/>
              </a:defRPr>
            </a:lvl9pPr>
          </a:lstStyle>
          <a:p>
            <a:endParaRPr/>
          </a:p>
        </p:txBody>
      </p:sp>
      <p:sp>
        <p:nvSpPr>
          <p:cNvPr id="243" name="Google Shape;243;p43"/>
          <p:cNvSpPr txBox="1">
            <a:spLocks noGrp="1"/>
          </p:cNvSpPr>
          <p:nvPr>
            <p:ph type="body" idx="1"/>
          </p:nvPr>
        </p:nvSpPr>
        <p:spPr>
          <a:xfrm>
            <a:off x="514800" y="1582772"/>
            <a:ext cx="6373800" cy="2889900"/>
          </a:xfrm>
          <a:prstGeom prst="rect">
            <a:avLst/>
          </a:prstGeom>
          <a:noFill/>
          <a:ln>
            <a:noFill/>
          </a:ln>
          <a:effectLst>
            <a:outerShdw blurRad="42863" dist="9525" dir="5400000" algn="bl" rotWithShape="0">
              <a:schemeClr val="dk1">
                <a:alpha val="15000"/>
              </a:schemeClr>
            </a:outerShdw>
          </a:effectLst>
        </p:spPr>
        <p:txBody>
          <a:bodyPr spcFirstLastPara="1" wrap="square" lIns="0" tIns="0" rIns="0" bIns="0" anchor="t" anchorCtr="0">
            <a:noAutofit/>
          </a:bodyPr>
          <a:lstStyle>
            <a:lvl1pPr marL="457200" lvl="0" indent="-381000" rtl="0">
              <a:lnSpc>
                <a:spcPct val="115000"/>
              </a:lnSpc>
              <a:spcBef>
                <a:spcPts val="600"/>
              </a:spcBef>
              <a:spcAft>
                <a:spcPts val="0"/>
              </a:spcAft>
              <a:buClr>
                <a:schemeClr val="accent5"/>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1pPr>
            <a:lvl2pPr marL="914400" lvl="1" indent="-381000" rtl="0">
              <a:lnSpc>
                <a:spcPct val="115000"/>
              </a:lnSpc>
              <a:spcBef>
                <a:spcPts val="0"/>
              </a:spcBef>
              <a:spcAft>
                <a:spcPts val="0"/>
              </a:spcAft>
              <a:buClr>
                <a:schemeClr val="accent4"/>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2pPr>
            <a:lvl3pPr marL="1371600" lvl="2" indent="-381000" rtl="0">
              <a:lnSpc>
                <a:spcPct val="115000"/>
              </a:lnSpc>
              <a:spcBef>
                <a:spcPts val="0"/>
              </a:spcBef>
              <a:spcAft>
                <a:spcPts val="0"/>
              </a:spcAft>
              <a:buClr>
                <a:schemeClr val="accent3"/>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3pPr>
            <a:lvl4pPr marL="1828800" lvl="3"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4pPr>
            <a:lvl5pPr marL="2286000" lvl="4"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5pPr>
            <a:lvl6pPr marL="2743200" lvl="5"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6pPr>
            <a:lvl7pPr marL="3200400" lvl="6"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7pPr>
            <a:lvl8pPr marL="3657600" lvl="7"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8pPr>
            <a:lvl9pPr marL="4114800" lvl="8" indent="-381000" rtl="0">
              <a:lnSpc>
                <a:spcPct val="115000"/>
              </a:lnSpc>
              <a:spcBef>
                <a:spcPts val="0"/>
              </a:spcBef>
              <a:spcAft>
                <a:spcPts val="0"/>
              </a:spcAft>
              <a:buClr>
                <a:schemeClr val="lt1"/>
              </a:buClr>
              <a:buSzPts val="2400"/>
              <a:buFont typeface="Encode Sans Semi Condensed Light"/>
              <a:buChar char="■"/>
              <a:defRPr sz="2400">
                <a:solidFill>
                  <a:schemeClr val="lt1"/>
                </a:solidFill>
                <a:latin typeface="Encode Sans Semi Condensed Light"/>
                <a:ea typeface="Encode Sans Semi Condensed Light"/>
                <a:cs typeface="Encode Sans Semi Condensed Light"/>
                <a:sym typeface="Encode Sans Semi Condensed Light"/>
              </a:defRPr>
            </a:lvl9pPr>
          </a:lstStyle>
          <a:p>
            <a:endParaRPr/>
          </a:p>
        </p:txBody>
      </p:sp>
      <p:sp>
        <p:nvSpPr>
          <p:cNvPr id="244" name="Google Shape;244;p43"/>
          <p:cNvSpPr txBox="1">
            <a:spLocks noGrp="1"/>
          </p:cNvSpPr>
          <p:nvPr>
            <p:ph type="sldNum" idx="12"/>
          </p:nvPr>
        </p:nvSpPr>
        <p:spPr>
          <a:xfrm>
            <a:off x="8404384" y="4673651"/>
            <a:ext cx="548700" cy="393600"/>
          </a:xfrm>
          <a:prstGeom prst="rect">
            <a:avLst/>
          </a:prstGeom>
          <a:noFill/>
          <a:ln>
            <a:noFill/>
          </a:ln>
          <a:effectLst>
            <a:outerShdw blurRad="42863" dist="9525" dir="5400000" algn="bl" rotWithShape="0">
              <a:schemeClr val="dk1">
                <a:alpha val="15000"/>
              </a:schemeClr>
            </a:outerShdw>
          </a:effectLst>
        </p:spPr>
        <p:txBody>
          <a:bodyPr spcFirstLastPara="1" wrap="square" lIns="0" tIns="0" rIns="0" bIns="0" anchor="ctr" anchorCtr="0">
            <a:noAutofit/>
          </a:bodyPr>
          <a:lstStyle>
            <a:lvl1pPr lvl="0" algn="r" rtl="0">
              <a:buNone/>
              <a:defRPr sz="1300">
                <a:solidFill>
                  <a:schemeClr val="lt1"/>
                </a:solidFill>
                <a:latin typeface="Abel"/>
                <a:ea typeface="Abel"/>
                <a:cs typeface="Abel"/>
                <a:sym typeface="Abel"/>
              </a:defRPr>
            </a:lvl1pPr>
            <a:lvl2pPr lvl="1" algn="r" rtl="0">
              <a:buNone/>
              <a:defRPr sz="1300">
                <a:solidFill>
                  <a:schemeClr val="lt1"/>
                </a:solidFill>
                <a:latin typeface="Abel"/>
                <a:ea typeface="Abel"/>
                <a:cs typeface="Abel"/>
                <a:sym typeface="Abel"/>
              </a:defRPr>
            </a:lvl2pPr>
            <a:lvl3pPr lvl="2" algn="r" rtl="0">
              <a:buNone/>
              <a:defRPr sz="1300">
                <a:solidFill>
                  <a:schemeClr val="lt1"/>
                </a:solidFill>
                <a:latin typeface="Abel"/>
                <a:ea typeface="Abel"/>
                <a:cs typeface="Abel"/>
                <a:sym typeface="Abel"/>
              </a:defRPr>
            </a:lvl3pPr>
            <a:lvl4pPr lvl="3" algn="r" rtl="0">
              <a:buNone/>
              <a:defRPr sz="1300">
                <a:solidFill>
                  <a:schemeClr val="lt1"/>
                </a:solidFill>
                <a:latin typeface="Abel"/>
                <a:ea typeface="Abel"/>
                <a:cs typeface="Abel"/>
                <a:sym typeface="Abel"/>
              </a:defRPr>
            </a:lvl4pPr>
            <a:lvl5pPr lvl="4" algn="r" rtl="0">
              <a:buNone/>
              <a:defRPr sz="1300">
                <a:solidFill>
                  <a:schemeClr val="lt1"/>
                </a:solidFill>
                <a:latin typeface="Abel"/>
                <a:ea typeface="Abel"/>
                <a:cs typeface="Abel"/>
                <a:sym typeface="Abel"/>
              </a:defRPr>
            </a:lvl5pPr>
            <a:lvl6pPr lvl="5" algn="r" rtl="0">
              <a:buNone/>
              <a:defRPr sz="1300">
                <a:solidFill>
                  <a:schemeClr val="lt1"/>
                </a:solidFill>
                <a:latin typeface="Abel"/>
                <a:ea typeface="Abel"/>
                <a:cs typeface="Abel"/>
                <a:sym typeface="Abel"/>
              </a:defRPr>
            </a:lvl6pPr>
            <a:lvl7pPr lvl="6" algn="r" rtl="0">
              <a:buNone/>
              <a:defRPr sz="1300">
                <a:solidFill>
                  <a:schemeClr val="lt1"/>
                </a:solidFill>
                <a:latin typeface="Abel"/>
                <a:ea typeface="Abel"/>
                <a:cs typeface="Abel"/>
                <a:sym typeface="Abel"/>
              </a:defRPr>
            </a:lvl7pPr>
            <a:lvl8pPr lvl="7" algn="r" rtl="0">
              <a:buNone/>
              <a:defRPr sz="1300">
                <a:solidFill>
                  <a:schemeClr val="lt1"/>
                </a:solidFill>
                <a:latin typeface="Abel"/>
                <a:ea typeface="Abel"/>
                <a:cs typeface="Abel"/>
                <a:sym typeface="Abel"/>
              </a:defRPr>
            </a:lvl8pPr>
            <a:lvl9pPr lvl="8" algn="r" rtl="0">
              <a:buNone/>
              <a:defRPr sz="1300">
                <a:solidFill>
                  <a:schemeClr val="lt1"/>
                </a:solidFill>
                <a:latin typeface="Abel"/>
                <a:ea typeface="Abel"/>
                <a:cs typeface="Abel"/>
                <a:sym typeface="Abe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90"/>
        <p:cNvGrpSpPr/>
        <p:nvPr/>
      </p:nvGrpSpPr>
      <p:grpSpPr>
        <a:xfrm>
          <a:off x="0" y="0"/>
          <a:ext cx="0" cy="0"/>
          <a:chOff x="0" y="0"/>
          <a:chExt cx="0" cy="0"/>
        </a:xfrm>
      </p:grpSpPr>
      <p:sp>
        <p:nvSpPr>
          <p:cNvPr id="391" name="Google Shape;391;p56"/>
          <p:cNvSpPr txBox="1">
            <a:spLocks noGrp="1"/>
          </p:cNvSpPr>
          <p:nvPr>
            <p:ph type="body" idx="1"/>
          </p:nvPr>
        </p:nvSpPr>
        <p:spPr>
          <a:xfrm>
            <a:off x="455508" y="1191375"/>
            <a:ext cx="8233200" cy="3598200"/>
          </a:xfrm>
          <a:prstGeom prst="rect">
            <a:avLst/>
          </a:prstGeom>
          <a:noFill/>
          <a:ln>
            <a:noFill/>
          </a:ln>
        </p:spPr>
        <p:txBody>
          <a:bodyPr spcFirstLastPara="1" wrap="square" lIns="0" tIns="0" rIns="0" bIns="0" anchor="t" anchorCtr="0">
            <a:noAutofit/>
          </a:bodyPr>
          <a:lstStyle>
            <a:lvl1pPr marL="457200" lvl="0" indent="-317500" rtl="0">
              <a:lnSpc>
                <a:spcPct val="115000"/>
              </a:lnSpc>
              <a:spcBef>
                <a:spcPts val="0"/>
              </a:spcBef>
              <a:spcAft>
                <a:spcPts val="0"/>
              </a:spcAft>
              <a:buSzPts val="1400"/>
              <a:buChar char="●"/>
              <a:defRPr/>
            </a:lvl1pPr>
            <a:lvl2pPr marL="914400" lvl="1" indent="-304800" rtl="0">
              <a:lnSpc>
                <a:spcPct val="115000"/>
              </a:lnSpc>
              <a:spcBef>
                <a:spcPts val="1000"/>
              </a:spcBef>
              <a:spcAft>
                <a:spcPts val="0"/>
              </a:spcAft>
              <a:buSzPts val="1200"/>
              <a:buChar char="○"/>
              <a:defRPr sz="1200"/>
            </a:lvl2pPr>
            <a:lvl3pPr marL="1371600" lvl="2" indent="-304800" rtl="0">
              <a:lnSpc>
                <a:spcPct val="115000"/>
              </a:lnSpc>
              <a:spcBef>
                <a:spcPts val="1000"/>
              </a:spcBef>
              <a:spcAft>
                <a:spcPts val="0"/>
              </a:spcAft>
              <a:buSzPts val="1200"/>
              <a:buChar char="■"/>
              <a:defRPr sz="1200"/>
            </a:lvl3pPr>
            <a:lvl4pPr marL="1828800" lvl="3" indent="-304800" rtl="0">
              <a:lnSpc>
                <a:spcPct val="115000"/>
              </a:lnSpc>
              <a:spcBef>
                <a:spcPts val="1000"/>
              </a:spcBef>
              <a:spcAft>
                <a:spcPts val="0"/>
              </a:spcAft>
              <a:buSzPts val="1200"/>
              <a:buChar char="●"/>
              <a:defRPr sz="1200"/>
            </a:lvl4pPr>
            <a:lvl5pPr marL="2286000" lvl="4" indent="-304800" rtl="0">
              <a:lnSpc>
                <a:spcPct val="115000"/>
              </a:lnSpc>
              <a:spcBef>
                <a:spcPts val="1000"/>
              </a:spcBef>
              <a:spcAft>
                <a:spcPts val="0"/>
              </a:spcAft>
              <a:buSzPts val="1200"/>
              <a:buChar char="○"/>
              <a:defRPr sz="1200"/>
            </a:lvl5pPr>
            <a:lvl6pPr marL="2743200" lvl="5" indent="-304800" rtl="0">
              <a:lnSpc>
                <a:spcPct val="115000"/>
              </a:lnSpc>
              <a:spcBef>
                <a:spcPts val="1000"/>
              </a:spcBef>
              <a:spcAft>
                <a:spcPts val="0"/>
              </a:spcAft>
              <a:buSzPts val="1200"/>
              <a:buChar char="■"/>
              <a:defRPr sz="1200"/>
            </a:lvl6pPr>
            <a:lvl7pPr marL="3200400" lvl="6" indent="-304800" rtl="0">
              <a:lnSpc>
                <a:spcPct val="115000"/>
              </a:lnSpc>
              <a:spcBef>
                <a:spcPts val="1000"/>
              </a:spcBef>
              <a:spcAft>
                <a:spcPts val="0"/>
              </a:spcAft>
              <a:buSzPts val="1200"/>
              <a:buChar char="●"/>
              <a:defRPr sz="1200"/>
            </a:lvl7pPr>
            <a:lvl8pPr marL="3657600" lvl="7" indent="-304800" rtl="0">
              <a:lnSpc>
                <a:spcPct val="115000"/>
              </a:lnSpc>
              <a:spcBef>
                <a:spcPts val="1000"/>
              </a:spcBef>
              <a:spcAft>
                <a:spcPts val="0"/>
              </a:spcAft>
              <a:buSzPts val="1200"/>
              <a:buChar char="○"/>
              <a:defRPr sz="1200"/>
            </a:lvl8pPr>
            <a:lvl9pPr marL="4114800" lvl="8" indent="-304800" rtl="0">
              <a:lnSpc>
                <a:spcPct val="115000"/>
              </a:lnSpc>
              <a:spcBef>
                <a:spcPts val="1000"/>
              </a:spcBef>
              <a:spcAft>
                <a:spcPts val="1000"/>
              </a:spcAft>
              <a:buSzPts val="1200"/>
              <a:buChar char="■"/>
              <a:defRPr sz="1200"/>
            </a:lvl9pPr>
          </a:lstStyle>
          <a:p>
            <a:endParaRPr dirty="0"/>
          </a:p>
        </p:txBody>
      </p:sp>
      <p:sp>
        <p:nvSpPr>
          <p:cNvPr id="392" name="Google Shape;392;p56"/>
          <p:cNvSpPr txBox="1">
            <a:spLocks noGrp="1"/>
          </p:cNvSpPr>
          <p:nvPr>
            <p:ph type="title"/>
          </p:nvPr>
        </p:nvSpPr>
        <p:spPr>
          <a:xfrm>
            <a:off x="450000" y="306000"/>
            <a:ext cx="8244000" cy="636600"/>
          </a:xfrm>
          <a:prstGeom prst="rect">
            <a:avLst/>
          </a:prstGeom>
          <a:noFill/>
          <a:ln>
            <a:noFill/>
          </a:ln>
        </p:spPr>
        <p:txBody>
          <a:bodyPr spcFirstLastPara="1" wrap="square" lIns="0" tIns="0" rIns="0" bIns="0" anchor="b" anchorCtr="0">
            <a:noAutofit/>
          </a:bodyPr>
          <a:lstStyle>
            <a:lvl1pPr lvl="0" rtl="0">
              <a:spcBef>
                <a:spcPts val="0"/>
              </a:spcBef>
              <a:spcAft>
                <a:spcPts val="0"/>
              </a:spcAft>
              <a:buNone/>
              <a:defRPr sz="2200" b="1"/>
            </a:lvl1pPr>
            <a:lvl2pPr lvl="1" rtl="0">
              <a:spcBef>
                <a:spcPts val="0"/>
              </a:spcBef>
              <a:spcAft>
                <a:spcPts val="0"/>
              </a:spcAft>
              <a:buNone/>
              <a:defRPr sz="2000" b="1"/>
            </a:lvl2pPr>
            <a:lvl3pPr lvl="2" rtl="0">
              <a:spcBef>
                <a:spcPts val="0"/>
              </a:spcBef>
              <a:spcAft>
                <a:spcPts val="0"/>
              </a:spcAft>
              <a:buNone/>
              <a:defRPr sz="2000" b="1"/>
            </a:lvl3pPr>
            <a:lvl4pPr lvl="3" rtl="0">
              <a:spcBef>
                <a:spcPts val="0"/>
              </a:spcBef>
              <a:spcAft>
                <a:spcPts val="0"/>
              </a:spcAft>
              <a:buNone/>
              <a:defRPr sz="2000" b="1"/>
            </a:lvl4pPr>
            <a:lvl5pPr lvl="4" rtl="0">
              <a:spcBef>
                <a:spcPts val="0"/>
              </a:spcBef>
              <a:spcAft>
                <a:spcPts val="0"/>
              </a:spcAft>
              <a:buNone/>
              <a:defRPr sz="2000" b="1"/>
            </a:lvl5pPr>
            <a:lvl6pPr lvl="5" rtl="0">
              <a:spcBef>
                <a:spcPts val="0"/>
              </a:spcBef>
              <a:spcAft>
                <a:spcPts val="0"/>
              </a:spcAft>
              <a:buNone/>
              <a:defRPr sz="2000" b="1"/>
            </a:lvl6pPr>
            <a:lvl7pPr lvl="6" rtl="0">
              <a:spcBef>
                <a:spcPts val="0"/>
              </a:spcBef>
              <a:spcAft>
                <a:spcPts val="0"/>
              </a:spcAft>
              <a:buNone/>
              <a:defRPr sz="2000" b="1"/>
            </a:lvl7pPr>
            <a:lvl8pPr lvl="7" rtl="0">
              <a:spcBef>
                <a:spcPts val="0"/>
              </a:spcBef>
              <a:spcAft>
                <a:spcPts val="0"/>
              </a:spcAft>
              <a:buNone/>
              <a:defRPr sz="2000" b="1"/>
            </a:lvl8pPr>
            <a:lvl9pPr lvl="8" rtl="0">
              <a:spcBef>
                <a:spcPts val="0"/>
              </a:spcBef>
              <a:spcAft>
                <a:spcPts val="0"/>
              </a:spcAft>
              <a:buNone/>
              <a:defRPr sz="2000" b="1"/>
            </a:lvl9pPr>
          </a:lstStyle>
          <a:p>
            <a:endParaRPr dirty="0"/>
          </a:p>
        </p:txBody>
      </p:sp>
      <p:sp>
        <p:nvSpPr>
          <p:cNvPr id="393" name="Google Shape;393;p56" descr="Page number"/>
          <p:cNvSpPr txBox="1">
            <a:spLocks noGrp="1"/>
          </p:cNvSpPr>
          <p:nvPr>
            <p:ph type="sldNum" idx="12"/>
          </p:nvPr>
        </p:nvSpPr>
        <p:spPr>
          <a:xfrm>
            <a:off x="8490850" y="4708800"/>
            <a:ext cx="406200" cy="259200"/>
          </a:xfrm>
          <a:prstGeom prst="rect">
            <a:avLst/>
          </a:prstGeom>
          <a:noFill/>
          <a:ln>
            <a:noFill/>
          </a:ln>
        </p:spPr>
        <p:txBody>
          <a:bodyPr spcFirstLastPara="1" wrap="square" lIns="0" tIns="0" rIns="0" bIns="0" anchor="ctr" anchorCtr="0">
            <a:noAutofit/>
          </a:bodyPr>
          <a:lstStyle>
            <a:lvl1pPr lvl="0" algn="ctr" rtl="0">
              <a:buNone/>
              <a:defRPr sz="800"/>
            </a:lvl1pPr>
            <a:lvl2pPr lvl="1" algn="ctr" rtl="0">
              <a:buNone/>
              <a:defRPr sz="800"/>
            </a:lvl2pPr>
            <a:lvl3pPr lvl="2" algn="ctr" rtl="0">
              <a:buNone/>
              <a:defRPr sz="800"/>
            </a:lvl3pPr>
            <a:lvl4pPr lvl="3" algn="ctr" rtl="0">
              <a:buNone/>
              <a:defRPr sz="800"/>
            </a:lvl4pPr>
            <a:lvl5pPr lvl="4" algn="ctr" rtl="0">
              <a:buNone/>
              <a:defRPr sz="800"/>
            </a:lvl5pPr>
            <a:lvl6pPr lvl="5" algn="ctr" rtl="0">
              <a:buNone/>
              <a:defRPr sz="800"/>
            </a:lvl6pPr>
            <a:lvl7pPr lvl="6" algn="ctr" rtl="0">
              <a:buNone/>
              <a:defRPr sz="800"/>
            </a:lvl7pPr>
            <a:lvl8pPr lvl="7" algn="ctr" rtl="0">
              <a:buNone/>
              <a:defRPr sz="800"/>
            </a:lvl8pPr>
            <a:lvl9pPr lvl="8" algn="ctr" rtl="0">
              <a:buNone/>
              <a:defRPr sz="800"/>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63" r:id="rId9"/>
    <p:sldLayoutId id="2147483762"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 id="2147483724" r:id="rId27"/>
    <p:sldLayoutId id="2147483725" r:id="rId28"/>
    <p:sldLayoutId id="2147483726" r:id="rId29"/>
    <p:sldLayoutId id="2147483727" r:id="rId3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Raleway" panose="020B0803030101060003" pitchFamily="34" charset="0"/>
          <a:ea typeface="Raleway" panose="020B0803030101060003"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70"/>
        <p:cNvGrpSpPr/>
        <p:nvPr/>
      </p:nvGrpSpPr>
      <p:grpSpPr>
        <a:xfrm>
          <a:off x="0" y="0"/>
          <a:ext cx="0" cy="0"/>
          <a:chOff x="0" y="0"/>
          <a:chExt cx="0" cy="0"/>
        </a:xfrm>
      </p:grpSpPr>
      <p:sp>
        <p:nvSpPr>
          <p:cNvPr id="571" name="Google Shape;571;p85"/>
          <p:cNvSpPr txBox="1">
            <a:spLocks noGrp="1"/>
          </p:cNvSpPr>
          <p:nvPr>
            <p:ph type="body" idx="1"/>
          </p:nvPr>
        </p:nvSpPr>
        <p:spPr>
          <a:xfrm>
            <a:off x="455508" y="1191375"/>
            <a:ext cx="8233200" cy="3598200"/>
          </a:xfrm>
          <a:prstGeom prst="rect">
            <a:avLst/>
          </a:prstGeom>
          <a:noFill/>
          <a:ln>
            <a:noFill/>
          </a:ln>
        </p:spPr>
        <p:txBody>
          <a:bodyPr spcFirstLastPara="1" wrap="square" lIns="0" tIns="0" rIns="0" bIns="0" anchor="t" anchorCtr="0">
            <a:noAutofit/>
          </a:bodyPr>
          <a:lstStyle>
            <a:lvl1pPr marL="457200" lvl="0" indent="-317500" rtl="0">
              <a:lnSpc>
                <a:spcPct val="115000"/>
              </a:lnSpc>
              <a:spcBef>
                <a:spcPts val="0"/>
              </a:spcBef>
              <a:spcAft>
                <a:spcPts val="0"/>
              </a:spcAft>
              <a:buSzPts val="1400"/>
              <a:buChar char="●"/>
              <a:defRPr/>
            </a:lvl1pPr>
            <a:lvl2pPr marL="914400" lvl="1" indent="-304800" rtl="0">
              <a:lnSpc>
                <a:spcPct val="115000"/>
              </a:lnSpc>
              <a:spcBef>
                <a:spcPts val="1000"/>
              </a:spcBef>
              <a:spcAft>
                <a:spcPts val="0"/>
              </a:spcAft>
              <a:buSzPts val="1200"/>
              <a:buChar char="○"/>
              <a:defRPr sz="1200"/>
            </a:lvl2pPr>
            <a:lvl3pPr marL="1371600" lvl="2" indent="-304800" rtl="0">
              <a:lnSpc>
                <a:spcPct val="115000"/>
              </a:lnSpc>
              <a:spcBef>
                <a:spcPts val="1000"/>
              </a:spcBef>
              <a:spcAft>
                <a:spcPts val="0"/>
              </a:spcAft>
              <a:buSzPts val="1200"/>
              <a:buChar char="■"/>
              <a:defRPr sz="1200"/>
            </a:lvl3pPr>
            <a:lvl4pPr marL="1828800" lvl="3" indent="-304800" rtl="0">
              <a:lnSpc>
                <a:spcPct val="115000"/>
              </a:lnSpc>
              <a:spcBef>
                <a:spcPts val="1000"/>
              </a:spcBef>
              <a:spcAft>
                <a:spcPts val="0"/>
              </a:spcAft>
              <a:buSzPts val="1200"/>
              <a:buChar char="●"/>
              <a:defRPr sz="1200"/>
            </a:lvl4pPr>
            <a:lvl5pPr marL="2286000" lvl="4" indent="-304800" rtl="0">
              <a:lnSpc>
                <a:spcPct val="115000"/>
              </a:lnSpc>
              <a:spcBef>
                <a:spcPts val="1000"/>
              </a:spcBef>
              <a:spcAft>
                <a:spcPts val="0"/>
              </a:spcAft>
              <a:buSzPts val="1200"/>
              <a:buChar char="○"/>
              <a:defRPr sz="1200"/>
            </a:lvl5pPr>
            <a:lvl6pPr marL="2743200" lvl="5" indent="-304800" rtl="0">
              <a:lnSpc>
                <a:spcPct val="115000"/>
              </a:lnSpc>
              <a:spcBef>
                <a:spcPts val="1000"/>
              </a:spcBef>
              <a:spcAft>
                <a:spcPts val="0"/>
              </a:spcAft>
              <a:buSzPts val="1200"/>
              <a:buChar char="■"/>
              <a:defRPr sz="1200"/>
            </a:lvl6pPr>
            <a:lvl7pPr marL="3200400" lvl="6" indent="-304800" rtl="0">
              <a:lnSpc>
                <a:spcPct val="115000"/>
              </a:lnSpc>
              <a:spcBef>
                <a:spcPts val="1000"/>
              </a:spcBef>
              <a:spcAft>
                <a:spcPts val="0"/>
              </a:spcAft>
              <a:buSzPts val="1200"/>
              <a:buChar char="●"/>
              <a:defRPr sz="1200"/>
            </a:lvl7pPr>
            <a:lvl8pPr marL="3657600" lvl="7" indent="-304800" rtl="0">
              <a:lnSpc>
                <a:spcPct val="115000"/>
              </a:lnSpc>
              <a:spcBef>
                <a:spcPts val="1000"/>
              </a:spcBef>
              <a:spcAft>
                <a:spcPts val="0"/>
              </a:spcAft>
              <a:buSzPts val="1200"/>
              <a:buChar char="○"/>
              <a:defRPr sz="1200"/>
            </a:lvl8pPr>
            <a:lvl9pPr marL="4114800" lvl="8" indent="-304800" rtl="0">
              <a:lnSpc>
                <a:spcPct val="115000"/>
              </a:lnSpc>
              <a:spcBef>
                <a:spcPts val="1000"/>
              </a:spcBef>
              <a:spcAft>
                <a:spcPts val="1000"/>
              </a:spcAft>
              <a:buSzPts val="1200"/>
              <a:buChar char="■"/>
              <a:defRPr sz="1200"/>
            </a:lvl9pPr>
          </a:lstStyle>
          <a:p>
            <a:endParaRPr/>
          </a:p>
        </p:txBody>
      </p:sp>
      <p:sp>
        <p:nvSpPr>
          <p:cNvPr id="572" name="Google Shape;572;p85"/>
          <p:cNvSpPr txBox="1">
            <a:spLocks noGrp="1"/>
          </p:cNvSpPr>
          <p:nvPr>
            <p:ph type="title"/>
          </p:nvPr>
        </p:nvSpPr>
        <p:spPr>
          <a:xfrm>
            <a:off x="450000" y="306000"/>
            <a:ext cx="8244000" cy="636600"/>
          </a:xfrm>
          <a:prstGeom prst="rect">
            <a:avLst/>
          </a:prstGeom>
          <a:noFill/>
          <a:ln>
            <a:noFill/>
          </a:ln>
        </p:spPr>
        <p:txBody>
          <a:bodyPr spcFirstLastPara="1" wrap="square" lIns="0" tIns="0" rIns="0" bIns="0" anchor="b" anchorCtr="0">
            <a:noAutofit/>
          </a:bodyPr>
          <a:lstStyle>
            <a:lvl1pPr lvl="0" rtl="0">
              <a:spcBef>
                <a:spcPts val="0"/>
              </a:spcBef>
              <a:spcAft>
                <a:spcPts val="0"/>
              </a:spcAft>
              <a:buNone/>
              <a:defRPr sz="2200" b="1"/>
            </a:lvl1pPr>
            <a:lvl2pPr lvl="1" rtl="0">
              <a:spcBef>
                <a:spcPts val="0"/>
              </a:spcBef>
              <a:spcAft>
                <a:spcPts val="0"/>
              </a:spcAft>
              <a:buNone/>
              <a:defRPr sz="2000" b="1"/>
            </a:lvl2pPr>
            <a:lvl3pPr lvl="2" rtl="0">
              <a:spcBef>
                <a:spcPts val="0"/>
              </a:spcBef>
              <a:spcAft>
                <a:spcPts val="0"/>
              </a:spcAft>
              <a:buNone/>
              <a:defRPr sz="2000" b="1"/>
            </a:lvl3pPr>
            <a:lvl4pPr lvl="3" rtl="0">
              <a:spcBef>
                <a:spcPts val="0"/>
              </a:spcBef>
              <a:spcAft>
                <a:spcPts val="0"/>
              </a:spcAft>
              <a:buNone/>
              <a:defRPr sz="2000" b="1"/>
            </a:lvl4pPr>
            <a:lvl5pPr lvl="4" rtl="0">
              <a:spcBef>
                <a:spcPts val="0"/>
              </a:spcBef>
              <a:spcAft>
                <a:spcPts val="0"/>
              </a:spcAft>
              <a:buNone/>
              <a:defRPr sz="2000" b="1"/>
            </a:lvl5pPr>
            <a:lvl6pPr lvl="5" rtl="0">
              <a:spcBef>
                <a:spcPts val="0"/>
              </a:spcBef>
              <a:spcAft>
                <a:spcPts val="0"/>
              </a:spcAft>
              <a:buNone/>
              <a:defRPr sz="2000" b="1"/>
            </a:lvl6pPr>
            <a:lvl7pPr lvl="6" rtl="0">
              <a:spcBef>
                <a:spcPts val="0"/>
              </a:spcBef>
              <a:spcAft>
                <a:spcPts val="0"/>
              </a:spcAft>
              <a:buNone/>
              <a:defRPr sz="2000" b="1"/>
            </a:lvl7pPr>
            <a:lvl8pPr lvl="7" rtl="0">
              <a:spcBef>
                <a:spcPts val="0"/>
              </a:spcBef>
              <a:spcAft>
                <a:spcPts val="0"/>
              </a:spcAft>
              <a:buNone/>
              <a:defRPr sz="2000" b="1"/>
            </a:lvl8pPr>
            <a:lvl9pPr lvl="8" rtl="0">
              <a:spcBef>
                <a:spcPts val="0"/>
              </a:spcBef>
              <a:spcAft>
                <a:spcPts val="0"/>
              </a:spcAft>
              <a:buNone/>
              <a:defRPr sz="2000" b="1"/>
            </a:lvl9pPr>
          </a:lstStyle>
          <a:p>
            <a:endParaRPr/>
          </a:p>
        </p:txBody>
      </p:sp>
      <p:sp>
        <p:nvSpPr>
          <p:cNvPr id="3" name="Google Shape;8;p1">
            <a:extLst>
              <a:ext uri="{FF2B5EF4-FFF2-40B4-BE49-F238E27FC236}">
                <a16:creationId xmlns:a16="http://schemas.microsoft.com/office/drawing/2014/main" id="{C34DBF77-A870-7433-7A50-B5482146A063}"/>
              </a:ext>
            </a:extLst>
          </p:cNvPr>
          <p:cNvSpPr txBox="1">
            <a:spLocks/>
          </p:cNvSpPr>
          <p:nvPr userDrawn="1"/>
        </p:nvSpPr>
        <p:spPr>
          <a:xfrm>
            <a:off x="8604400" y="4590300"/>
            <a:ext cx="539700" cy="55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000" b="0" i="0" u="none" strike="noStrike" cap="none">
                <a:solidFill>
                  <a:schemeClr val="tx1"/>
                </a:solidFill>
                <a:latin typeface="Raleway ExtraBold"/>
                <a:ea typeface="Raleway ExtraBold"/>
                <a:cs typeface="Raleway ExtraBold"/>
                <a:sym typeface="Raleway ExtraBold"/>
              </a:defRPr>
            </a:lvl1pPr>
            <a:lvl2pPr marR="0" lvl="1"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2pPr>
            <a:lvl3pPr marR="0" lvl="2"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3pPr>
            <a:lvl4pPr marR="0" lvl="3"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4pPr>
            <a:lvl5pPr marR="0" lvl="4"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5pPr>
            <a:lvl6pPr marR="0" lvl="5"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6pPr>
            <a:lvl7pPr marR="0" lvl="6"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7pPr>
            <a:lvl8pPr marR="0" lvl="7"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8pPr>
            <a:lvl9pPr marR="0" lvl="8"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000" b="0" i="0" u="none" strike="noStrike" kern="0" cap="none" spc="0" normalizeH="0" baseline="0" noProof="0" smtClean="0">
                <a:ln>
                  <a:noFill/>
                </a:ln>
                <a:solidFill>
                  <a:srgbClr val="434343"/>
                </a:solidFill>
                <a:effectLst/>
                <a:uLnTx/>
                <a:uFillTx/>
                <a:latin typeface="Raleway ExtraBold"/>
                <a:sym typeface="Raleway ExtraBold"/>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a:t>
            </a:fld>
            <a:endParaRPr kumimoji="0" lang="en" sz="1000" b="0" i="0" u="none" strike="noStrike" kern="0" cap="none" spc="0" normalizeH="0" baseline="0" noProof="0" dirty="0">
              <a:ln>
                <a:noFill/>
              </a:ln>
              <a:solidFill>
                <a:srgbClr val="434343"/>
              </a:solidFill>
              <a:effectLst/>
              <a:uLnTx/>
              <a:uFillTx/>
              <a:latin typeface="Raleway ExtraBold"/>
              <a:sym typeface="Raleway ExtraBold"/>
            </a:endParaRPr>
          </a:p>
        </p:txBody>
      </p:sp>
    </p:spTree>
  </p:cSld>
  <p:clrMap bg1="lt1" tx1="dk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 id="2147483752" r:id="rId25"/>
    <p:sldLayoutId id="2147483753" r:id="rId26"/>
    <p:sldLayoutId id="2147483754" r:id="rId27"/>
    <p:sldLayoutId id="2147483755"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5.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6.xml"/></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0.xml"/><Relationship Id="rId1" Type="http://schemas.openxmlformats.org/officeDocument/2006/relationships/slideLayout" Target="../slideLayouts/slideLayout16.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63636"/>
        </a:solidFill>
        <a:effectLst/>
      </p:bgPr>
    </p:bg>
    <p:spTree>
      <p:nvGrpSpPr>
        <p:cNvPr id="1" name="Shape 753"/>
        <p:cNvGrpSpPr/>
        <p:nvPr/>
      </p:nvGrpSpPr>
      <p:grpSpPr>
        <a:xfrm>
          <a:off x="0" y="0"/>
          <a:ext cx="0" cy="0"/>
          <a:chOff x="0" y="0"/>
          <a:chExt cx="0" cy="0"/>
        </a:xfrm>
      </p:grpSpPr>
      <p:sp>
        <p:nvSpPr>
          <p:cNvPr id="754" name="Google Shape;754;p114"/>
          <p:cNvSpPr txBox="1">
            <a:spLocks noGrp="1"/>
          </p:cNvSpPr>
          <p:nvPr>
            <p:ph type="ctrTitle"/>
          </p:nvPr>
        </p:nvSpPr>
        <p:spPr>
          <a:xfrm>
            <a:off x="685800" y="1200813"/>
            <a:ext cx="77724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FAC32F"/>
                </a:solidFill>
              </a:rPr>
              <a:t>Review of the equity </a:t>
            </a:r>
            <a:endParaRPr sz="4000" dirty="0">
              <a:solidFill>
                <a:srgbClr val="FAC32F"/>
              </a:solidFill>
            </a:endParaRPr>
          </a:p>
          <a:p>
            <a:pPr marL="0" lvl="0" indent="0" algn="l" rtl="0">
              <a:spcBef>
                <a:spcPts val="0"/>
              </a:spcBef>
              <a:spcAft>
                <a:spcPts val="0"/>
              </a:spcAft>
              <a:buNone/>
            </a:pPr>
            <a:r>
              <a:rPr lang="en" sz="4000" dirty="0">
                <a:solidFill>
                  <a:srgbClr val="FAC32F"/>
                </a:solidFill>
              </a:rPr>
              <a:t>response to COVID-19</a:t>
            </a:r>
            <a:endParaRPr sz="4000" dirty="0">
              <a:solidFill>
                <a:srgbClr val="FAC32F"/>
              </a:solidFill>
            </a:endParaRPr>
          </a:p>
        </p:txBody>
      </p:sp>
      <p:sp>
        <p:nvSpPr>
          <p:cNvPr id="758" name="Google Shape;758;p114"/>
          <p:cNvSpPr txBox="1"/>
          <p:nvPr/>
        </p:nvSpPr>
        <p:spPr>
          <a:xfrm>
            <a:off x="685800" y="2720550"/>
            <a:ext cx="51840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400" b="1" dirty="0">
                <a:solidFill>
                  <a:srgbClr val="FAC32F"/>
                </a:solidFill>
                <a:latin typeface="Raleway"/>
                <a:ea typeface="Raleway"/>
                <a:cs typeface="Raleway"/>
                <a:sym typeface="Raleway"/>
              </a:rPr>
              <a:t>Final report for Ministry of Health</a:t>
            </a:r>
            <a:endParaRPr sz="2400" b="1" dirty="0">
              <a:solidFill>
                <a:srgbClr val="FAC32F"/>
              </a:solidFill>
              <a:latin typeface="Raleway"/>
              <a:ea typeface="Raleway"/>
              <a:cs typeface="Raleway"/>
              <a:sym typeface="Raleway"/>
            </a:endParaRPr>
          </a:p>
        </p:txBody>
      </p:sp>
      <p:sp>
        <p:nvSpPr>
          <p:cNvPr id="759" name="Google Shape;759;p114"/>
          <p:cNvSpPr txBox="1"/>
          <p:nvPr/>
        </p:nvSpPr>
        <p:spPr>
          <a:xfrm>
            <a:off x="685800" y="3240975"/>
            <a:ext cx="20751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200" b="1" dirty="0">
                <a:solidFill>
                  <a:srgbClr val="FAC32F"/>
                </a:solidFill>
                <a:latin typeface="+mj-lt"/>
                <a:ea typeface="Raleway Light"/>
                <a:cs typeface="Raleway Light"/>
                <a:sym typeface="Raleway Light"/>
              </a:rPr>
              <a:t>July 2022</a:t>
            </a:r>
            <a:endParaRPr sz="1200" b="1" dirty="0">
              <a:solidFill>
                <a:srgbClr val="FAC32F"/>
              </a:solidFill>
              <a:latin typeface="+mj-lt"/>
              <a:ea typeface="Raleway Light"/>
              <a:cs typeface="Raleway Light"/>
              <a:sym typeface="Raleway Light"/>
            </a:endParaRPr>
          </a:p>
        </p:txBody>
      </p:sp>
      <p:pic>
        <p:nvPicPr>
          <p:cNvPr id="756" name="Google Shape;756;p11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69425" y="4178850"/>
            <a:ext cx="2495550" cy="742950"/>
          </a:xfrm>
          <a:prstGeom prst="rect">
            <a:avLst/>
          </a:prstGeom>
          <a:noFill/>
          <a:ln>
            <a:noFill/>
          </a:ln>
        </p:spPr>
      </p:pic>
      <p:pic>
        <p:nvPicPr>
          <p:cNvPr id="755" name="Google Shape;755;p11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846500" y="3988762"/>
            <a:ext cx="1263124" cy="1123125"/>
          </a:xfrm>
          <a:prstGeom prst="rect">
            <a:avLst/>
          </a:prstGeom>
          <a:noFill/>
          <a:ln>
            <a:noFill/>
          </a:ln>
        </p:spPr>
      </p:pic>
      <p:pic>
        <p:nvPicPr>
          <p:cNvPr id="757" name="Google Shape;757;p11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685950" y="1200813"/>
            <a:ext cx="2458050" cy="31256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3" name="Google Shape;833;p123"/>
          <p:cNvSpPr txBox="1">
            <a:spLocks noGrp="1"/>
          </p:cNvSpPr>
          <p:nvPr>
            <p:ph type="title" idx="4294967295"/>
          </p:nvPr>
        </p:nvSpPr>
        <p:spPr>
          <a:xfrm>
            <a:off x="431925" y="263150"/>
            <a:ext cx="7953000" cy="554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aleway"/>
                <a:ea typeface="Raleway"/>
                <a:cs typeface="Raleway"/>
                <a:sym typeface="Raleway"/>
              </a:rPr>
              <a:t>The Government’s response to COVID-19 at a glance</a:t>
            </a:r>
          </a:p>
        </p:txBody>
      </p:sp>
      <p:sp>
        <p:nvSpPr>
          <p:cNvPr id="831" name="Google Shape;831;p123"/>
          <p:cNvSpPr txBox="1">
            <a:spLocks noGrp="1"/>
          </p:cNvSpPr>
          <p:nvPr>
            <p:ph type="body" idx="1"/>
          </p:nvPr>
        </p:nvSpPr>
        <p:spPr>
          <a:xfrm>
            <a:off x="388275" y="848425"/>
            <a:ext cx="5683800" cy="4217100"/>
          </a:xfrm>
          <a:prstGeom prst="rect">
            <a:avLst/>
          </a:prstGeom>
        </p:spPr>
        <p:txBody>
          <a:bodyPr spcFirstLastPara="1" wrap="square" lIns="91425" tIns="91425" rIns="91425" bIns="91425" anchor="t" anchorCtr="0">
            <a:noAutofit/>
          </a:bodyPr>
          <a:lstStyle/>
          <a:p>
            <a:pPr marL="0" lvl="0" indent="0" algn="l" rtl="0">
              <a:spcBef>
                <a:spcPts val="600"/>
              </a:spcBef>
              <a:spcAft>
                <a:spcPts val="600"/>
              </a:spcAft>
              <a:buNone/>
            </a:pPr>
            <a:r>
              <a:rPr lang="en" sz="1350" b="1" dirty="0">
                <a:solidFill>
                  <a:srgbClr val="000000"/>
                </a:solidFill>
                <a:latin typeface="Raleway"/>
                <a:ea typeface="Raleway"/>
                <a:cs typeface="Raleway"/>
                <a:sym typeface="Raleway"/>
              </a:rPr>
              <a:t>The Ministry of Health was directly or indirectly involved in many key elements of the Government’s response to COVID-19. Public health played a large role in the following policies and services:</a:t>
            </a:r>
            <a:endParaRPr sz="1350" b="1" dirty="0">
              <a:solidFill>
                <a:srgbClr val="000000"/>
              </a:solidFill>
              <a:latin typeface="Raleway"/>
              <a:ea typeface="Raleway"/>
              <a:cs typeface="Raleway"/>
              <a:sym typeface="Raleway"/>
            </a:endParaRPr>
          </a:p>
          <a:p>
            <a:pPr marL="288000" lvl="0" indent="-288000" algn="l" rtl="0">
              <a:lnSpc>
                <a:spcPct val="110000"/>
              </a:lnSpc>
              <a:spcBef>
                <a:spcPts val="400"/>
              </a:spcBef>
              <a:spcAft>
                <a:spcPts val="0"/>
              </a:spcAft>
              <a:buClr>
                <a:srgbClr val="FFC000"/>
              </a:buClr>
              <a:buSzPts val="1200"/>
              <a:buChar char="●"/>
            </a:pPr>
            <a:r>
              <a:rPr lang="en" sz="1200" dirty="0">
                <a:solidFill>
                  <a:srgbClr val="000000"/>
                </a:solidFill>
                <a:latin typeface="Raleway Medium" pitchFamily="2" charset="0"/>
              </a:rPr>
              <a:t>Elimination strategy and lockdowns - designation of ‘Essential services’</a:t>
            </a:r>
            <a:endParaRPr sz="1200" dirty="0">
              <a:solidFill>
                <a:srgbClr val="000000"/>
              </a:solidFill>
              <a:latin typeface="Raleway Medium" pitchFamily="2" charset="0"/>
            </a:endParaRPr>
          </a:p>
          <a:p>
            <a:pPr marL="288000" lvl="0" indent="-288000" algn="l" rtl="0">
              <a:lnSpc>
                <a:spcPct val="110000"/>
              </a:lnSpc>
              <a:spcBef>
                <a:spcPts val="400"/>
              </a:spcBef>
              <a:spcAft>
                <a:spcPts val="0"/>
              </a:spcAft>
              <a:buClr>
                <a:srgbClr val="FFC000"/>
              </a:buClr>
              <a:buSzPts val="1200"/>
              <a:buChar char="●"/>
            </a:pPr>
            <a:r>
              <a:rPr lang="en" sz="1200" dirty="0">
                <a:solidFill>
                  <a:srgbClr val="000000"/>
                </a:solidFill>
                <a:latin typeface="Raleway Medium" pitchFamily="2" charset="0"/>
              </a:rPr>
              <a:t>Infection Prevention Control (IPC) rules, eg face masks, physical distancing, hand washing</a:t>
            </a:r>
            <a:endParaRPr sz="1200" dirty="0">
              <a:solidFill>
                <a:srgbClr val="000000"/>
              </a:solidFill>
              <a:latin typeface="Raleway Medium" pitchFamily="2" charset="0"/>
            </a:endParaRPr>
          </a:p>
          <a:p>
            <a:pPr marL="288000" lvl="0" indent="-288000" algn="l" rtl="0">
              <a:lnSpc>
                <a:spcPct val="110000"/>
              </a:lnSpc>
              <a:spcBef>
                <a:spcPts val="400"/>
              </a:spcBef>
              <a:spcAft>
                <a:spcPts val="0"/>
              </a:spcAft>
              <a:buClr>
                <a:srgbClr val="FFC000"/>
              </a:buClr>
              <a:buSzPts val="1200"/>
              <a:buChar char="●"/>
            </a:pPr>
            <a:r>
              <a:rPr lang="en" sz="1200" dirty="0">
                <a:solidFill>
                  <a:srgbClr val="000000"/>
                </a:solidFill>
                <a:latin typeface="Raleway Medium" pitchFamily="2" charset="0"/>
              </a:rPr>
              <a:t>Contact tracing and case investigations</a:t>
            </a:r>
            <a:endParaRPr sz="1200" dirty="0">
              <a:solidFill>
                <a:srgbClr val="000000"/>
              </a:solidFill>
              <a:latin typeface="Raleway Medium" pitchFamily="2" charset="0"/>
            </a:endParaRPr>
          </a:p>
          <a:p>
            <a:pPr marL="288000" lvl="0" indent="-288000" algn="l" rtl="0">
              <a:lnSpc>
                <a:spcPct val="110000"/>
              </a:lnSpc>
              <a:spcBef>
                <a:spcPts val="400"/>
              </a:spcBef>
              <a:spcAft>
                <a:spcPts val="0"/>
              </a:spcAft>
              <a:buClr>
                <a:srgbClr val="FFC000"/>
              </a:buClr>
              <a:buSzPts val="1200"/>
              <a:buChar char="●"/>
            </a:pPr>
            <a:r>
              <a:rPr lang="en" sz="1200" dirty="0">
                <a:solidFill>
                  <a:srgbClr val="000000"/>
                </a:solidFill>
                <a:latin typeface="Raleway Medium" pitchFamily="2" charset="0"/>
              </a:rPr>
              <a:t>COVID-19 response unit - coordination with Local Government and the Civil Defence Emergency Management (CDEM)</a:t>
            </a:r>
            <a:endParaRPr sz="1200" dirty="0">
              <a:solidFill>
                <a:srgbClr val="000000"/>
              </a:solidFill>
              <a:latin typeface="Raleway Medium" pitchFamily="2" charset="0"/>
            </a:endParaRPr>
          </a:p>
          <a:p>
            <a:pPr marL="288000" lvl="0" indent="-288000" algn="l" rtl="0">
              <a:lnSpc>
                <a:spcPct val="110000"/>
              </a:lnSpc>
              <a:spcBef>
                <a:spcPts val="400"/>
              </a:spcBef>
              <a:spcAft>
                <a:spcPts val="0"/>
              </a:spcAft>
              <a:buClr>
                <a:srgbClr val="FFC000"/>
              </a:buClr>
              <a:buSzPts val="1200"/>
              <a:buChar char="●"/>
            </a:pPr>
            <a:r>
              <a:rPr lang="en" sz="1200" dirty="0">
                <a:solidFill>
                  <a:srgbClr val="000000"/>
                </a:solidFill>
                <a:latin typeface="Raleway Medium" pitchFamily="2" charset="0"/>
              </a:rPr>
              <a:t>Vaccinations and testing</a:t>
            </a:r>
            <a:endParaRPr sz="1200" dirty="0">
              <a:solidFill>
                <a:srgbClr val="000000"/>
              </a:solidFill>
              <a:latin typeface="Raleway Medium" pitchFamily="2" charset="0"/>
            </a:endParaRPr>
          </a:p>
          <a:p>
            <a:pPr marL="288000" lvl="0" indent="-288000" algn="l" rtl="0">
              <a:lnSpc>
                <a:spcPct val="110000"/>
              </a:lnSpc>
              <a:spcBef>
                <a:spcPts val="400"/>
              </a:spcBef>
              <a:spcAft>
                <a:spcPts val="0"/>
              </a:spcAft>
              <a:buClr>
                <a:srgbClr val="FFC000"/>
              </a:buClr>
              <a:buSzPts val="1200"/>
              <a:buChar char="●"/>
            </a:pPr>
            <a:r>
              <a:rPr lang="en" sz="1200" dirty="0">
                <a:solidFill>
                  <a:srgbClr val="000000"/>
                </a:solidFill>
                <a:latin typeface="Raleway Medium" pitchFamily="2" charset="0"/>
              </a:rPr>
              <a:t>Vaccine mandates and passes</a:t>
            </a:r>
            <a:endParaRPr sz="1200" dirty="0">
              <a:solidFill>
                <a:srgbClr val="000000"/>
              </a:solidFill>
              <a:latin typeface="Raleway Medium" pitchFamily="2" charset="0"/>
            </a:endParaRPr>
          </a:p>
          <a:p>
            <a:pPr marL="288000" lvl="0" indent="-288000" algn="l" rtl="0">
              <a:lnSpc>
                <a:spcPct val="110000"/>
              </a:lnSpc>
              <a:spcBef>
                <a:spcPts val="400"/>
              </a:spcBef>
              <a:spcAft>
                <a:spcPts val="0"/>
              </a:spcAft>
              <a:buClr>
                <a:srgbClr val="FFC000"/>
              </a:buClr>
              <a:buSzPts val="1200"/>
              <a:buChar char="●"/>
            </a:pPr>
            <a:r>
              <a:rPr lang="en" sz="1200" dirty="0">
                <a:solidFill>
                  <a:srgbClr val="000000"/>
                </a:solidFill>
                <a:latin typeface="Raleway Medium" pitchFamily="2" charset="0"/>
              </a:rPr>
              <a:t>Managed Isolation and Quarantine facilities (MIQFs)</a:t>
            </a:r>
            <a:endParaRPr sz="1200" dirty="0">
              <a:solidFill>
                <a:srgbClr val="000000"/>
              </a:solidFill>
              <a:latin typeface="Raleway Medium" pitchFamily="2" charset="0"/>
            </a:endParaRPr>
          </a:p>
          <a:p>
            <a:pPr marL="288000" lvl="0" indent="-288000" algn="l" rtl="0">
              <a:lnSpc>
                <a:spcPct val="110000"/>
              </a:lnSpc>
              <a:spcBef>
                <a:spcPts val="400"/>
              </a:spcBef>
              <a:spcAft>
                <a:spcPts val="0"/>
              </a:spcAft>
              <a:buClr>
                <a:srgbClr val="FFC000"/>
              </a:buClr>
              <a:buSzPts val="1200"/>
              <a:buChar char="●"/>
            </a:pPr>
            <a:r>
              <a:rPr lang="en" sz="1200" dirty="0">
                <a:solidFill>
                  <a:srgbClr val="000000"/>
                </a:solidFill>
                <a:latin typeface="Raleway Medium" pitchFamily="2" charset="0"/>
              </a:rPr>
              <a:t>Addressing social needs via their Manaakitanga teams</a:t>
            </a:r>
            <a:endParaRPr sz="1200" dirty="0">
              <a:solidFill>
                <a:srgbClr val="000000"/>
              </a:solidFill>
              <a:latin typeface="Raleway Medium" pitchFamily="2" charset="0"/>
            </a:endParaRPr>
          </a:p>
          <a:p>
            <a:pPr marL="288000" lvl="0" indent="-288000" algn="l" rtl="0">
              <a:lnSpc>
                <a:spcPct val="110000"/>
              </a:lnSpc>
              <a:spcBef>
                <a:spcPts val="400"/>
              </a:spcBef>
              <a:spcAft>
                <a:spcPts val="0"/>
              </a:spcAft>
              <a:buClr>
                <a:srgbClr val="FFC000"/>
              </a:buClr>
              <a:buSzPts val="1200"/>
              <a:buChar char="●"/>
            </a:pPr>
            <a:r>
              <a:rPr lang="en" sz="1200" dirty="0">
                <a:solidFill>
                  <a:srgbClr val="000000"/>
                </a:solidFill>
                <a:latin typeface="Raleway Medium" pitchFamily="2" charset="0"/>
              </a:rPr>
              <a:t>COVID-19 protection framework (traffic light system)</a:t>
            </a:r>
            <a:endParaRPr sz="1200" dirty="0">
              <a:solidFill>
                <a:srgbClr val="000000"/>
              </a:solidFill>
              <a:highlight>
                <a:srgbClr val="FFFF00"/>
              </a:highlight>
              <a:latin typeface="Raleway Medium" pitchFamily="2" charset="0"/>
            </a:endParaRPr>
          </a:p>
          <a:p>
            <a:pPr marL="288000" lvl="0" indent="-288000" algn="l" rtl="0">
              <a:lnSpc>
                <a:spcPct val="110000"/>
              </a:lnSpc>
              <a:spcBef>
                <a:spcPts val="400"/>
              </a:spcBef>
              <a:spcAft>
                <a:spcPts val="0"/>
              </a:spcAft>
              <a:buClr>
                <a:srgbClr val="FFC000"/>
              </a:buClr>
              <a:buSzPts val="1200"/>
              <a:buChar char="●"/>
            </a:pPr>
            <a:r>
              <a:rPr lang="en" sz="1200" dirty="0">
                <a:solidFill>
                  <a:srgbClr val="000000"/>
                </a:solidFill>
                <a:latin typeface="Raleway Medium" pitchFamily="2" charset="0"/>
              </a:rPr>
              <a:t>Communications &amp; engagement</a:t>
            </a:r>
            <a:endParaRPr sz="1200" dirty="0">
              <a:solidFill>
                <a:srgbClr val="000000"/>
              </a:solidFill>
              <a:latin typeface="Raleway Medium" pitchFamily="2" charset="0"/>
            </a:endParaRPr>
          </a:p>
          <a:p>
            <a:pPr marL="0" lvl="0" indent="0" algn="l" rtl="0">
              <a:spcBef>
                <a:spcPts val="600"/>
              </a:spcBef>
              <a:spcAft>
                <a:spcPts val="0"/>
              </a:spcAft>
              <a:buNone/>
            </a:pPr>
            <a:endParaRPr sz="1200" dirty="0">
              <a:solidFill>
                <a:srgbClr val="000000"/>
              </a:solidFill>
            </a:endParaRPr>
          </a:p>
        </p:txBody>
      </p:sp>
      <p:sp>
        <p:nvSpPr>
          <p:cNvPr id="835" name="Google Shape;835;p123"/>
          <p:cNvSpPr txBox="1"/>
          <p:nvPr/>
        </p:nvSpPr>
        <p:spPr>
          <a:xfrm>
            <a:off x="6256020" y="1223772"/>
            <a:ext cx="2564085" cy="3316224"/>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400"/>
              </a:spcAft>
              <a:buNone/>
            </a:pPr>
            <a:r>
              <a:rPr lang="en" sz="1600" b="1" dirty="0">
                <a:solidFill>
                  <a:schemeClr val="tx1"/>
                </a:solidFill>
                <a:latin typeface="Raleway" panose="020B0803030101060003" pitchFamily="34" charset="0"/>
                <a:ea typeface="Raleway"/>
                <a:cs typeface="Raleway"/>
                <a:sym typeface="Raleway"/>
              </a:rPr>
              <a:t>A note re scope:</a:t>
            </a:r>
            <a:r>
              <a:rPr lang="en" sz="1600" b="1" dirty="0">
                <a:solidFill>
                  <a:schemeClr val="tx1"/>
                </a:solidFill>
                <a:latin typeface="Raleway" panose="020B0803030101060003" pitchFamily="34" charset="0"/>
                <a:ea typeface="Raleway Light"/>
                <a:cs typeface="Raleway Light"/>
                <a:sym typeface="Raleway Light"/>
              </a:rPr>
              <a:t> </a:t>
            </a:r>
            <a:endParaRPr sz="1600" b="1" dirty="0">
              <a:solidFill>
                <a:schemeClr val="tx1"/>
              </a:solidFill>
              <a:latin typeface="Raleway" panose="020B0803030101060003" pitchFamily="34" charset="0"/>
              <a:ea typeface="Raleway Light"/>
              <a:cs typeface="Raleway Light"/>
              <a:sym typeface="Raleway Light"/>
            </a:endParaRPr>
          </a:p>
          <a:p>
            <a:pPr marL="0" lvl="0" indent="0" algn="l" rtl="0">
              <a:lnSpc>
                <a:spcPct val="105000"/>
              </a:lnSpc>
              <a:spcAft>
                <a:spcPts val="0"/>
              </a:spcAft>
              <a:buNone/>
            </a:pPr>
            <a:r>
              <a:rPr lang="en" sz="1200" dirty="0">
                <a:solidFill>
                  <a:schemeClr val="tx1"/>
                </a:solidFill>
                <a:latin typeface="Raleway Medium" pitchFamily="2" charset="0"/>
                <a:ea typeface="Raleway Light"/>
                <a:cs typeface="Raleway Light"/>
                <a:sym typeface="Raleway Light"/>
              </a:rPr>
              <a:t>Participants’ comments about </a:t>
            </a:r>
            <a:br>
              <a:rPr lang="en" sz="1200" dirty="0">
                <a:solidFill>
                  <a:schemeClr val="tx1"/>
                </a:solidFill>
                <a:latin typeface="Raleway Medium" pitchFamily="2" charset="0"/>
                <a:ea typeface="Raleway Light"/>
                <a:cs typeface="Raleway Light"/>
                <a:sym typeface="Raleway Light"/>
              </a:rPr>
            </a:br>
            <a:r>
              <a:rPr lang="en" sz="1200" dirty="0">
                <a:solidFill>
                  <a:schemeClr val="tx1"/>
                </a:solidFill>
                <a:latin typeface="Raleway Medium" pitchFamily="2" charset="0"/>
                <a:ea typeface="Raleway Light"/>
                <a:cs typeface="Raleway Light"/>
                <a:sym typeface="Raleway Light"/>
              </a:rPr>
              <a:t>their experiences touched upon </a:t>
            </a:r>
            <a:br>
              <a:rPr lang="en" sz="1200" dirty="0">
                <a:solidFill>
                  <a:schemeClr val="tx1"/>
                </a:solidFill>
                <a:latin typeface="Raleway Medium" pitchFamily="2" charset="0"/>
                <a:ea typeface="Raleway Light"/>
                <a:cs typeface="Raleway Light"/>
                <a:sym typeface="Raleway Light"/>
              </a:rPr>
            </a:br>
            <a:r>
              <a:rPr lang="en" sz="1200" dirty="0">
                <a:solidFill>
                  <a:schemeClr val="tx1"/>
                </a:solidFill>
                <a:latin typeface="Raleway Medium" pitchFamily="2" charset="0"/>
                <a:ea typeface="Raleway Light"/>
                <a:cs typeface="Raleway Light"/>
                <a:sym typeface="Raleway Light"/>
              </a:rPr>
              <a:t>all of these elements of the Government’s response. </a:t>
            </a:r>
            <a:endParaRPr sz="1200" dirty="0">
              <a:solidFill>
                <a:schemeClr val="tx1"/>
              </a:solidFill>
              <a:latin typeface="Raleway Medium" pitchFamily="2" charset="0"/>
              <a:ea typeface="Raleway Light"/>
              <a:cs typeface="Raleway Light"/>
              <a:sym typeface="Raleway Light"/>
            </a:endParaRPr>
          </a:p>
          <a:p>
            <a:pPr marL="0" lvl="0" indent="0" algn="l" rtl="0">
              <a:lnSpc>
                <a:spcPct val="105000"/>
              </a:lnSpc>
              <a:spcAft>
                <a:spcPts val="0"/>
              </a:spcAft>
              <a:buNone/>
            </a:pPr>
            <a:r>
              <a:rPr lang="en" sz="1200" dirty="0">
                <a:solidFill>
                  <a:schemeClr val="tx1"/>
                </a:solidFill>
                <a:latin typeface="Raleway Medium" pitchFamily="2" charset="0"/>
                <a:ea typeface="Raleway Light"/>
                <a:cs typeface="Raleway Light"/>
                <a:sym typeface="Raleway Light"/>
              </a:rPr>
              <a:t>This report focuses primarily on the Public Health response but we have also reported other common themes that we believe will be of interest to the </a:t>
            </a:r>
            <a:br>
              <a:rPr lang="en" sz="1200" dirty="0">
                <a:solidFill>
                  <a:schemeClr val="tx1"/>
                </a:solidFill>
                <a:latin typeface="Raleway Medium" pitchFamily="2" charset="0"/>
                <a:ea typeface="Raleway Light"/>
                <a:cs typeface="Raleway Light"/>
                <a:sym typeface="Raleway Light"/>
              </a:rPr>
            </a:br>
            <a:r>
              <a:rPr lang="en" sz="1200" dirty="0">
                <a:solidFill>
                  <a:schemeClr val="tx1"/>
                </a:solidFill>
                <a:latin typeface="Raleway Medium" pitchFamily="2" charset="0"/>
                <a:ea typeface="Raleway Light"/>
                <a:cs typeface="Raleway Light"/>
                <a:sym typeface="Raleway Light"/>
              </a:rPr>
              <a:t>Ministry of Health. </a:t>
            </a:r>
            <a:endParaRPr sz="1200" dirty="0">
              <a:solidFill>
                <a:schemeClr val="tx1"/>
              </a:solidFill>
              <a:latin typeface="Raleway Medium" pitchFamily="2" charset="0"/>
              <a:ea typeface="Raleway Light"/>
              <a:cs typeface="Raleway Light"/>
              <a:sym typeface="Raleway Light"/>
            </a:endParaRPr>
          </a:p>
          <a:p>
            <a:pPr marL="0" lvl="0" indent="0" algn="l" rtl="0">
              <a:lnSpc>
                <a:spcPct val="105000"/>
              </a:lnSpc>
              <a:spcAft>
                <a:spcPts val="0"/>
              </a:spcAft>
              <a:buNone/>
            </a:pPr>
            <a:r>
              <a:rPr lang="en" sz="1200" dirty="0">
                <a:solidFill>
                  <a:schemeClr val="tx1"/>
                </a:solidFill>
                <a:latin typeface="Raleway Medium" pitchFamily="2" charset="0"/>
                <a:ea typeface="Raleway Light"/>
                <a:cs typeface="Raleway Light"/>
                <a:sym typeface="Raleway Light"/>
              </a:rPr>
              <a:t>MIQ comments were</a:t>
            </a:r>
            <a:endParaRPr sz="1200" dirty="0">
              <a:solidFill>
                <a:schemeClr val="tx1"/>
              </a:solidFill>
              <a:latin typeface="Raleway Medium" pitchFamily="2" charset="0"/>
              <a:ea typeface="Raleway Light"/>
              <a:cs typeface="Raleway Light"/>
              <a:sym typeface="Raleway Light"/>
            </a:endParaRPr>
          </a:p>
          <a:p>
            <a:pPr marL="0" lvl="0" indent="0" algn="l" rtl="0">
              <a:lnSpc>
                <a:spcPct val="105000"/>
              </a:lnSpc>
              <a:spcAft>
                <a:spcPts val="0"/>
              </a:spcAft>
              <a:buNone/>
            </a:pPr>
            <a:r>
              <a:rPr lang="en" sz="1200" dirty="0">
                <a:solidFill>
                  <a:schemeClr val="tx1"/>
                </a:solidFill>
                <a:latin typeface="Raleway Medium" pitchFamily="2" charset="0"/>
                <a:ea typeface="Raleway Light"/>
                <a:cs typeface="Raleway Light"/>
                <a:sym typeface="Raleway Light"/>
              </a:rPr>
              <a:t>excluded because </a:t>
            </a:r>
            <a:endParaRPr sz="1200" dirty="0">
              <a:solidFill>
                <a:schemeClr val="tx1"/>
              </a:solidFill>
              <a:latin typeface="Raleway Medium" pitchFamily="2" charset="0"/>
              <a:ea typeface="Raleway Light"/>
              <a:cs typeface="Raleway Light"/>
              <a:sym typeface="Raleway Light"/>
            </a:endParaRPr>
          </a:p>
          <a:p>
            <a:pPr marL="0" lvl="0" indent="0" algn="l" rtl="0">
              <a:lnSpc>
                <a:spcPct val="105000"/>
              </a:lnSpc>
              <a:spcAft>
                <a:spcPts val="0"/>
              </a:spcAft>
              <a:buNone/>
            </a:pPr>
            <a:r>
              <a:rPr lang="en" sz="1200" dirty="0">
                <a:solidFill>
                  <a:schemeClr val="tx1"/>
                </a:solidFill>
                <a:latin typeface="Raleway Medium" pitchFamily="2" charset="0"/>
                <a:ea typeface="Raleway Light"/>
                <a:cs typeface="Raleway Light"/>
                <a:sym typeface="Raleway Light"/>
              </a:rPr>
              <a:t>this was the focus of </a:t>
            </a:r>
            <a:endParaRPr sz="1200" dirty="0">
              <a:solidFill>
                <a:schemeClr val="tx1"/>
              </a:solidFill>
              <a:latin typeface="Raleway Medium" pitchFamily="2" charset="0"/>
              <a:ea typeface="Raleway Light"/>
              <a:cs typeface="Raleway Light"/>
              <a:sym typeface="Raleway Light"/>
            </a:endParaRPr>
          </a:p>
          <a:p>
            <a:pPr marL="0" lvl="0" indent="0" algn="l" rtl="0">
              <a:lnSpc>
                <a:spcPct val="105000"/>
              </a:lnSpc>
              <a:spcAft>
                <a:spcPts val="0"/>
              </a:spcAft>
              <a:buNone/>
            </a:pPr>
            <a:r>
              <a:rPr lang="en" sz="1200" dirty="0">
                <a:solidFill>
                  <a:schemeClr val="tx1"/>
                </a:solidFill>
                <a:latin typeface="Raleway Medium" pitchFamily="2" charset="0"/>
                <a:ea typeface="Raleway Light"/>
                <a:cs typeface="Raleway Light"/>
                <a:sym typeface="Raleway Light"/>
              </a:rPr>
              <a:t>an earlier project.</a:t>
            </a:r>
            <a:endParaRPr sz="1200" dirty="0">
              <a:solidFill>
                <a:schemeClr val="tx1"/>
              </a:solidFill>
              <a:latin typeface="Raleway Medium" pitchFamily="2" charset="0"/>
              <a:ea typeface="Raleway Light"/>
              <a:cs typeface="Raleway Light"/>
              <a:sym typeface="Raleway Light"/>
            </a:endParaRPr>
          </a:p>
          <a:p>
            <a:pPr marL="0" lvl="0" indent="0" algn="l" rtl="0">
              <a:spcBef>
                <a:spcPts val="0"/>
              </a:spcBef>
              <a:spcAft>
                <a:spcPts val="0"/>
              </a:spcAft>
              <a:buNone/>
            </a:pPr>
            <a:endParaRPr sz="1200" dirty="0">
              <a:solidFill>
                <a:schemeClr val="tx1"/>
              </a:solidFill>
              <a:latin typeface="Raleway" panose="020B0803030101060003" pitchFamily="34" charset="0"/>
              <a:ea typeface="Raleway Light"/>
              <a:cs typeface="Raleway Light"/>
              <a:sym typeface="Raleway Light"/>
            </a:endParaRPr>
          </a:p>
        </p:txBody>
      </p:sp>
      <p:sp>
        <p:nvSpPr>
          <p:cNvPr id="832" name="Google Shape;832;p123"/>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10</a:t>
            </a:fld>
            <a:endParaRPr/>
          </a:p>
        </p:txBody>
      </p:sp>
      <p:pic>
        <p:nvPicPr>
          <p:cNvPr id="834" name="Google Shape;834;p123">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844540" y="792480"/>
            <a:ext cx="3374385" cy="42138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C32F"/>
        </a:solidFill>
        <a:effectLst/>
      </p:bgPr>
    </p:bg>
    <p:spTree>
      <p:nvGrpSpPr>
        <p:cNvPr id="1" name="Shape 839"/>
        <p:cNvGrpSpPr/>
        <p:nvPr/>
      </p:nvGrpSpPr>
      <p:grpSpPr>
        <a:xfrm>
          <a:off x="0" y="0"/>
          <a:ext cx="0" cy="0"/>
          <a:chOff x="0" y="0"/>
          <a:chExt cx="0" cy="0"/>
        </a:xfrm>
      </p:grpSpPr>
      <p:sp>
        <p:nvSpPr>
          <p:cNvPr id="840" name="Google Shape;840;p124"/>
          <p:cNvSpPr txBox="1">
            <a:spLocks noGrp="1"/>
          </p:cNvSpPr>
          <p:nvPr>
            <p:ph type="ctrTitle"/>
          </p:nvPr>
        </p:nvSpPr>
        <p:spPr>
          <a:xfrm>
            <a:off x="792000" y="1003300"/>
            <a:ext cx="3987600" cy="25839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sz="4000" dirty="0">
                <a:solidFill>
                  <a:srgbClr val="FFFFFF"/>
                </a:solidFill>
              </a:rPr>
              <a:t>2. Key research activities</a:t>
            </a:r>
            <a:r>
              <a:rPr lang="en" sz="4000" dirty="0">
                <a:solidFill>
                  <a:srgbClr val="363636"/>
                </a:solidFill>
              </a:rPr>
              <a:t> &amp; characteristics of participants</a:t>
            </a:r>
            <a:endParaRPr sz="4000" dirty="0">
              <a:solidFill>
                <a:srgbClr val="363636"/>
              </a:solidFill>
            </a:endParaRPr>
          </a:p>
        </p:txBody>
      </p:sp>
      <p:pic>
        <p:nvPicPr>
          <p:cNvPr id="841" name="Google Shape;841;p124" descr="Characteristics image"/>
          <p:cNvPicPr preferRelativeResize="0"/>
          <p:nvPr/>
        </p:nvPicPr>
        <p:blipFill>
          <a:blip r:embed="rId3">
            <a:alphaModFix/>
          </a:blip>
          <a:stretch>
            <a:fillRect/>
          </a:stretch>
        </p:blipFill>
        <p:spPr>
          <a:xfrm>
            <a:off x="4970525" y="1081273"/>
            <a:ext cx="3551400" cy="298095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7" name="Google Shape;847;p125"/>
          <p:cNvSpPr txBox="1">
            <a:spLocks noGrp="1"/>
          </p:cNvSpPr>
          <p:nvPr>
            <p:ph type="title" idx="4294967295"/>
          </p:nvPr>
        </p:nvSpPr>
        <p:spPr>
          <a:xfrm>
            <a:off x="432000" y="262800"/>
            <a:ext cx="7750800" cy="554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NZ" sz="2400" b="1" i="0" u="none" strike="noStrike" kern="0" cap="none" spc="0" normalizeH="0" baseline="0" noProof="0" dirty="0">
                <a:ln>
                  <a:noFill/>
                </a:ln>
                <a:solidFill>
                  <a:srgbClr val="000000"/>
                </a:solidFill>
                <a:effectLst/>
                <a:uLnTx/>
                <a:uFillTx/>
                <a:latin typeface="Raleway"/>
                <a:ea typeface="Raleway"/>
                <a:cs typeface="Raleway"/>
                <a:sym typeface="Raleway"/>
              </a:rPr>
              <a:t>Key research activities</a:t>
            </a:r>
          </a:p>
        </p:txBody>
      </p:sp>
      <p:pic>
        <p:nvPicPr>
          <p:cNvPr id="851" name="Google Shape;851;p125" descr="Reading icon"/>
          <p:cNvPicPr preferRelativeResize="0"/>
          <p:nvPr/>
        </p:nvPicPr>
        <p:blipFill>
          <a:blip r:embed="rId3">
            <a:alphaModFix/>
          </a:blip>
          <a:stretch>
            <a:fillRect/>
          </a:stretch>
        </p:blipFill>
        <p:spPr>
          <a:xfrm>
            <a:off x="357425" y="954825"/>
            <a:ext cx="926376" cy="926376"/>
          </a:xfrm>
          <a:prstGeom prst="rect">
            <a:avLst/>
          </a:prstGeom>
          <a:noFill/>
          <a:ln>
            <a:noFill/>
          </a:ln>
        </p:spPr>
      </p:pic>
      <p:sp>
        <p:nvSpPr>
          <p:cNvPr id="850" name="Google Shape;850;p125"/>
          <p:cNvSpPr txBox="1"/>
          <p:nvPr/>
        </p:nvSpPr>
        <p:spPr>
          <a:xfrm>
            <a:off x="1483300" y="1086825"/>
            <a:ext cx="7232100" cy="637067"/>
          </a:xfrm>
          <a:prstGeom prst="rect">
            <a:avLst/>
          </a:prstGeom>
          <a:noFill/>
          <a:ln>
            <a:noFill/>
          </a:ln>
        </p:spPr>
        <p:txBody>
          <a:bodyPr spcFirstLastPara="1" wrap="square" lIns="91425" tIns="91425" rIns="91425" bIns="91425" anchor="t" anchorCtr="0">
            <a:spAutoFit/>
          </a:bodyPr>
          <a:lstStyle/>
          <a:p>
            <a:pPr marL="0" lvl="0" indent="0" algn="l" rtl="0">
              <a:lnSpc>
                <a:spcPct val="105000"/>
              </a:lnSpc>
              <a:spcBef>
                <a:spcPts val="0"/>
              </a:spcBef>
              <a:spcAft>
                <a:spcPts val="0"/>
              </a:spcAft>
              <a:buNone/>
            </a:pPr>
            <a:r>
              <a:rPr lang="en" b="1" dirty="0">
                <a:latin typeface="Raleway"/>
                <a:ea typeface="Raleway"/>
                <a:cs typeface="Raleway"/>
                <a:sym typeface="Raleway"/>
              </a:rPr>
              <a:t>Rapid literature scan.</a:t>
            </a:r>
            <a:r>
              <a:rPr lang="en" dirty="0">
                <a:latin typeface="Raleway Light"/>
                <a:ea typeface="Raleway Light"/>
                <a:cs typeface="Raleway Light"/>
                <a:sym typeface="Raleway Light"/>
              </a:rPr>
              <a:t> We conducted a rapid literature scan of </a:t>
            </a:r>
            <a:r>
              <a:rPr lang="en" dirty="0">
                <a:latin typeface="+mj-lt"/>
                <a:ea typeface="Raleway Light"/>
                <a:cs typeface="Raleway Light"/>
                <a:sym typeface="Raleway Light"/>
              </a:rPr>
              <a:t>health equity literature related to COVID-19</a:t>
            </a:r>
            <a:r>
              <a:rPr lang="en" dirty="0">
                <a:latin typeface="Raleway Light"/>
                <a:ea typeface="Raleway Light"/>
                <a:cs typeface="Raleway Light"/>
                <a:sym typeface="Raleway Light"/>
              </a:rPr>
              <a:t>.</a:t>
            </a:r>
            <a:endParaRPr dirty="0">
              <a:latin typeface="Raleway Light"/>
              <a:ea typeface="Raleway Light"/>
              <a:cs typeface="Raleway Light"/>
              <a:sym typeface="Raleway Light"/>
            </a:endParaRPr>
          </a:p>
        </p:txBody>
      </p:sp>
      <p:pic>
        <p:nvPicPr>
          <p:cNvPr id="852" name="Google Shape;852;p125" descr="Speech mark icon"/>
          <p:cNvPicPr preferRelativeResize="0"/>
          <p:nvPr/>
        </p:nvPicPr>
        <p:blipFill>
          <a:blip r:embed="rId4">
            <a:alphaModFix/>
          </a:blip>
          <a:stretch>
            <a:fillRect/>
          </a:stretch>
        </p:blipFill>
        <p:spPr>
          <a:xfrm>
            <a:off x="357425" y="2108550"/>
            <a:ext cx="926376" cy="926376"/>
          </a:xfrm>
          <a:prstGeom prst="rect">
            <a:avLst/>
          </a:prstGeom>
          <a:noFill/>
          <a:ln>
            <a:noFill/>
          </a:ln>
        </p:spPr>
      </p:pic>
      <p:sp>
        <p:nvSpPr>
          <p:cNvPr id="848" name="Google Shape;848;p125"/>
          <p:cNvSpPr txBox="1"/>
          <p:nvPr/>
        </p:nvSpPr>
        <p:spPr>
          <a:xfrm>
            <a:off x="1483300" y="1881200"/>
            <a:ext cx="7326745" cy="1768146"/>
          </a:xfrm>
          <a:prstGeom prst="rect">
            <a:avLst/>
          </a:prstGeom>
          <a:noFill/>
          <a:ln>
            <a:noFill/>
          </a:ln>
        </p:spPr>
        <p:txBody>
          <a:bodyPr spcFirstLastPara="1" wrap="square" lIns="91425" tIns="91425" rIns="91425" bIns="91425" anchor="t" anchorCtr="0">
            <a:spAutoFit/>
          </a:bodyPr>
          <a:lstStyle/>
          <a:p>
            <a:pPr marL="0" lvl="0" indent="0" algn="l" rtl="0">
              <a:lnSpc>
                <a:spcPct val="105000"/>
              </a:lnSpc>
              <a:spcBef>
                <a:spcPts val="0"/>
              </a:spcBef>
              <a:spcAft>
                <a:spcPts val="0"/>
              </a:spcAft>
              <a:buNone/>
            </a:pPr>
            <a:r>
              <a:rPr lang="en" b="1" dirty="0">
                <a:latin typeface="Raleway"/>
                <a:ea typeface="Raleway"/>
                <a:cs typeface="Raleway"/>
                <a:sym typeface="Raleway"/>
              </a:rPr>
              <a:t>Interviews with whānau, community stakeholders and mainstream health providers.</a:t>
            </a:r>
            <a:r>
              <a:rPr lang="en" dirty="0">
                <a:latin typeface="Raleway Light"/>
                <a:ea typeface="Raleway Light"/>
                <a:cs typeface="Raleway Light"/>
                <a:sym typeface="Raleway Light"/>
              </a:rPr>
              <a:t> We conducted a total of 33 interviews with 43 whānau, community stakeholders, and mainstream health providers. Of these, </a:t>
            </a:r>
            <a:r>
              <a:rPr lang="en" dirty="0">
                <a:latin typeface="+mj-lt"/>
                <a:ea typeface="Raleway Light"/>
                <a:cs typeface="Raleway Light"/>
                <a:sym typeface="Raleway Light"/>
              </a:rPr>
              <a:t>14 were whānau</a:t>
            </a:r>
            <a:r>
              <a:rPr lang="en" dirty="0">
                <a:latin typeface="Raleway Light"/>
                <a:ea typeface="Raleway Light"/>
                <a:cs typeface="Raleway Light"/>
                <a:sym typeface="Raleway Light"/>
              </a:rPr>
              <a:t> and </a:t>
            </a:r>
            <a:r>
              <a:rPr lang="en" dirty="0">
                <a:latin typeface="+mj-lt"/>
                <a:ea typeface="Raleway Light"/>
                <a:cs typeface="Raleway Light"/>
                <a:sym typeface="Raleway Light"/>
              </a:rPr>
              <a:t>25 were community stakeholders</a:t>
            </a:r>
            <a:r>
              <a:rPr lang="en" dirty="0">
                <a:latin typeface="Raleway Light"/>
                <a:ea typeface="Raleway Light"/>
                <a:cs typeface="Raleway Light"/>
                <a:sym typeface="Raleway Light"/>
              </a:rPr>
              <a:t>, and </a:t>
            </a:r>
            <a:r>
              <a:rPr lang="en" dirty="0">
                <a:latin typeface="+mj-lt"/>
                <a:ea typeface="Raleway Light"/>
                <a:cs typeface="Raleway Light"/>
                <a:sym typeface="Raleway Light"/>
              </a:rPr>
              <a:t>4 were mainstream health providers</a:t>
            </a:r>
            <a:r>
              <a:rPr lang="en" dirty="0">
                <a:latin typeface="Raleway Light"/>
                <a:ea typeface="Raleway Light"/>
                <a:cs typeface="Raleway Light"/>
                <a:sym typeface="Raleway Light"/>
              </a:rPr>
              <a:t>. 8 of the whānau and community stakeholders had a disability or looked after someone who did. To ensure we could develop trust with interviewees, our interview team was made up of Māori, Samoan, and Pākehā interviewers.</a:t>
            </a:r>
            <a:endParaRPr dirty="0">
              <a:latin typeface="Raleway Light"/>
              <a:ea typeface="Raleway Light"/>
              <a:cs typeface="Raleway Light"/>
              <a:sym typeface="Raleway Light"/>
            </a:endParaRPr>
          </a:p>
        </p:txBody>
      </p:sp>
      <p:pic>
        <p:nvPicPr>
          <p:cNvPr id="853" name="Google Shape;853;p125" descr="People gathered icon"/>
          <p:cNvPicPr preferRelativeResize="0"/>
          <p:nvPr/>
        </p:nvPicPr>
        <p:blipFill>
          <a:blip r:embed="rId5">
            <a:alphaModFix/>
          </a:blip>
          <a:stretch>
            <a:fillRect/>
          </a:stretch>
        </p:blipFill>
        <p:spPr>
          <a:xfrm>
            <a:off x="357425" y="3574400"/>
            <a:ext cx="926376" cy="926376"/>
          </a:xfrm>
          <a:prstGeom prst="rect">
            <a:avLst/>
          </a:prstGeom>
          <a:noFill/>
          <a:ln>
            <a:noFill/>
          </a:ln>
        </p:spPr>
      </p:pic>
      <p:sp>
        <p:nvSpPr>
          <p:cNvPr id="849" name="Google Shape;849;p125"/>
          <p:cNvSpPr txBox="1"/>
          <p:nvPr/>
        </p:nvSpPr>
        <p:spPr>
          <a:xfrm>
            <a:off x="1483300" y="3729800"/>
            <a:ext cx="7232100" cy="637067"/>
          </a:xfrm>
          <a:prstGeom prst="rect">
            <a:avLst/>
          </a:prstGeom>
          <a:noFill/>
          <a:ln>
            <a:noFill/>
          </a:ln>
        </p:spPr>
        <p:txBody>
          <a:bodyPr spcFirstLastPara="1" wrap="square" lIns="91425" tIns="91425" rIns="91425" bIns="91425" anchor="t" anchorCtr="0">
            <a:spAutoFit/>
          </a:bodyPr>
          <a:lstStyle/>
          <a:p>
            <a:pPr marL="0" lvl="0" indent="0" algn="l" rtl="0">
              <a:lnSpc>
                <a:spcPct val="105000"/>
              </a:lnSpc>
              <a:spcBef>
                <a:spcPts val="0"/>
              </a:spcBef>
              <a:spcAft>
                <a:spcPts val="0"/>
              </a:spcAft>
              <a:buNone/>
            </a:pPr>
            <a:r>
              <a:rPr lang="en" b="1" dirty="0">
                <a:latin typeface="Raleway"/>
                <a:ea typeface="Raleway"/>
                <a:cs typeface="Raleway"/>
                <a:sym typeface="Raleway"/>
              </a:rPr>
              <a:t>Sense-making hui.</a:t>
            </a:r>
            <a:r>
              <a:rPr lang="en" dirty="0">
                <a:latin typeface="Raleway Light"/>
                <a:ea typeface="Raleway Light"/>
                <a:cs typeface="Raleway Light"/>
                <a:sym typeface="Raleway Light"/>
              </a:rPr>
              <a:t> We conducted 2 sense-making hui to discuss the findings and agree on the key themes.</a:t>
            </a:r>
            <a:endParaRPr dirty="0">
              <a:latin typeface="Raleway Light"/>
              <a:ea typeface="Raleway Light"/>
              <a:cs typeface="Raleway Light"/>
              <a:sym typeface="Raleway Light"/>
            </a:endParaRPr>
          </a:p>
        </p:txBody>
      </p:sp>
      <p:sp>
        <p:nvSpPr>
          <p:cNvPr id="846" name="Google Shape;846;p12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3" name="Google Shape;859;p126">
            <a:extLst>
              <a:ext uri="{FF2B5EF4-FFF2-40B4-BE49-F238E27FC236}">
                <a16:creationId xmlns:a16="http://schemas.microsoft.com/office/drawing/2014/main" id="{FAAA25DF-4A7A-6D7C-FE4F-81E23CC5AFE5}"/>
              </a:ext>
            </a:extLst>
          </p:cNvPr>
          <p:cNvSpPr txBox="1">
            <a:spLocks noGrp="1"/>
          </p:cNvSpPr>
          <p:nvPr>
            <p:ph type="title" idx="4294967295"/>
          </p:nvPr>
        </p:nvSpPr>
        <p:spPr>
          <a:xfrm>
            <a:off x="417944" y="256990"/>
            <a:ext cx="6290969" cy="553968"/>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NZ" sz="2400" b="1" i="0" u="none" strike="noStrike" kern="0" cap="none" spc="0" normalizeH="0" baseline="0" noProof="0" dirty="0">
                <a:ln>
                  <a:noFill/>
                </a:ln>
                <a:solidFill>
                  <a:srgbClr val="000000"/>
                </a:solidFill>
                <a:effectLst/>
                <a:uLnTx/>
                <a:uFillTx/>
                <a:latin typeface="Raleway"/>
                <a:ea typeface="Raleway"/>
                <a:cs typeface="Raleway"/>
                <a:sym typeface="Raleway"/>
              </a:rPr>
              <a:t>Demographics of interview participants</a:t>
            </a:r>
          </a:p>
        </p:txBody>
      </p:sp>
      <p:sp>
        <p:nvSpPr>
          <p:cNvPr id="858" name="Google Shape;858;p12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13</a:t>
            </a:fld>
            <a:endParaRPr/>
          </a:p>
        </p:txBody>
      </p:sp>
      <p:pic>
        <p:nvPicPr>
          <p:cNvPr id="2" name="Picture 1">
            <a:extLst>
              <a:ext uri="{FF2B5EF4-FFF2-40B4-BE49-F238E27FC236}">
                <a16:creationId xmlns:a16="http://schemas.microsoft.com/office/drawing/2014/main" id="{6B15F468-CB10-DF28-AC18-FDB0992E4342}"/>
              </a:ext>
            </a:extLst>
          </p:cNvPr>
          <p:cNvPicPr>
            <a:picLocks noChangeAspect="1"/>
          </p:cNvPicPr>
          <p:nvPr/>
        </p:nvPicPr>
        <p:blipFill>
          <a:blip r:embed="rId3"/>
          <a:stretch>
            <a:fillRect/>
          </a:stretch>
        </p:blipFill>
        <p:spPr>
          <a:xfrm>
            <a:off x="0" y="857651"/>
            <a:ext cx="8687553" cy="4163929"/>
          </a:xfrm>
          <a:prstGeom prst="rect">
            <a:avLst/>
          </a:prstGeom>
        </p:spPr>
      </p:pic>
    </p:spTree>
    <p:extLst>
      <p:ext uri="{BB962C8B-B14F-4D97-AF65-F5344CB8AC3E}">
        <p14:creationId xmlns:p14="http://schemas.microsoft.com/office/powerpoint/2010/main" val="488421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8" name="Google Shape;868;p127"/>
          <p:cNvSpPr txBox="1">
            <a:spLocks noGrp="1"/>
          </p:cNvSpPr>
          <p:nvPr>
            <p:ph type="title" idx="4294967295"/>
          </p:nvPr>
        </p:nvSpPr>
        <p:spPr>
          <a:xfrm>
            <a:off x="431925" y="263150"/>
            <a:ext cx="8280300" cy="554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NZ" sz="2400" b="1" i="0" u="none" strike="noStrike" kern="0" cap="none" spc="0" normalizeH="0" baseline="0" noProof="0" dirty="0">
                <a:ln>
                  <a:noFill/>
                </a:ln>
                <a:solidFill>
                  <a:srgbClr val="000000"/>
                </a:solidFill>
                <a:effectLst/>
                <a:uLnTx/>
                <a:uFillTx/>
                <a:latin typeface="Raleway"/>
                <a:ea typeface="Raleway"/>
                <a:cs typeface="Raleway"/>
                <a:sym typeface="Raleway"/>
              </a:rPr>
              <a:t>Other characteristics of participants</a:t>
            </a:r>
          </a:p>
        </p:txBody>
      </p:sp>
      <p:sp>
        <p:nvSpPr>
          <p:cNvPr id="869" name="Google Shape;869;p127"/>
          <p:cNvSpPr txBox="1">
            <a:spLocks noGrp="1"/>
          </p:cNvSpPr>
          <p:nvPr>
            <p:ph type="body" idx="1"/>
          </p:nvPr>
        </p:nvSpPr>
        <p:spPr>
          <a:xfrm>
            <a:off x="431925" y="925924"/>
            <a:ext cx="4033500" cy="4217575"/>
          </a:xfrm>
          <a:prstGeom prst="rect">
            <a:avLst/>
          </a:prstGeom>
        </p:spPr>
        <p:txBody>
          <a:bodyPr spcFirstLastPara="1" wrap="square" lIns="91425" tIns="91425" rIns="91425" bIns="91425" anchor="t" anchorCtr="0">
            <a:noAutofit/>
          </a:bodyPr>
          <a:lstStyle/>
          <a:p>
            <a:pPr marL="0" lvl="0" indent="0" algn="l" rtl="0">
              <a:lnSpc>
                <a:spcPct val="108000"/>
              </a:lnSpc>
              <a:spcBef>
                <a:spcPts val="600"/>
              </a:spcBef>
              <a:spcAft>
                <a:spcPts val="0"/>
              </a:spcAft>
              <a:buNone/>
            </a:pPr>
            <a:r>
              <a:rPr lang="en" sz="1350" dirty="0">
                <a:latin typeface="Raleway Medium" pitchFamily="2" charset="0"/>
              </a:rPr>
              <a:t>The </a:t>
            </a:r>
            <a:r>
              <a:rPr lang="en" sz="1350" dirty="0">
                <a:latin typeface="+mj-lt"/>
              </a:rPr>
              <a:t>community stakeholders</a:t>
            </a:r>
            <a:r>
              <a:rPr lang="en" sz="1350" dirty="0">
                <a:latin typeface="Raleway Medium" pitchFamily="2" charset="0"/>
              </a:rPr>
              <a:t> represented a broad cross section of community providers and leaders from the following organisations:</a:t>
            </a:r>
            <a:endParaRPr sz="1350" dirty="0">
              <a:latin typeface="Raleway Medium" pitchFamily="2" charset="0"/>
            </a:endParaRPr>
          </a:p>
          <a:p>
            <a:pPr marL="288000" lvl="0" indent="-288000" algn="l" rtl="0">
              <a:lnSpc>
                <a:spcPct val="108000"/>
              </a:lnSpc>
              <a:spcBef>
                <a:spcPts val="600"/>
              </a:spcBef>
              <a:spcAft>
                <a:spcPts val="0"/>
              </a:spcAft>
              <a:buClr>
                <a:srgbClr val="FAC32F"/>
              </a:buClr>
              <a:buSzPts val="1400"/>
              <a:buChar char="●"/>
            </a:pPr>
            <a:r>
              <a:rPr lang="en" sz="1350" dirty="0">
                <a:latin typeface="Raleway Medium" pitchFamily="2" charset="0"/>
              </a:rPr>
              <a:t>The Cause Collective</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Karearea</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Public policy consultant</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Māori health management and strategy consultant</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Māori mental health consultant</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Te Hiringa Hauora</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Indigenous working group of the Governing Council of the World Federation of Public Health Associations</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Pacific Ministers and Pastors Collective</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Te Kete Pounamu</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Te Hau Ora Ō Ngapuhi</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New Zealand Disability Support Network</a:t>
            </a:r>
            <a:endParaRPr sz="1350" dirty="0">
              <a:latin typeface="Raleway Medium" pitchFamily="2" charset="0"/>
            </a:endParaRPr>
          </a:p>
          <a:p>
            <a:pPr marL="0" lvl="0" indent="0" algn="l" rtl="0">
              <a:lnSpc>
                <a:spcPct val="108000"/>
              </a:lnSpc>
              <a:spcBef>
                <a:spcPts val="600"/>
              </a:spcBef>
              <a:spcAft>
                <a:spcPts val="0"/>
              </a:spcAft>
              <a:buNone/>
            </a:pPr>
            <a:endParaRPr sz="1350" dirty="0"/>
          </a:p>
          <a:p>
            <a:pPr marL="0" lvl="0" indent="0" algn="l" rtl="0">
              <a:lnSpc>
                <a:spcPct val="108000"/>
              </a:lnSpc>
              <a:spcBef>
                <a:spcPts val="600"/>
              </a:spcBef>
              <a:spcAft>
                <a:spcPts val="0"/>
              </a:spcAft>
              <a:buNone/>
            </a:pPr>
            <a:endParaRPr sz="1350" dirty="0"/>
          </a:p>
          <a:p>
            <a:pPr marL="0" lvl="0" indent="0" algn="l" rtl="0">
              <a:lnSpc>
                <a:spcPct val="108000"/>
              </a:lnSpc>
              <a:spcBef>
                <a:spcPts val="600"/>
              </a:spcBef>
              <a:spcAft>
                <a:spcPts val="0"/>
              </a:spcAft>
              <a:buNone/>
            </a:pPr>
            <a:endParaRPr sz="1350" dirty="0"/>
          </a:p>
          <a:p>
            <a:pPr marL="0" lvl="0" indent="0" algn="l" rtl="0">
              <a:lnSpc>
                <a:spcPct val="108000"/>
              </a:lnSpc>
              <a:spcBef>
                <a:spcPts val="600"/>
              </a:spcBef>
              <a:spcAft>
                <a:spcPts val="0"/>
              </a:spcAft>
              <a:buNone/>
            </a:pPr>
            <a:endParaRPr sz="1350" dirty="0"/>
          </a:p>
        </p:txBody>
      </p:sp>
      <p:sp>
        <p:nvSpPr>
          <p:cNvPr id="871" name="Google Shape;871;p127"/>
          <p:cNvSpPr txBox="1">
            <a:spLocks noGrp="1"/>
          </p:cNvSpPr>
          <p:nvPr>
            <p:ph type="body" idx="1"/>
          </p:nvPr>
        </p:nvSpPr>
        <p:spPr>
          <a:xfrm>
            <a:off x="4825200" y="925924"/>
            <a:ext cx="4033500" cy="4124125"/>
          </a:xfrm>
          <a:prstGeom prst="rect">
            <a:avLst/>
          </a:prstGeom>
        </p:spPr>
        <p:txBody>
          <a:bodyPr spcFirstLastPara="1" wrap="square" lIns="91425" tIns="91425" rIns="91425" bIns="91425" anchor="t" anchorCtr="0">
            <a:noAutofit/>
          </a:bodyPr>
          <a:lstStyle/>
          <a:p>
            <a:pPr marL="288000" lvl="0" indent="-288000" algn="l" rtl="0">
              <a:lnSpc>
                <a:spcPct val="108000"/>
              </a:lnSpc>
              <a:spcBef>
                <a:spcPts val="600"/>
              </a:spcBef>
              <a:spcAft>
                <a:spcPts val="0"/>
              </a:spcAft>
              <a:buClr>
                <a:srgbClr val="FAC32F"/>
              </a:buClr>
              <a:buSzPts val="1400"/>
              <a:buChar char="●"/>
            </a:pPr>
            <a:r>
              <a:rPr lang="en" sz="1350" dirty="0">
                <a:latin typeface="Raleway Medium" pitchFamily="2" charset="0"/>
              </a:rPr>
              <a:t>Aotearoa New Zealand Sex Workers’ Collective</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South Seas Healthcare</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Manurewa marae</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Maraeroa Marae</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Kauwhata Marae</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Iwi Leadership Rōpū</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Palmerston North City Council</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Highbury Whānau Centre</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Te Tihi o Ruahine</a:t>
            </a:r>
            <a:endParaRPr sz="1350" dirty="0">
              <a:latin typeface="Raleway Medium" pitchFamily="2" charset="0"/>
            </a:endParaRPr>
          </a:p>
          <a:p>
            <a:pPr marL="288000" lvl="0" indent="-288000" algn="l" rtl="0">
              <a:lnSpc>
                <a:spcPct val="108000"/>
              </a:lnSpc>
              <a:spcBef>
                <a:spcPts val="0"/>
              </a:spcBef>
              <a:spcAft>
                <a:spcPts val="0"/>
              </a:spcAft>
              <a:buClr>
                <a:srgbClr val="FAC32F"/>
              </a:buClr>
              <a:buSzPts val="1400"/>
              <a:buChar char="●"/>
            </a:pPr>
            <a:r>
              <a:rPr lang="en" sz="1350" dirty="0">
                <a:latin typeface="Raleway Medium" pitchFamily="2" charset="0"/>
              </a:rPr>
              <a:t>MidCentral DHB</a:t>
            </a:r>
            <a:endParaRPr sz="1350" dirty="0">
              <a:latin typeface="Raleway Medium" pitchFamily="2" charset="0"/>
            </a:endParaRPr>
          </a:p>
          <a:p>
            <a:pPr marL="0" lvl="0" indent="0" algn="l" rtl="0">
              <a:lnSpc>
                <a:spcPct val="108000"/>
              </a:lnSpc>
              <a:spcBef>
                <a:spcPts val="600"/>
              </a:spcBef>
              <a:spcAft>
                <a:spcPts val="0"/>
              </a:spcAft>
              <a:buNone/>
            </a:pPr>
            <a:endParaRPr sz="1350" dirty="0">
              <a:latin typeface="Raleway Medium" pitchFamily="2" charset="0"/>
            </a:endParaRPr>
          </a:p>
          <a:p>
            <a:pPr marL="0" lvl="0" indent="0" algn="l" rtl="0">
              <a:lnSpc>
                <a:spcPct val="108000"/>
              </a:lnSpc>
              <a:spcBef>
                <a:spcPts val="600"/>
              </a:spcBef>
              <a:spcAft>
                <a:spcPts val="0"/>
              </a:spcAft>
              <a:buNone/>
            </a:pPr>
            <a:r>
              <a:rPr lang="en" sz="1350" dirty="0">
                <a:latin typeface="Raleway Medium" pitchFamily="2" charset="0"/>
              </a:rPr>
              <a:t>Of the </a:t>
            </a:r>
            <a:r>
              <a:rPr lang="en" sz="1350" dirty="0">
                <a:latin typeface="+mj-lt"/>
              </a:rPr>
              <a:t>four mainstream health providers</a:t>
            </a:r>
            <a:r>
              <a:rPr lang="en" sz="1350" dirty="0">
                <a:latin typeface="Raleway Medium" pitchFamily="2" charset="0"/>
              </a:rPr>
              <a:t> we interviewed, 3 were Māori and 1 was Pasifika. They worked for different parts of Regional Public Health services. </a:t>
            </a:r>
            <a:endParaRPr sz="1350" dirty="0">
              <a:latin typeface="Raleway Medium" pitchFamily="2" charset="0"/>
            </a:endParaRPr>
          </a:p>
        </p:txBody>
      </p:sp>
      <p:sp>
        <p:nvSpPr>
          <p:cNvPr id="2" name="Google Shape;846;p125">
            <a:extLst>
              <a:ext uri="{FF2B5EF4-FFF2-40B4-BE49-F238E27FC236}">
                <a16:creationId xmlns:a16="http://schemas.microsoft.com/office/drawing/2014/main" id="{8E681E98-AA2F-F5E2-A594-E32AC09D7491}"/>
              </a:ext>
            </a:extLst>
          </p:cNvPr>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C32F"/>
        </a:solidFill>
        <a:effectLst/>
      </p:bgPr>
    </p:bg>
    <p:spTree>
      <p:nvGrpSpPr>
        <p:cNvPr id="1" name="Shape 875"/>
        <p:cNvGrpSpPr/>
        <p:nvPr/>
      </p:nvGrpSpPr>
      <p:grpSpPr>
        <a:xfrm>
          <a:off x="0" y="0"/>
          <a:ext cx="0" cy="0"/>
          <a:chOff x="0" y="0"/>
          <a:chExt cx="0" cy="0"/>
        </a:xfrm>
      </p:grpSpPr>
      <p:sp>
        <p:nvSpPr>
          <p:cNvPr id="876" name="Google Shape;876;p128"/>
          <p:cNvSpPr txBox="1">
            <a:spLocks noGrp="1"/>
          </p:cNvSpPr>
          <p:nvPr>
            <p:ph type="ctrTitle"/>
          </p:nvPr>
        </p:nvSpPr>
        <p:spPr>
          <a:xfrm>
            <a:off x="792000" y="1004400"/>
            <a:ext cx="3629700" cy="26175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sz="4000" dirty="0">
                <a:solidFill>
                  <a:srgbClr val="FFFFFF"/>
                </a:solidFill>
              </a:rPr>
              <a:t>3(a). Findings: </a:t>
            </a:r>
            <a:endParaRPr sz="4000" dirty="0">
              <a:solidFill>
                <a:srgbClr val="FFFFFF"/>
              </a:solidFill>
            </a:endParaRPr>
          </a:p>
          <a:p>
            <a:pPr marL="0" lvl="0" indent="0" algn="l" rtl="0">
              <a:spcBef>
                <a:spcPts val="0"/>
              </a:spcBef>
              <a:spcAft>
                <a:spcPts val="0"/>
              </a:spcAft>
              <a:buNone/>
            </a:pPr>
            <a:r>
              <a:rPr lang="en" sz="4000" dirty="0">
                <a:solidFill>
                  <a:srgbClr val="363636"/>
                </a:solidFill>
              </a:rPr>
              <a:t>Participants’ experiences</a:t>
            </a:r>
            <a:br>
              <a:rPr lang="en" sz="4000" dirty="0">
                <a:solidFill>
                  <a:srgbClr val="363636"/>
                </a:solidFill>
              </a:rPr>
            </a:br>
            <a:r>
              <a:rPr lang="en" sz="4000" dirty="0">
                <a:solidFill>
                  <a:srgbClr val="363636"/>
                </a:solidFill>
              </a:rPr>
              <a:t>&amp; views</a:t>
            </a:r>
            <a:endParaRPr sz="4000" dirty="0">
              <a:solidFill>
                <a:srgbClr val="363636"/>
              </a:solidFill>
            </a:endParaRPr>
          </a:p>
        </p:txBody>
      </p:sp>
      <p:pic>
        <p:nvPicPr>
          <p:cNvPr id="877" name="Google Shape;877;p128" descr="Findings image"/>
          <p:cNvPicPr preferRelativeResize="0"/>
          <p:nvPr/>
        </p:nvPicPr>
        <p:blipFill>
          <a:blip r:embed="rId3">
            <a:alphaModFix/>
          </a:blip>
          <a:stretch>
            <a:fillRect/>
          </a:stretch>
        </p:blipFill>
        <p:spPr>
          <a:xfrm>
            <a:off x="4328160" y="1027025"/>
            <a:ext cx="4487081" cy="24342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3" name="Title 2">
            <a:extLst>
              <a:ext uri="{FF2B5EF4-FFF2-40B4-BE49-F238E27FC236}">
                <a16:creationId xmlns:a16="http://schemas.microsoft.com/office/drawing/2014/main" id="{4C6BBAEB-4457-E93E-56B7-43BB0B4974B1}"/>
              </a:ext>
            </a:extLst>
          </p:cNvPr>
          <p:cNvSpPr>
            <a:spLocks noGrp="1"/>
          </p:cNvSpPr>
          <p:nvPr>
            <p:ph type="title" idx="4294967295"/>
          </p:nvPr>
        </p:nvSpPr>
        <p:spPr>
          <a:xfrm>
            <a:off x="922000" y="-857400"/>
            <a:ext cx="6866100" cy="857400"/>
          </a:xfrm>
        </p:spPr>
        <p:txBody>
          <a:bodyPr spcFirstLastPara="1" wrap="square" lIns="91425" tIns="91425" rIns="91425" bIns="91425" anchor="b" anchorCtr="0">
            <a:noAutofit/>
          </a:bodyPr>
          <a:lstStyle/>
          <a:p>
            <a:pPr lvl="0"/>
            <a:r>
              <a:rPr lang="en-NZ" sz="6000" b="1" dirty="0">
                <a:latin typeface="Raleway ExtraBold" panose="020B0903030101060003" pitchFamily="34" charset="0"/>
                <a:ea typeface="Raleway"/>
                <a:cs typeface="Raleway"/>
                <a:sym typeface="Raleway"/>
              </a:rPr>
              <a:t>A note about the presentation of our findings:</a:t>
            </a:r>
          </a:p>
        </p:txBody>
      </p:sp>
      <p:sp>
        <p:nvSpPr>
          <p:cNvPr id="884" name="Google Shape;884;p129"/>
          <p:cNvSpPr txBox="1">
            <a:spLocks/>
          </p:cNvSpPr>
          <p:nvPr/>
        </p:nvSpPr>
        <p:spPr>
          <a:xfrm>
            <a:off x="2942280" y="1384337"/>
            <a:ext cx="3320400" cy="263807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600"/>
              </a:spcAft>
              <a:buClr>
                <a:srgbClr val="000000"/>
              </a:buClr>
              <a:buSzTx/>
              <a:buFont typeface="Arial"/>
              <a:buNone/>
              <a:tabLst/>
              <a:defRPr/>
            </a:pPr>
            <a:r>
              <a:rPr kumimoji="0" lang="en-US" sz="1800" b="1" i="0" u="none" strike="noStrike" kern="0" cap="none" spc="0" normalizeH="0" baseline="0" noProof="0" dirty="0">
                <a:ln>
                  <a:noFill/>
                </a:ln>
                <a:solidFill>
                  <a:schemeClr val="tx1"/>
                </a:solidFill>
                <a:effectLst/>
                <a:uLnTx/>
                <a:uFillTx/>
                <a:latin typeface="+mj-lt"/>
                <a:ea typeface="Raleway"/>
                <a:cs typeface="Raleway"/>
                <a:sym typeface="Raleway"/>
              </a:rPr>
              <a:t>A note about the presentation of our findings:</a:t>
            </a: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300" b="0" i="0" u="none" strike="noStrike" kern="0" cap="none" spc="0" normalizeH="0" baseline="0" noProof="0" dirty="0">
                <a:ln>
                  <a:noFill/>
                </a:ln>
                <a:solidFill>
                  <a:schemeClr val="tx1"/>
                </a:solidFill>
                <a:effectLst/>
                <a:uLnTx/>
                <a:uFillTx/>
                <a:latin typeface="Raleway Medium" pitchFamily="2" charset="0"/>
                <a:ea typeface="Raleway Light"/>
                <a:cs typeface="Raleway Light"/>
                <a:sym typeface="Raleway Light"/>
              </a:rPr>
              <a:t>The headline themes presented in this section are from participants’ point of view. They are not exact quotes </a:t>
            </a:r>
            <a:br>
              <a:rPr kumimoji="0" lang="en-US" sz="1300" b="0" i="0" u="none" strike="noStrike" kern="0" cap="none" spc="0" normalizeH="0" baseline="0" noProof="0" dirty="0">
                <a:ln>
                  <a:noFill/>
                </a:ln>
                <a:solidFill>
                  <a:schemeClr val="tx1"/>
                </a:solidFill>
                <a:effectLst/>
                <a:uLnTx/>
                <a:uFillTx/>
                <a:latin typeface="Raleway Medium" pitchFamily="2" charset="0"/>
                <a:ea typeface="Raleway Light"/>
                <a:cs typeface="Raleway Light"/>
                <a:sym typeface="Raleway Light"/>
              </a:rPr>
            </a:br>
            <a:r>
              <a:rPr kumimoji="0" lang="en-US" sz="1300" b="0" i="0" u="none" strike="noStrike" kern="0" cap="none" spc="0" normalizeH="0" baseline="0" noProof="0" dirty="0">
                <a:ln>
                  <a:noFill/>
                </a:ln>
                <a:solidFill>
                  <a:schemeClr val="tx1"/>
                </a:solidFill>
                <a:effectLst/>
                <a:uLnTx/>
                <a:uFillTx/>
                <a:latin typeface="Raleway Medium" pitchFamily="2" charset="0"/>
                <a:ea typeface="Raleway Light"/>
                <a:cs typeface="Raleway Light"/>
                <a:sym typeface="Raleway Light"/>
              </a:rPr>
              <a:t>but represent the most common sentiments expressed by </a:t>
            </a: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300" b="0" i="0" u="none" strike="noStrike" kern="0" cap="none" spc="0" normalizeH="0" baseline="0" noProof="0" dirty="0">
                <a:ln>
                  <a:noFill/>
                </a:ln>
                <a:solidFill>
                  <a:schemeClr val="tx1"/>
                </a:solidFill>
                <a:effectLst/>
                <a:uLnTx/>
                <a:uFillTx/>
                <a:latin typeface="Raleway Medium" pitchFamily="2" charset="0"/>
                <a:ea typeface="Raleway Light"/>
                <a:cs typeface="Raleway Light"/>
                <a:sym typeface="Raleway Light"/>
              </a:rPr>
              <a:t>participants. Exact </a:t>
            </a: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300" b="0" i="0" u="none" strike="noStrike" kern="0" cap="none" spc="0" normalizeH="0" baseline="0" noProof="0" dirty="0">
                <a:ln>
                  <a:noFill/>
                </a:ln>
                <a:solidFill>
                  <a:schemeClr val="tx1"/>
                </a:solidFill>
                <a:effectLst/>
                <a:uLnTx/>
                <a:uFillTx/>
                <a:latin typeface="Raleway Medium" pitchFamily="2" charset="0"/>
                <a:ea typeface="Raleway Light"/>
                <a:cs typeface="Raleway Light"/>
                <a:sym typeface="Raleway Light"/>
              </a:rPr>
              <a:t>quotes are represented </a:t>
            </a:r>
          </a:p>
          <a:p>
            <a:pPr marL="0" marR="0" lvl="0" indent="0" algn="l"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300" b="0" i="0" u="none" strike="noStrike" kern="0" cap="none" spc="0" normalizeH="0" baseline="0" noProof="0" dirty="0">
                <a:ln>
                  <a:noFill/>
                </a:ln>
                <a:solidFill>
                  <a:schemeClr val="tx1"/>
                </a:solidFill>
                <a:effectLst/>
                <a:uLnTx/>
                <a:uFillTx/>
                <a:latin typeface="Raleway Medium" pitchFamily="2" charset="0"/>
                <a:ea typeface="Raleway Light"/>
                <a:cs typeface="Raleway Light"/>
                <a:sym typeface="Raleway Light"/>
              </a:rPr>
              <a:t>within quotation marks.</a:t>
            </a:r>
          </a:p>
        </p:txBody>
      </p:sp>
      <p:sp>
        <p:nvSpPr>
          <p:cNvPr id="882" name="Google Shape;882;p129"/>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16</a:t>
            </a:fld>
            <a:endParaRPr dirty="0"/>
          </a:p>
        </p:txBody>
      </p:sp>
      <p:pic>
        <p:nvPicPr>
          <p:cNvPr id="883" name="Google Shape;883;p12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375338" y="964250"/>
            <a:ext cx="4482662" cy="34312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30"/>
          <p:cNvSpPr txBox="1">
            <a:spLocks noGrp="1"/>
          </p:cNvSpPr>
          <p:nvPr>
            <p:ph type="title"/>
          </p:nvPr>
        </p:nvSpPr>
        <p:spPr>
          <a:xfrm>
            <a:off x="450000" y="262579"/>
            <a:ext cx="3783300" cy="636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solidFill>
                  <a:srgbClr val="000000"/>
                </a:solidFill>
                <a:latin typeface="Raleway"/>
                <a:ea typeface="Raleway"/>
                <a:cs typeface="Raleway"/>
                <a:sym typeface="Raleway"/>
              </a:rPr>
              <a:t>1. You didn’t plan ahead enough </a:t>
            </a:r>
            <a:endParaRPr dirty="0">
              <a:solidFill>
                <a:srgbClr val="000000"/>
              </a:solidFill>
              <a:latin typeface="Raleway"/>
              <a:ea typeface="Raleway"/>
              <a:cs typeface="Raleway"/>
              <a:sym typeface="Raleway"/>
            </a:endParaRPr>
          </a:p>
        </p:txBody>
      </p:sp>
      <p:sp>
        <p:nvSpPr>
          <p:cNvPr id="891" name="Google Shape;891;p130"/>
          <p:cNvSpPr txBox="1">
            <a:spLocks noGrp="1"/>
          </p:cNvSpPr>
          <p:nvPr>
            <p:ph type="body" idx="3"/>
          </p:nvPr>
        </p:nvSpPr>
        <p:spPr>
          <a:xfrm>
            <a:off x="468313" y="1195951"/>
            <a:ext cx="3571252" cy="3367200"/>
          </a:xfrm>
          <a:prstGeom prst="rect">
            <a:avLst/>
          </a:prstGeom>
        </p:spPr>
        <p:txBody>
          <a:bodyPr spcFirstLastPara="1" wrap="square" lIns="0" tIns="0" rIns="0" bIns="0" anchor="t" anchorCtr="0">
            <a:noAutofit/>
          </a:bodyPr>
          <a:lstStyle/>
          <a:p>
            <a:pPr marL="0" lvl="0" indent="0" algn="l" rtl="0">
              <a:lnSpc>
                <a:spcPct val="110000"/>
              </a:lnSpc>
              <a:spcBef>
                <a:spcPts val="600"/>
              </a:spcBef>
              <a:spcAft>
                <a:spcPts val="0"/>
              </a:spcAft>
              <a:buNone/>
            </a:pPr>
            <a:r>
              <a:rPr lang="en" sz="1200" dirty="0">
                <a:latin typeface="Raleway Medium" pitchFamily="2" charset="0"/>
                <a:ea typeface="Raleway Light"/>
                <a:cs typeface="Raleway Light"/>
                <a:sym typeface="Raleway Light"/>
              </a:rPr>
              <a:t>Participants’ comments reflected that bureaucracy led to unnecessary delays in responding and a failure to plan ahead.</a:t>
            </a:r>
            <a:endParaRPr sz="1200" dirty="0">
              <a:latin typeface="Raleway Medium" pitchFamily="2" charset="0"/>
              <a:ea typeface="Raleway Light"/>
              <a:cs typeface="Raleway Light"/>
              <a:sym typeface="Raleway Light"/>
            </a:endParaRPr>
          </a:p>
          <a:p>
            <a:pPr marL="0" lvl="0" indent="0" algn="l" rtl="0">
              <a:lnSpc>
                <a:spcPct val="110000"/>
              </a:lnSpc>
              <a:spcBef>
                <a:spcPts val="600"/>
              </a:spcBef>
              <a:spcAft>
                <a:spcPts val="0"/>
              </a:spcAft>
              <a:buNone/>
            </a:pPr>
            <a:r>
              <a:rPr lang="en" sz="1200" dirty="0">
                <a:latin typeface="Raleway Medium" pitchFamily="2" charset="0"/>
                <a:ea typeface="Raleway Light"/>
                <a:cs typeface="Raleway Light"/>
                <a:sym typeface="Raleway Light"/>
              </a:rPr>
              <a:t>Where resources were slow to arrive, Māori and Pasifika just got on and did what was needed. They didn’t wait for the system.</a:t>
            </a:r>
            <a:endParaRPr sz="1200" dirty="0">
              <a:latin typeface="Raleway Medium" pitchFamily="2" charset="0"/>
              <a:ea typeface="Raleway Light"/>
              <a:cs typeface="Raleway Light"/>
              <a:sym typeface="Raleway Light"/>
            </a:endParaRPr>
          </a:p>
          <a:p>
            <a:pPr marL="0" lvl="0" indent="0" algn="l" rtl="0">
              <a:lnSpc>
                <a:spcPct val="110000"/>
              </a:lnSpc>
              <a:spcBef>
                <a:spcPts val="600"/>
              </a:spcBef>
              <a:spcAft>
                <a:spcPts val="0"/>
              </a:spcAft>
              <a:buNone/>
            </a:pPr>
            <a:r>
              <a:rPr lang="en" sz="1200" dirty="0">
                <a:latin typeface="Raleway Medium" pitchFamily="2" charset="0"/>
                <a:ea typeface="Raleway Light"/>
                <a:cs typeface="Raleway Light"/>
                <a:sym typeface="Raleway Light"/>
              </a:rPr>
              <a:t>There was a belief expressed that the Ministry could have done more to prepare ahead, based on looking at what was happening overseas and knowledge of existing inequities for the Māori, Pacific and disability communities.</a:t>
            </a:r>
            <a:endParaRPr sz="1200" dirty="0">
              <a:latin typeface="Raleway Medium" pitchFamily="2" charset="0"/>
              <a:ea typeface="Raleway"/>
              <a:cs typeface="Raleway"/>
              <a:sym typeface="Raleway"/>
            </a:endParaRPr>
          </a:p>
        </p:txBody>
      </p:sp>
      <p:grpSp>
        <p:nvGrpSpPr>
          <p:cNvPr id="2" name="Group 1">
            <a:extLst>
              <a:ext uri="{FF2B5EF4-FFF2-40B4-BE49-F238E27FC236}">
                <a16:creationId xmlns:a16="http://schemas.microsoft.com/office/drawing/2014/main" id="{44113AAA-903E-200E-DC55-092CA825106F}"/>
              </a:ext>
              <a:ext uri="{C183D7F6-B498-43B3-948B-1728B52AA6E4}">
                <adec:decorative xmlns:adec="http://schemas.microsoft.com/office/drawing/2017/decorative" val="1"/>
              </a:ext>
            </a:extLst>
          </p:cNvPr>
          <p:cNvGrpSpPr/>
          <p:nvPr/>
        </p:nvGrpSpPr>
        <p:grpSpPr>
          <a:xfrm>
            <a:off x="4650425" y="128275"/>
            <a:ext cx="4381525" cy="4744025"/>
            <a:chOff x="4650425" y="128275"/>
            <a:chExt cx="4381525" cy="4744025"/>
          </a:xfrm>
        </p:grpSpPr>
        <p:sp>
          <p:nvSpPr>
            <p:cNvPr id="892" name="Google Shape;892;p130"/>
            <p:cNvSpPr/>
            <p:nvPr/>
          </p:nvSpPr>
          <p:spPr>
            <a:xfrm>
              <a:off x="4680775" y="128275"/>
              <a:ext cx="3604500" cy="1109400"/>
            </a:xfrm>
            <a:prstGeom prst="wedgeRectCallout">
              <a:avLst>
                <a:gd name="adj1" fmla="val -35447"/>
                <a:gd name="adj2" fmla="val 61799"/>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6000"/>
                </a:lnSpc>
                <a:spcBef>
                  <a:spcPts val="0"/>
                </a:spcBef>
                <a:spcAft>
                  <a:spcPts val="0"/>
                </a:spcAft>
                <a:buClr>
                  <a:schemeClr val="dk1"/>
                </a:buClr>
                <a:buSzPts val="1100"/>
                <a:buFont typeface="Arial"/>
                <a:buNone/>
              </a:pPr>
              <a:r>
                <a:rPr lang="en" sz="1000" b="1" dirty="0">
                  <a:solidFill>
                    <a:srgbClr val="434343"/>
                  </a:solidFill>
                  <a:latin typeface="+mj-lt"/>
                  <a:ea typeface="Raleway"/>
                  <a:cs typeface="Raleway"/>
                  <a:sym typeface="Raleway"/>
                </a:rPr>
                <a:t>“...if the Government can see how bad the outbreak is overseas, they need to plan in a way…think in a way that the outbreak is already here before it even gets here; instead of planning for it after it gets here.” </a:t>
              </a:r>
              <a:br>
                <a:rPr lang="en" sz="1000" b="1" dirty="0">
                  <a:solidFill>
                    <a:srgbClr val="434343"/>
                  </a:solidFill>
                  <a:latin typeface="+mj-lt"/>
                  <a:ea typeface="Raleway"/>
                  <a:cs typeface="Raleway"/>
                  <a:sym typeface="Raleway"/>
                </a:rPr>
              </a:br>
              <a:r>
                <a:rPr lang="en" sz="1000" b="1" dirty="0">
                  <a:solidFill>
                    <a:srgbClr val="434343"/>
                  </a:solidFill>
                  <a:latin typeface="Raleway Medium" pitchFamily="2" charset="0"/>
                  <a:ea typeface="Raleway"/>
                  <a:cs typeface="Raleway"/>
                  <a:sym typeface="Raleway"/>
                </a:rPr>
                <a:t>- </a:t>
              </a:r>
              <a:r>
                <a:rPr lang="en" sz="1000" dirty="0">
                  <a:solidFill>
                    <a:srgbClr val="434343"/>
                  </a:solidFill>
                  <a:latin typeface="Raleway Medium" pitchFamily="2" charset="0"/>
                  <a:ea typeface="Raleway"/>
                  <a:cs typeface="Raleway"/>
                  <a:sym typeface="Raleway"/>
                </a:rPr>
                <a:t>Whānau with disability</a:t>
              </a:r>
              <a:endParaRPr sz="1000" dirty="0">
                <a:solidFill>
                  <a:srgbClr val="434343"/>
                </a:solidFill>
                <a:latin typeface="Raleway Medium" pitchFamily="2" charset="0"/>
                <a:ea typeface="Raleway"/>
                <a:cs typeface="Raleway"/>
                <a:sym typeface="Raleway"/>
              </a:endParaRPr>
            </a:p>
          </p:txBody>
        </p:sp>
        <p:sp>
          <p:nvSpPr>
            <p:cNvPr id="895" name="Google Shape;895;p130"/>
            <p:cNvSpPr/>
            <p:nvPr/>
          </p:nvSpPr>
          <p:spPr>
            <a:xfrm>
              <a:off x="4680774" y="1462350"/>
              <a:ext cx="1739076" cy="1719600"/>
            </a:xfrm>
            <a:prstGeom prst="wedgeRectCallout">
              <a:avLst>
                <a:gd name="adj1" fmla="val -35538"/>
                <a:gd name="adj2" fmla="val 58552"/>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6000"/>
                </a:lnSpc>
                <a:spcBef>
                  <a:spcPts val="0"/>
                </a:spcBef>
                <a:spcAft>
                  <a:spcPts val="0"/>
                </a:spcAft>
                <a:buClr>
                  <a:schemeClr val="dk1"/>
                </a:buClr>
                <a:buSzPts val="1100"/>
                <a:buFont typeface="Arial"/>
                <a:buNone/>
              </a:pPr>
              <a:r>
                <a:rPr lang="en" sz="1000" b="1" dirty="0">
                  <a:solidFill>
                    <a:srgbClr val="434343"/>
                  </a:solidFill>
                  <a:latin typeface="+mj-lt"/>
                  <a:ea typeface="Raleway"/>
                  <a:cs typeface="Raleway"/>
                  <a:sym typeface="Raleway"/>
                </a:rPr>
                <a:t>“There was far, far,</a:t>
              </a:r>
              <a:br>
                <a:rPr lang="en" sz="1000" b="1" dirty="0">
                  <a:solidFill>
                    <a:srgbClr val="434343"/>
                  </a:solidFill>
                  <a:latin typeface="+mj-lt"/>
                  <a:ea typeface="Raleway"/>
                  <a:cs typeface="Raleway"/>
                  <a:sym typeface="Raleway"/>
                </a:rPr>
              </a:br>
              <a:r>
                <a:rPr lang="en" sz="1000" b="1" dirty="0">
                  <a:solidFill>
                    <a:srgbClr val="434343"/>
                  </a:solidFill>
                  <a:latin typeface="+mj-lt"/>
                  <a:ea typeface="Raleway"/>
                  <a:cs typeface="Raleway"/>
                  <a:sym typeface="Raleway"/>
                </a:rPr>
                <a:t>far too many hui </a:t>
              </a:r>
              <a:br>
                <a:rPr lang="en" sz="1000" b="1" dirty="0">
                  <a:solidFill>
                    <a:srgbClr val="434343"/>
                  </a:solidFill>
                  <a:latin typeface="+mj-lt"/>
                  <a:ea typeface="Raleway"/>
                  <a:cs typeface="Raleway"/>
                  <a:sym typeface="Raleway"/>
                </a:rPr>
              </a:br>
              <a:r>
                <a:rPr lang="en" sz="1000" b="1" dirty="0">
                  <a:solidFill>
                    <a:srgbClr val="434343"/>
                  </a:solidFill>
                  <a:latin typeface="+mj-lt"/>
                  <a:ea typeface="Raleway"/>
                  <a:cs typeface="Raleway"/>
                  <a:sym typeface="Raleway"/>
                </a:rPr>
                <a:t>across organisations, Government organisations, way too many; and nothing was getting done about it.” </a:t>
              </a:r>
              <a:endParaRPr sz="1000" b="1" dirty="0">
                <a:solidFill>
                  <a:srgbClr val="434343"/>
                </a:solidFill>
                <a:latin typeface="+mj-lt"/>
                <a:ea typeface="Raleway"/>
                <a:cs typeface="Raleway"/>
                <a:sym typeface="Raleway"/>
              </a:endParaRPr>
            </a:p>
            <a:p>
              <a:pPr marL="0" lvl="0" indent="0" algn="l" rtl="0">
                <a:lnSpc>
                  <a:spcPct val="106000"/>
                </a:lnSpc>
                <a:spcBef>
                  <a:spcPts val="0"/>
                </a:spcBef>
                <a:spcAft>
                  <a:spcPts val="0"/>
                </a:spcAft>
                <a:buClr>
                  <a:schemeClr val="dk1"/>
                </a:buClr>
                <a:buSzPts val="1100"/>
                <a:buFont typeface="Arial"/>
                <a:buNone/>
              </a:pPr>
              <a:r>
                <a:rPr lang="en" sz="1000" b="1" dirty="0">
                  <a:solidFill>
                    <a:srgbClr val="434343"/>
                  </a:solidFill>
                  <a:latin typeface="Raleway Medium" pitchFamily="2" charset="0"/>
                  <a:ea typeface="Raleway"/>
                  <a:cs typeface="Raleway"/>
                  <a:sym typeface="Raleway"/>
                </a:rPr>
                <a:t>- </a:t>
              </a:r>
              <a:r>
                <a:rPr lang="en" sz="1000" dirty="0">
                  <a:solidFill>
                    <a:srgbClr val="434343"/>
                  </a:solidFill>
                  <a:latin typeface="Raleway Medium" pitchFamily="2" charset="0"/>
                  <a:ea typeface="Raleway"/>
                  <a:cs typeface="Raleway"/>
                  <a:sym typeface="Raleway"/>
                </a:rPr>
                <a:t>Mainstream Health provider</a:t>
              </a:r>
              <a:endParaRPr sz="1000" dirty="0">
                <a:solidFill>
                  <a:srgbClr val="434343"/>
                </a:solidFill>
                <a:latin typeface="Raleway Medium" pitchFamily="2" charset="0"/>
                <a:ea typeface="Raleway"/>
                <a:cs typeface="Raleway"/>
                <a:sym typeface="Raleway"/>
              </a:endParaRPr>
            </a:p>
          </p:txBody>
        </p:sp>
        <p:sp>
          <p:nvSpPr>
            <p:cNvPr id="893" name="Google Shape;893;p130"/>
            <p:cNvSpPr/>
            <p:nvPr/>
          </p:nvSpPr>
          <p:spPr>
            <a:xfrm>
              <a:off x="6503670" y="1462350"/>
              <a:ext cx="2528280" cy="1644900"/>
            </a:xfrm>
            <a:prstGeom prst="wedgeRectCallout">
              <a:avLst>
                <a:gd name="adj1" fmla="val 35009"/>
                <a:gd name="adj2" fmla="val 55067"/>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6000"/>
                </a:lnSpc>
                <a:spcBef>
                  <a:spcPts val="0"/>
                </a:spcBef>
                <a:spcAft>
                  <a:spcPts val="0"/>
                </a:spcAft>
                <a:buNone/>
              </a:pPr>
              <a:r>
                <a:rPr lang="en" sz="1000" b="1" dirty="0">
                  <a:solidFill>
                    <a:srgbClr val="434343"/>
                  </a:solidFill>
                  <a:latin typeface="+mj-lt"/>
                  <a:ea typeface="Raleway"/>
                  <a:cs typeface="Raleway"/>
                  <a:sym typeface="Raleway"/>
                </a:rPr>
                <a:t>“Ideally, we don’t want to be… relying on the tit of the government. We want to exert our own rangatiratanga in a way that we service our own people in our own manner. So that’s the ultimate goal, but that’s a bit further down the track.” </a:t>
              </a:r>
              <a:endParaRPr sz="1000" dirty="0">
                <a:solidFill>
                  <a:srgbClr val="434343"/>
                </a:solidFill>
                <a:latin typeface="Raleway SemiBold" pitchFamily="2" charset="0"/>
                <a:ea typeface="Raleway"/>
                <a:cs typeface="Raleway"/>
                <a:sym typeface="Raleway"/>
              </a:endParaRPr>
            </a:p>
            <a:p>
              <a:pPr marL="0" lvl="0" indent="0" algn="l" rtl="0">
                <a:lnSpc>
                  <a:spcPct val="106000"/>
                </a:lnSpc>
                <a:spcBef>
                  <a:spcPts val="0"/>
                </a:spcBef>
                <a:spcAft>
                  <a:spcPts val="0"/>
                </a:spcAft>
                <a:buNone/>
              </a:pPr>
              <a:r>
                <a:rPr lang="en" sz="1000" dirty="0">
                  <a:solidFill>
                    <a:srgbClr val="434343"/>
                  </a:solidFill>
                  <a:latin typeface="Raleway Medium" pitchFamily="2" charset="0"/>
                  <a:ea typeface="Raleway"/>
                  <a:cs typeface="Raleway"/>
                  <a:sym typeface="Raleway"/>
                </a:rPr>
                <a:t>- Iwi Leadership Rōpū</a:t>
              </a:r>
              <a:endParaRPr sz="1000" dirty="0">
                <a:solidFill>
                  <a:srgbClr val="434343"/>
                </a:solidFill>
                <a:latin typeface="Raleway Medium" pitchFamily="2" charset="0"/>
                <a:ea typeface="Raleway"/>
                <a:cs typeface="Raleway"/>
                <a:sym typeface="Raleway"/>
              </a:endParaRPr>
            </a:p>
          </p:txBody>
        </p:sp>
        <p:sp>
          <p:nvSpPr>
            <p:cNvPr id="894" name="Google Shape;894;p130"/>
            <p:cNvSpPr/>
            <p:nvPr/>
          </p:nvSpPr>
          <p:spPr>
            <a:xfrm>
              <a:off x="4650425" y="3399600"/>
              <a:ext cx="2736900" cy="1472700"/>
            </a:xfrm>
            <a:prstGeom prst="wedgeRectCallout">
              <a:avLst>
                <a:gd name="adj1" fmla="val -35408"/>
                <a:gd name="adj2" fmla="val 57623"/>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6000"/>
                </a:lnSpc>
                <a:spcBef>
                  <a:spcPts val="0"/>
                </a:spcBef>
                <a:spcAft>
                  <a:spcPts val="0"/>
                </a:spcAft>
                <a:buNone/>
              </a:pPr>
              <a:r>
                <a:rPr lang="en" sz="1000" b="1" dirty="0">
                  <a:solidFill>
                    <a:srgbClr val="434343"/>
                  </a:solidFill>
                  <a:latin typeface="+mj-lt"/>
                  <a:ea typeface="Raleway"/>
                  <a:cs typeface="Raleway"/>
                  <a:sym typeface="Raleway"/>
                </a:rPr>
                <a:t>“The Asians were already way ahead of the rest of New Zealand, I should say because they were already 6 months ahead doing things. I just watched their behaviour…but noone really asked them or talked to them, and that’s when it all started.” </a:t>
              </a:r>
              <a:endParaRPr sz="1000" b="1" dirty="0">
                <a:solidFill>
                  <a:srgbClr val="434343"/>
                </a:solidFill>
                <a:latin typeface="+mj-lt"/>
                <a:ea typeface="Raleway"/>
                <a:cs typeface="Raleway"/>
                <a:sym typeface="Raleway"/>
              </a:endParaRPr>
            </a:p>
            <a:p>
              <a:pPr marL="0" lvl="0" indent="0" algn="l" rtl="0">
                <a:lnSpc>
                  <a:spcPct val="106000"/>
                </a:lnSpc>
                <a:spcBef>
                  <a:spcPts val="0"/>
                </a:spcBef>
                <a:spcAft>
                  <a:spcPts val="0"/>
                </a:spcAft>
                <a:buNone/>
              </a:pPr>
              <a:r>
                <a:rPr lang="en" sz="1000" b="1" dirty="0">
                  <a:solidFill>
                    <a:srgbClr val="434343"/>
                  </a:solidFill>
                  <a:latin typeface="Raleway Medium" pitchFamily="2" charset="0"/>
                  <a:ea typeface="Raleway"/>
                  <a:cs typeface="Raleway"/>
                  <a:sym typeface="Raleway"/>
                </a:rPr>
                <a:t>- </a:t>
              </a:r>
              <a:r>
                <a:rPr lang="en" sz="1000" dirty="0">
                  <a:solidFill>
                    <a:srgbClr val="434343"/>
                  </a:solidFill>
                  <a:latin typeface="Raleway Medium" pitchFamily="2" charset="0"/>
                  <a:ea typeface="Raleway"/>
                  <a:cs typeface="Raleway"/>
                  <a:sym typeface="Raleway"/>
                </a:rPr>
                <a:t>Community stakeholder</a:t>
              </a:r>
              <a:endParaRPr sz="1000" dirty="0">
                <a:solidFill>
                  <a:srgbClr val="434343"/>
                </a:solidFill>
                <a:latin typeface="Raleway Medium" pitchFamily="2" charset="0"/>
                <a:ea typeface="Raleway"/>
                <a:cs typeface="Raleway"/>
                <a:sym typeface="Raleway"/>
              </a:endParaRPr>
            </a:p>
          </p:txBody>
        </p:sp>
        <p:sp>
          <p:nvSpPr>
            <p:cNvPr id="896" name="Google Shape;896;p130"/>
            <p:cNvSpPr/>
            <p:nvPr/>
          </p:nvSpPr>
          <p:spPr>
            <a:xfrm>
              <a:off x="7518325" y="3399600"/>
              <a:ext cx="1335000" cy="1273200"/>
            </a:xfrm>
            <a:prstGeom prst="wedgeRectCallout">
              <a:avLst>
                <a:gd name="adj1" fmla="val -35538"/>
                <a:gd name="adj2" fmla="val 58552"/>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6000"/>
                </a:lnSpc>
                <a:spcBef>
                  <a:spcPts val="0"/>
                </a:spcBef>
                <a:spcAft>
                  <a:spcPts val="0"/>
                </a:spcAft>
                <a:buClr>
                  <a:schemeClr val="dk1"/>
                </a:buClr>
                <a:buSzPts val="1100"/>
                <a:buFont typeface="Arial"/>
                <a:buNone/>
              </a:pPr>
              <a:r>
                <a:rPr lang="en" sz="1000" b="1" dirty="0">
                  <a:solidFill>
                    <a:srgbClr val="434343"/>
                  </a:solidFill>
                  <a:latin typeface="+mj-lt"/>
                  <a:ea typeface="Raleway"/>
                  <a:cs typeface="Raleway"/>
                  <a:sym typeface="Raleway"/>
                </a:rPr>
                <a:t>“There are huge things, but we just did it, what our whānau needed.” </a:t>
              </a:r>
              <a:endParaRPr sz="1000" b="1" dirty="0">
                <a:solidFill>
                  <a:srgbClr val="434343"/>
                </a:solidFill>
                <a:latin typeface="+mj-lt"/>
                <a:ea typeface="Raleway"/>
                <a:cs typeface="Raleway"/>
                <a:sym typeface="Raleway"/>
              </a:endParaRPr>
            </a:p>
            <a:p>
              <a:pPr marL="0" lvl="0" indent="0" algn="l" rtl="0">
                <a:lnSpc>
                  <a:spcPct val="106000"/>
                </a:lnSpc>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Iwi Leadership Rōpū</a:t>
              </a:r>
              <a:endParaRPr sz="1000" dirty="0">
                <a:solidFill>
                  <a:srgbClr val="434343"/>
                </a:solidFill>
                <a:latin typeface="Raleway Medium" pitchFamily="2" charset="0"/>
                <a:ea typeface="Raleway"/>
                <a:cs typeface="Raleway"/>
                <a:sym typeface="Raleway"/>
              </a:endParaRPr>
            </a:p>
          </p:txBody>
        </p:sp>
      </p:grpSp>
      <p:sp>
        <p:nvSpPr>
          <p:cNvPr id="3" name="Google Shape;8;p1">
            <a:extLst>
              <a:ext uri="{FF2B5EF4-FFF2-40B4-BE49-F238E27FC236}">
                <a16:creationId xmlns:a16="http://schemas.microsoft.com/office/drawing/2014/main" id="{DD1C4219-8632-564E-2AD8-621090C5260C}"/>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17</a:t>
            </a:fld>
            <a:endParaRPr lang="en"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30"/>
          <p:cNvSpPr txBox="1">
            <a:spLocks noGrp="1"/>
          </p:cNvSpPr>
          <p:nvPr>
            <p:ph type="title"/>
          </p:nvPr>
        </p:nvSpPr>
        <p:spPr>
          <a:xfrm>
            <a:off x="450000" y="262800"/>
            <a:ext cx="3783300" cy="636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b="1" dirty="0">
                <a:solidFill>
                  <a:srgbClr val="000000"/>
                </a:solidFill>
                <a:latin typeface="Raleway"/>
                <a:ea typeface="Raleway"/>
                <a:cs typeface="Raleway"/>
                <a:sym typeface="Raleway"/>
              </a:rPr>
              <a:t>2. Our existing needs weren’t taken into account </a:t>
            </a:r>
          </a:p>
        </p:txBody>
      </p:sp>
      <p:sp>
        <p:nvSpPr>
          <p:cNvPr id="891" name="Google Shape;891;p130"/>
          <p:cNvSpPr txBox="1">
            <a:spLocks noGrp="1"/>
          </p:cNvSpPr>
          <p:nvPr>
            <p:ph type="body" idx="3"/>
          </p:nvPr>
        </p:nvSpPr>
        <p:spPr>
          <a:xfrm>
            <a:off x="468313" y="1188000"/>
            <a:ext cx="3836988" cy="33672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US" sz="1200" dirty="0">
                <a:latin typeface="Raleway Medium" pitchFamily="2" charset="0"/>
              </a:rPr>
              <a:t>A common sentiment was that the COVID-19 response did not account for existing inequities. </a:t>
            </a:r>
          </a:p>
          <a:p>
            <a:pPr marL="0" lvl="0" indent="0" algn="l" rtl="0">
              <a:spcBef>
                <a:spcPts val="600"/>
              </a:spcBef>
              <a:spcAft>
                <a:spcPts val="0"/>
              </a:spcAft>
              <a:buNone/>
            </a:pPr>
            <a:r>
              <a:rPr lang="en-US" sz="1200" dirty="0">
                <a:latin typeface="Raleway Medium" pitchFamily="2" charset="0"/>
              </a:rPr>
              <a:t>Participants evidenced this by the lack of Health </a:t>
            </a:r>
            <a:r>
              <a:rPr lang="en-US" sz="1200" dirty="0" err="1">
                <a:latin typeface="Raleway Medium" pitchFamily="2" charset="0"/>
              </a:rPr>
              <a:t>prioritisation</a:t>
            </a:r>
            <a:r>
              <a:rPr lang="en-US" sz="1200" dirty="0">
                <a:latin typeface="Raleway Medium" pitchFamily="2" charset="0"/>
              </a:rPr>
              <a:t> of Māori, Pasifika or people with disabilities who already had greater levels of need at the start of the pandemic.</a:t>
            </a:r>
          </a:p>
          <a:p>
            <a:pPr marL="0" lvl="0" indent="0" algn="l" rtl="0">
              <a:spcBef>
                <a:spcPts val="600"/>
              </a:spcBef>
              <a:spcAft>
                <a:spcPts val="0"/>
              </a:spcAft>
              <a:buNone/>
            </a:pPr>
            <a:r>
              <a:rPr lang="en-US" sz="1200" dirty="0">
                <a:latin typeface="Raleway Medium" pitchFamily="2" charset="0"/>
              </a:rPr>
              <a:t>They also suggested that certain actions, such as pulling nurses out of circulation to help with the COVID-19 effort, exacerbated existing inequities.</a:t>
            </a:r>
          </a:p>
          <a:p>
            <a:pPr marL="0" lvl="0" indent="0" algn="l" rtl="0">
              <a:spcBef>
                <a:spcPts val="600"/>
              </a:spcBef>
              <a:spcAft>
                <a:spcPts val="0"/>
              </a:spcAft>
              <a:buNone/>
            </a:pPr>
            <a:r>
              <a:rPr lang="en-US" sz="1200" dirty="0">
                <a:latin typeface="Raleway Medium" pitchFamily="2" charset="0"/>
              </a:rPr>
              <a:t>Participants suggested that </a:t>
            </a:r>
            <a:r>
              <a:rPr lang="en-US" sz="1200" dirty="0" err="1">
                <a:latin typeface="Raleway Medium" pitchFamily="2" charset="0"/>
              </a:rPr>
              <a:t>Te</a:t>
            </a:r>
            <a:r>
              <a:rPr lang="en-US" sz="1200" dirty="0">
                <a:latin typeface="Raleway Medium" pitchFamily="2" charset="0"/>
              </a:rPr>
              <a:t> </a:t>
            </a:r>
            <a:r>
              <a:rPr lang="en-US" sz="1200" dirty="0" err="1">
                <a:latin typeface="Raleway Medium" pitchFamily="2" charset="0"/>
              </a:rPr>
              <a:t>Tiriti</a:t>
            </a:r>
            <a:r>
              <a:rPr lang="en-US" sz="1200" dirty="0">
                <a:latin typeface="Raleway Medium" pitchFamily="2" charset="0"/>
              </a:rPr>
              <a:t> o Waitangi should always be </a:t>
            </a:r>
            <a:r>
              <a:rPr lang="en-US" sz="1200" dirty="0" err="1">
                <a:latin typeface="Raleway Medium" pitchFamily="2" charset="0"/>
              </a:rPr>
              <a:t>honoured</a:t>
            </a:r>
            <a:r>
              <a:rPr lang="en-US" sz="1200" dirty="0">
                <a:latin typeface="Raleway Medium" pitchFamily="2" charset="0"/>
              </a:rPr>
              <a:t> to ensure an equity lens from the beginning. In practice, they thought this would mean establishing a Māori response team for COVID-19 from the beginning, along with a Māori roll out strategy and a Māori system for those who wanted it.</a:t>
            </a:r>
          </a:p>
          <a:p>
            <a:pPr marL="0" lvl="0" indent="0" algn="l" rtl="0">
              <a:spcBef>
                <a:spcPts val="600"/>
              </a:spcBef>
              <a:spcAft>
                <a:spcPts val="0"/>
              </a:spcAft>
              <a:buNone/>
            </a:pPr>
            <a:endParaRPr lang="en-US" sz="1200" dirty="0">
              <a:latin typeface="Raleway Medium" pitchFamily="2" charset="0"/>
            </a:endParaRPr>
          </a:p>
          <a:p>
            <a:pPr marL="0" lvl="0" indent="0" algn="l" rtl="0">
              <a:spcBef>
                <a:spcPts val="600"/>
              </a:spcBef>
              <a:spcAft>
                <a:spcPts val="0"/>
              </a:spcAft>
              <a:buNone/>
            </a:pPr>
            <a:endParaRPr lang="en-US" sz="1200" dirty="0">
              <a:latin typeface="Raleway Medium" pitchFamily="2" charset="0"/>
            </a:endParaRPr>
          </a:p>
          <a:p>
            <a:pPr marL="0" lvl="0" indent="0" algn="l" rtl="0">
              <a:spcBef>
                <a:spcPts val="600"/>
              </a:spcBef>
              <a:spcAft>
                <a:spcPts val="0"/>
              </a:spcAft>
              <a:buNone/>
            </a:pPr>
            <a:endParaRPr lang="en-US" sz="1200" dirty="0">
              <a:latin typeface="Raleway Medium" pitchFamily="2" charset="0"/>
            </a:endParaRPr>
          </a:p>
          <a:p>
            <a:pPr marL="0" lvl="0" indent="0" algn="l" rtl="0">
              <a:lnSpc>
                <a:spcPct val="110000"/>
              </a:lnSpc>
              <a:spcBef>
                <a:spcPts val="600"/>
              </a:spcBef>
              <a:spcAft>
                <a:spcPts val="0"/>
              </a:spcAft>
              <a:buNone/>
            </a:pPr>
            <a:endParaRPr sz="1200" dirty="0">
              <a:latin typeface="Raleway Medium" pitchFamily="2" charset="0"/>
              <a:ea typeface="Raleway"/>
              <a:cs typeface="Raleway"/>
              <a:sym typeface="Raleway"/>
            </a:endParaRPr>
          </a:p>
        </p:txBody>
      </p:sp>
      <p:grpSp>
        <p:nvGrpSpPr>
          <p:cNvPr id="6" name="Group 5">
            <a:extLst>
              <a:ext uri="{FF2B5EF4-FFF2-40B4-BE49-F238E27FC236}">
                <a16:creationId xmlns:a16="http://schemas.microsoft.com/office/drawing/2014/main" id="{F430D4FA-6154-74A9-6030-E68E286ED1D2}"/>
              </a:ext>
              <a:ext uri="{C183D7F6-B498-43B3-948B-1728B52AA6E4}">
                <adec:decorative xmlns:adec="http://schemas.microsoft.com/office/drawing/2017/decorative" val="1"/>
              </a:ext>
            </a:extLst>
          </p:cNvPr>
          <p:cNvGrpSpPr/>
          <p:nvPr/>
        </p:nvGrpSpPr>
        <p:grpSpPr>
          <a:xfrm>
            <a:off x="4650714" y="96725"/>
            <a:ext cx="4374155" cy="4858893"/>
            <a:chOff x="4650714" y="96725"/>
            <a:chExt cx="4374155" cy="4858893"/>
          </a:xfrm>
        </p:grpSpPr>
        <p:sp>
          <p:nvSpPr>
            <p:cNvPr id="4" name="Google Shape;905;p131">
              <a:extLst>
                <a:ext uri="{FF2B5EF4-FFF2-40B4-BE49-F238E27FC236}">
                  <a16:creationId xmlns:a16="http://schemas.microsoft.com/office/drawing/2014/main" id="{4D3758D2-579C-878B-F3E6-C0C5DE032748}"/>
                </a:ext>
              </a:extLst>
            </p:cNvPr>
            <p:cNvSpPr/>
            <p:nvPr/>
          </p:nvSpPr>
          <p:spPr>
            <a:xfrm>
              <a:off x="4650717" y="96725"/>
              <a:ext cx="2433896" cy="1565098"/>
            </a:xfrm>
            <a:prstGeom prst="wedgeRectCallout">
              <a:avLst>
                <a:gd name="adj1" fmla="val -34742"/>
                <a:gd name="adj2" fmla="val 60346"/>
              </a:avLst>
            </a:prstGeom>
            <a:solidFill>
              <a:schemeClr val="lt1"/>
            </a:solidFill>
            <a:ln w="19050" cap="flat" cmpd="sng">
              <a:solidFill>
                <a:schemeClr val="bg1"/>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3000"/>
                </a:lnSpc>
                <a:spcBef>
                  <a:spcPts val="0"/>
                </a:spcBef>
                <a:spcAft>
                  <a:spcPts val="0"/>
                </a:spcAft>
                <a:buClr>
                  <a:schemeClr val="dk1"/>
                </a:buClr>
                <a:buSzPts val="1100"/>
                <a:buFont typeface="Arial"/>
                <a:buNone/>
              </a:pPr>
              <a:r>
                <a:rPr lang="en" sz="1000" dirty="0">
                  <a:solidFill>
                    <a:srgbClr val="434343"/>
                  </a:solidFill>
                  <a:latin typeface="+mj-lt"/>
                  <a:ea typeface="Raleway"/>
                  <a:cs typeface="Raleway"/>
                  <a:sym typeface="Raleway"/>
                </a:rPr>
                <a:t>“..whereas we were pretty much left in the dust, and the only people we could reach out to were our reverends, our pastors… but the church can only do so much… most Pacific churches are not for profit and the fact is don’t have much money to give out.” </a:t>
              </a:r>
              <a:endParaRPr sz="1000" dirty="0">
                <a:solidFill>
                  <a:srgbClr val="434343"/>
                </a:solidFill>
                <a:latin typeface="+mj-lt"/>
                <a:ea typeface="Raleway"/>
                <a:cs typeface="Raleway"/>
                <a:sym typeface="Raleway"/>
              </a:endParaRPr>
            </a:p>
            <a:p>
              <a:pPr marL="0" lvl="0" indent="0" algn="l" rtl="0">
                <a:lnSpc>
                  <a:spcPct val="103000"/>
                </a:lnSpc>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Whānau with a disability</a:t>
              </a:r>
              <a:endParaRPr sz="1000" dirty="0">
                <a:solidFill>
                  <a:srgbClr val="434343"/>
                </a:solidFill>
                <a:latin typeface="Raleway Medium" pitchFamily="2" charset="0"/>
                <a:ea typeface="Raleway"/>
                <a:cs typeface="Raleway"/>
                <a:sym typeface="Raleway"/>
              </a:endParaRPr>
            </a:p>
          </p:txBody>
        </p:sp>
        <p:sp>
          <p:nvSpPr>
            <p:cNvPr id="7" name="Google Shape;908;p131">
              <a:extLst>
                <a:ext uri="{FF2B5EF4-FFF2-40B4-BE49-F238E27FC236}">
                  <a16:creationId xmlns:a16="http://schemas.microsoft.com/office/drawing/2014/main" id="{16807374-5681-8D43-952B-3B912502A28F}"/>
                </a:ext>
              </a:extLst>
            </p:cNvPr>
            <p:cNvSpPr/>
            <p:nvPr/>
          </p:nvSpPr>
          <p:spPr>
            <a:xfrm>
              <a:off x="7187980" y="96725"/>
              <a:ext cx="1836000" cy="2256900"/>
            </a:xfrm>
            <a:prstGeom prst="wedgeRectCallout">
              <a:avLst>
                <a:gd name="adj1" fmla="val 39294"/>
                <a:gd name="adj2" fmla="val 56354"/>
              </a:avLst>
            </a:prstGeom>
            <a:solidFill>
              <a:schemeClr val="lt1"/>
            </a:solidFill>
            <a:ln w="19050" cap="flat" cmpd="sng">
              <a:solidFill>
                <a:schemeClr val="bg1"/>
              </a:solidFill>
              <a:prstDash val="sysDot"/>
              <a:round/>
              <a:headEnd type="none" w="sm" len="sm"/>
              <a:tailEnd type="none" w="sm" len="sm"/>
            </a:ln>
          </p:spPr>
          <p:txBody>
            <a:bodyPr spcFirstLastPara="1" wrap="square" lIns="91425" tIns="91425" rIns="36000" bIns="91425" anchor="ctr" anchorCtr="0">
              <a:noAutofit/>
            </a:bodyPr>
            <a:lstStyle/>
            <a:p>
              <a:pPr marL="0" lvl="0" indent="0" algn="l" rtl="0">
                <a:lnSpc>
                  <a:spcPct val="103000"/>
                </a:lnSpc>
                <a:spcBef>
                  <a:spcPts val="0"/>
                </a:spcBef>
                <a:spcAft>
                  <a:spcPts val="0"/>
                </a:spcAft>
                <a:buNone/>
              </a:pPr>
              <a:r>
                <a:rPr lang="en" sz="1000" dirty="0">
                  <a:solidFill>
                    <a:srgbClr val="434343"/>
                  </a:solidFill>
                  <a:latin typeface="+mj-lt"/>
                  <a:ea typeface="Raleway"/>
                  <a:cs typeface="Raleway"/>
                  <a:sym typeface="Raleway"/>
                </a:rPr>
                <a:t>“What I found is calls that were coming into the Call Centre were our Māori and Pasifika whānau. There was overcrowding, there was lack of food. It was getting cold, so we were going into winter. So they had issues with heating and things like blankets and all that.”  </a:t>
              </a:r>
              <a:br>
                <a:rPr lang="en" sz="1000" dirty="0">
                  <a:solidFill>
                    <a:srgbClr val="434343"/>
                  </a:solidFill>
                  <a:latin typeface="+mj-lt"/>
                  <a:ea typeface="Raleway"/>
                  <a:cs typeface="Raleway"/>
                  <a:sym typeface="Raleway"/>
                </a:rPr>
              </a:b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8" name="Google Shape;909;p131">
              <a:extLst>
                <a:ext uri="{FF2B5EF4-FFF2-40B4-BE49-F238E27FC236}">
                  <a16:creationId xmlns:a16="http://schemas.microsoft.com/office/drawing/2014/main" id="{AD7681A4-87E8-C396-6069-21907362CAA1}"/>
                </a:ext>
              </a:extLst>
            </p:cNvPr>
            <p:cNvSpPr/>
            <p:nvPr/>
          </p:nvSpPr>
          <p:spPr>
            <a:xfrm>
              <a:off x="4650714" y="1943223"/>
              <a:ext cx="2433600" cy="1817744"/>
            </a:xfrm>
            <a:prstGeom prst="wedgeRectCallout">
              <a:avLst>
                <a:gd name="adj1" fmla="val -33763"/>
                <a:gd name="adj2" fmla="val 58638"/>
              </a:avLst>
            </a:prstGeom>
            <a:solidFill>
              <a:schemeClr val="lt1"/>
            </a:solidFill>
            <a:ln w="19050" cap="flat" cmpd="sng">
              <a:solidFill>
                <a:schemeClr val="bg1"/>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3000"/>
                </a:lnSpc>
                <a:spcBef>
                  <a:spcPts val="0"/>
                </a:spcBef>
                <a:spcAft>
                  <a:spcPts val="0"/>
                </a:spcAft>
                <a:buClr>
                  <a:schemeClr val="dk1"/>
                </a:buClr>
                <a:buSzPts val="1100"/>
                <a:buFont typeface="Arial"/>
                <a:buNone/>
              </a:pPr>
              <a:r>
                <a:rPr lang="en" sz="1000" dirty="0">
                  <a:solidFill>
                    <a:srgbClr val="434343"/>
                  </a:solidFill>
                  <a:latin typeface="+mj-lt"/>
                  <a:ea typeface="Raleway"/>
                  <a:cs typeface="Raleway"/>
                  <a:sym typeface="Raleway"/>
                </a:rPr>
                <a:t>“I said, ‘You cannot take the nurses out of the schools because they are the ones that are able to have good oversight over what’s happening in homes.’ They ignored that and I said, ‘You carry on like this, you will exacerbate the disparities between Māori and non-Māori.’ And it has got worse.” </a:t>
              </a:r>
              <a:br>
                <a:rPr lang="en" sz="1000" dirty="0">
                  <a:solidFill>
                    <a:srgbClr val="434343"/>
                  </a:solidFill>
                  <a:latin typeface="+mj-lt"/>
                  <a:ea typeface="Raleway"/>
                  <a:cs typeface="Raleway"/>
                  <a:sym typeface="Raleway"/>
                </a:rPr>
              </a:b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5" name="Google Shape;906;p131">
              <a:extLst>
                <a:ext uri="{FF2B5EF4-FFF2-40B4-BE49-F238E27FC236}">
                  <a16:creationId xmlns:a16="http://schemas.microsoft.com/office/drawing/2014/main" id="{2982A0B5-9AD8-6BB9-3D01-3C13E7492C28}"/>
                </a:ext>
              </a:extLst>
            </p:cNvPr>
            <p:cNvSpPr/>
            <p:nvPr/>
          </p:nvSpPr>
          <p:spPr>
            <a:xfrm>
              <a:off x="7187980" y="2632362"/>
              <a:ext cx="1836889" cy="1040700"/>
            </a:xfrm>
            <a:prstGeom prst="wedgeRectCallout">
              <a:avLst>
                <a:gd name="adj1" fmla="val 36504"/>
                <a:gd name="adj2" fmla="val 60070"/>
              </a:avLst>
            </a:prstGeom>
            <a:solidFill>
              <a:schemeClr val="lt1"/>
            </a:solidFill>
            <a:ln w="19050" cap="flat" cmpd="sng">
              <a:solidFill>
                <a:schemeClr val="bg1"/>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3000"/>
                </a:lnSpc>
                <a:spcBef>
                  <a:spcPts val="0"/>
                </a:spcBef>
                <a:spcAft>
                  <a:spcPts val="0"/>
                </a:spcAft>
                <a:buNone/>
              </a:pPr>
              <a:r>
                <a:rPr lang="en" sz="1000" dirty="0">
                  <a:solidFill>
                    <a:srgbClr val="434343"/>
                  </a:solidFill>
                  <a:latin typeface="+mj-lt"/>
                  <a:ea typeface="Raleway"/>
                  <a:cs typeface="Raleway"/>
                  <a:sym typeface="Raleway"/>
                </a:rPr>
                <a:t>“They (Māori) should be at the top of the list when it is needs based, because our people continually miss out.” </a:t>
              </a:r>
              <a:br>
                <a:rPr lang="en" sz="1000" dirty="0">
                  <a:solidFill>
                    <a:srgbClr val="434343"/>
                  </a:solidFill>
                  <a:latin typeface="+mj-lt"/>
                  <a:ea typeface="Raleway"/>
                  <a:cs typeface="Raleway"/>
                  <a:sym typeface="Raleway"/>
                </a:rPr>
              </a:br>
              <a:r>
                <a:rPr lang="en" sz="1000" dirty="0">
                  <a:solidFill>
                    <a:srgbClr val="434343"/>
                  </a:solidFill>
                  <a:latin typeface="Raleway Medium" pitchFamily="2" charset="0"/>
                  <a:ea typeface="Raleway"/>
                  <a:cs typeface="Raleway"/>
                  <a:sym typeface="Raleway"/>
                </a:rPr>
                <a:t>- Whānau with a disability</a:t>
              </a:r>
              <a:endParaRPr sz="1000" dirty="0">
                <a:solidFill>
                  <a:srgbClr val="434343"/>
                </a:solidFill>
                <a:latin typeface="Raleway Medium" pitchFamily="2" charset="0"/>
                <a:ea typeface="Raleway"/>
                <a:cs typeface="Raleway"/>
                <a:sym typeface="Raleway"/>
              </a:endParaRPr>
            </a:p>
          </p:txBody>
        </p:sp>
        <p:sp>
          <p:nvSpPr>
            <p:cNvPr id="9" name="Google Shape;907;p131">
              <a:extLst>
                <a:ext uri="{FF2B5EF4-FFF2-40B4-BE49-F238E27FC236}">
                  <a16:creationId xmlns:a16="http://schemas.microsoft.com/office/drawing/2014/main" id="{75BD6E49-5688-BE13-A9A3-8331FDAC54E6}"/>
                </a:ext>
              </a:extLst>
            </p:cNvPr>
            <p:cNvSpPr/>
            <p:nvPr/>
          </p:nvSpPr>
          <p:spPr>
            <a:xfrm>
              <a:off x="4691270" y="4015409"/>
              <a:ext cx="3641835" cy="940209"/>
            </a:xfrm>
            <a:prstGeom prst="wedgeRectCallout">
              <a:avLst>
                <a:gd name="adj1" fmla="val -36221"/>
                <a:gd name="adj2" fmla="val 59787"/>
              </a:avLst>
            </a:prstGeom>
            <a:solidFill>
              <a:schemeClr val="lt1"/>
            </a:solidFill>
            <a:ln w="19050" cap="flat" cmpd="sng">
              <a:solidFill>
                <a:schemeClr val="bg1"/>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3000"/>
                </a:lnSpc>
                <a:spcBef>
                  <a:spcPts val="0"/>
                </a:spcBef>
                <a:spcAft>
                  <a:spcPts val="0"/>
                </a:spcAft>
                <a:buNone/>
              </a:pPr>
              <a:r>
                <a:rPr lang="en" sz="1000" dirty="0">
                  <a:solidFill>
                    <a:srgbClr val="434343"/>
                  </a:solidFill>
                  <a:latin typeface="+mj-lt"/>
                  <a:ea typeface="Raleway"/>
                  <a:cs typeface="Raleway"/>
                  <a:sym typeface="Raleway"/>
                </a:rPr>
                <a:t>“If you want to take it back there (to TTOW)... We are your partner in everything you do; it is not what works for Kiwis works for all, because we don’t even identify as Kiwis. They should have created a Māori response team right at the beginning.” </a:t>
              </a:r>
              <a:r>
                <a:rPr lang="en" sz="1000" dirty="0">
                  <a:solidFill>
                    <a:srgbClr val="434343"/>
                  </a:solidFill>
                  <a:latin typeface="Raleway Medium" pitchFamily="2" charset="0"/>
                  <a:ea typeface="Raleway"/>
                  <a:cs typeface="Raleway"/>
                  <a:sym typeface="Raleway"/>
                </a:rPr>
                <a:t>- Whānau Māori</a:t>
              </a:r>
              <a:endParaRPr sz="1000" dirty="0">
                <a:solidFill>
                  <a:srgbClr val="434343"/>
                </a:solidFill>
                <a:latin typeface="Raleway Medium" pitchFamily="2" charset="0"/>
                <a:ea typeface="Raleway"/>
                <a:cs typeface="Raleway"/>
                <a:sym typeface="Raleway"/>
              </a:endParaRPr>
            </a:p>
          </p:txBody>
        </p:sp>
      </p:grpSp>
      <p:sp>
        <p:nvSpPr>
          <p:cNvPr id="2" name="Google Shape;8;p1">
            <a:extLst>
              <a:ext uri="{FF2B5EF4-FFF2-40B4-BE49-F238E27FC236}">
                <a16:creationId xmlns:a16="http://schemas.microsoft.com/office/drawing/2014/main" id="{8DA388BE-B29A-A87F-A4BF-FF5F83026464}"/>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18</a:t>
            </a:fld>
            <a:endParaRPr lang="en" dirty="0"/>
          </a:p>
        </p:txBody>
      </p:sp>
    </p:spTree>
    <p:extLst>
      <p:ext uri="{BB962C8B-B14F-4D97-AF65-F5344CB8AC3E}">
        <p14:creationId xmlns:p14="http://schemas.microsoft.com/office/powerpoint/2010/main" val="945467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C32F"/>
        </a:solidFill>
        <a:effectLst/>
      </p:bgPr>
    </p:bg>
    <p:spTree>
      <p:nvGrpSpPr>
        <p:cNvPr id="1" name="Shape 913"/>
        <p:cNvGrpSpPr/>
        <p:nvPr/>
      </p:nvGrpSpPr>
      <p:grpSpPr>
        <a:xfrm>
          <a:off x="0" y="0"/>
          <a:ext cx="0" cy="0"/>
          <a:chOff x="0" y="0"/>
          <a:chExt cx="0" cy="0"/>
        </a:xfrm>
      </p:grpSpPr>
      <p:sp>
        <p:nvSpPr>
          <p:cNvPr id="916" name="Google Shape;916;p132"/>
          <p:cNvSpPr txBox="1">
            <a:spLocks noGrp="1"/>
          </p:cNvSpPr>
          <p:nvPr>
            <p:ph type="title" idx="4294967295"/>
          </p:nvPr>
        </p:nvSpPr>
        <p:spPr>
          <a:xfrm>
            <a:off x="1275347" y="384340"/>
            <a:ext cx="7421613" cy="646300"/>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NZ" sz="3000" b="1" i="0" u="none" strike="noStrike" kern="0" cap="none" spc="0" normalizeH="0" baseline="0" noProof="0" dirty="0">
                <a:ln>
                  <a:noFill/>
                </a:ln>
                <a:solidFill>
                  <a:srgbClr val="000000"/>
                </a:solidFill>
                <a:effectLst/>
                <a:uLnTx/>
                <a:uFillTx/>
                <a:latin typeface="Raleway ExtraBold" panose="020B0903030101060003" pitchFamily="34" charset="0"/>
                <a:ea typeface="Raleway"/>
                <a:cs typeface="Raleway"/>
                <a:sym typeface="Raleway"/>
              </a:rPr>
              <a:t>On Equity:</a:t>
            </a:r>
          </a:p>
        </p:txBody>
      </p:sp>
      <p:sp>
        <p:nvSpPr>
          <p:cNvPr id="914" name="Google Shape;914;p132"/>
          <p:cNvSpPr txBox="1">
            <a:spLocks noGrp="1"/>
          </p:cNvSpPr>
          <p:nvPr>
            <p:ph type="body" idx="1"/>
          </p:nvPr>
        </p:nvSpPr>
        <p:spPr>
          <a:xfrm>
            <a:off x="520861" y="875290"/>
            <a:ext cx="8121437" cy="3924900"/>
          </a:xfrm>
          <a:prstGeom prst="rect">
            <a:avLst/>
          </a:prstGeom>
        </p:spPr>
        <p:txBody>
          <a:bodyPr spcFirstLastPara="1" wrap="square" lIns="91425" tIns="91425" rIns="91425" bIns="91425" anchor="ctr" anchorCtr="0">
            <a:noAutofit/>
          </a:bodyPr>
          <a:lstStyle/>
          <a:p>
            <a:pPr marL="0" lvl="0" indent="0" algn="ctr" rtl="0">
              <a:lnSpc>
                <a:spcPct val="105000"/>
              </a:lnSpc>
              <a:spcBef>
                <a:spcPts val="0"/>
              </a:spcBef>
              <a:spcAft>
                <a:spcPts val="0"/>
              </a:spcAft>
              <a:buNone/>
            </a:pPr>
            <a:r>
              <a:rPr lang="en" sz="1900" i="0" dirty="0">
                <a:latin typeface="Raleway" panose="020B0803030101060003" pitchFamily="34" charset="0"/>
                <a:ea typeface="Raleway"/>
                <a:cs typeface="Raleway"/>
                <a:sym typeface="Raleway"/>
              </a:rPr>
              <a:t>As far as I can tell is, and in fact the Tribunal said the same - the Crown put aside equity; equity of access and equity of outcome. The inability to engage properly; the misunderstanding that active protection is an important component of equity; each time they have made a decision from COVID to Delta to Omicron, our providers are left worse off, not better off; our providers are key to securing equity and equitable care; I… think… that not actually accounting for Māori health needs in that first roll out meant they left us with disproportionate risk of being infected compared to other population groups. They actively supported inequity, actually. </a:t>
            </a:r>
            <a:endParaRPr sz="1900" i="0" dirty="0">
              <a:latin typeface="Raleway" panose="020B0803030101060003" pitchFamily="34" charset="0"/>
              <a:ea typeface="Raleway"/>
              <a:cs typeface="Raleway"/>
              <a:sym typeface="Raleway"/>
            </a:endParaRPr>
          </a:p>
          <a:p>
            <a:pPr marL="0" lvl="0" indent="0" algn="ctr" rtl="0">
              <a:spcBef>
                <a:spcPts val="1000"/>
              </a:spcBef>
              <a:spcAft>
                <a:spcPts val="0"/>
              </a:spcAft>
              <a:buNone/>
            </a:pPr>
            <a:r>
              <a:rPr lang="en" sz="1600" i="0" dirty="0">
                <a:latin typeface="Raleway" panose="020B0803030101060003" pitchFamily="34" charset="0"/>
                <a:ea typeface="Raleway"/>
                <a:cs typeface="Raleway"/>
                <a:sym typeface="Raleway"/>
              </a:rPr>
              <a:t>- </a:t>
            </a:r>
            <a:r>
              <a:rPr lang="en" sz="1400" i="0" dirty="0">
                <a:latin typeface="Raleway" panose="020B0803030101060003" pitchFamily="34" charset="0"/>
                <a:ea typeface="Raleway"/>
                <a:cs typeface="Raleway"/>
                <a:sym typeface="Raleway"/>
              </a:rPr>
              <a:t>Community consultant</a:t>
            </a:r>
            <a:endParaRPr sz="1400" i="0" dirty="0">
              <a:solidFill>
                <a:srgbClr val="000000"/>
              </a:solidFill>
              <a:latin typeface="Raleway" panose="020B0803030101060003" pitchFamily="34" charset="0"/>
            </a:endParaRPr>
          </a:p>
        </p:txBody>
      </p:sp>
      <p:sp>
        <p:nvSpPr>
          <p:cNvPr id="915" name="Google Shape;915;p132"/>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000000"/>
                </a:solidFill>
              </a:rPr>
              <a:t>19</a:t>
            </a:fld>
            <a:endParaRPr>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3"/>
        <p:cNvGrpSpPr/>
        <p:nvPr/>
      </p:nvGrpSpPr>
      <p:grpSpPr>
        <a:xfrm>
          <a:off x="0" y="0"/>
          <a:ext cx="0" cy="0"/>
          <a:chOff x="0" y="0"/>
          <a:chExt cx="0" cy="0"/>
        </a:xfrm>
      </p:grpSpPr>
      <p:sp>
        <p:nvSpPr>
          <p:cNvPr id="765" name="Google Shape;765;p115"/>
          <p:cNvSpPr txBox="1">
            <a:spLocks noGrp="1"/>
          </p:cNvSpPr>
          <p:nvPr>
            <p:ph type="title" idx="4294967295"/>
          </p:nvPr>
        </p:nvSpPr>
        <p:spPr>
          <a:xfrm>
            <a:off x="695450" y="2902825"/>
            <a:ext cx="6074318" cy="2073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a:solidFill>
                  <a:srgbClr val="000000"/>
                </a:solidFill>
              </a:rPr>
              <a:t>Names of research team:</a:t>
            </a:r>
            <a:endParaRPr sz="2800" dirty="0">
              <a:solidFill>
                <a:srgbClr val="000000"/>
              </a:solidFill>
            </a:endParaRPr>
          </a:p>
          <a:p>
            <a:pPr marL="0" lvl="0" indent="0" algn="l" rtl="0">
              <a:spcBef>
                <a:spcPts val="0"/>
              </a:spcBef>
              <a:spcAft>
                <a:spcPts val="0"/>
              </a:spcAft>
              <a:buNone/>
            </a:pPr>
            <a:r>
              <a:rPr lang="en" sz="2000" dirty="0">
                <a:solidFill>
                  <a:srgbClr val="000000"/>
                </a:solidFill>
                <a:latin typeface="Raleway Medium" pitchFamily="2" charset="0"/>
                <a:ea typeface="Raleway"/>
                <a:cs typeface="Raleway"/>
                <a:sym typeface="Raleway"/>
              </a:rPr>
              <a:t>Kirimatao Paipa (Te Rau Ora)</a:t>
            </a:r>
            <a:endParaRPr sz="2000" dirty="0">
              <a:solidFill>
                <a:srgbClr val="000000"/>
              </a:solidFill>
              <a:latin typeface="Raleway Medium" pitchFamily="2" charset="0"/>
              <a:ea typeface="Raleway"/>
              <a:cs typeface="Raleway"/>
              <a:sym typeface="Raleway"/>
            </a:endParaRPr>
          </a:p>
          <a:p>
            <a:pPr marL="0" lvl="0" indent="0" algn="l" rtl="0">
              <a:spcBef>
                <a:spcPts val="0"/>
              </a:spcBef>
              <a:spcAft>
                <a:spcPts val="0"/>
              </a:spcAft>
              <a:buNone/>
            </a:pPr>
            <a:r>
              <a:rPr lang="en" sz="2000" dirty="0">
                <a:solidFill>
                  <a:srgbClr val="000000"/>
                </a:solidFill>
                <a:latin typeface="Raleway Medium" pitchFamily="2" charset="0"/>
                <a:ea typeface="Raleway"/>
                <a:cs typeface="Raleway"/>
                <a:sym typeface="Raleway"/>
              </a:rPr>
              <a:t>Dr Sarah Hayward (WēBē)</a:t>
            </a:r>
            <a:endParaRPr sz="2000" dirty="0">
              <a:solidFill>
                <a:srgbClr val="000000"/>
              </a:solidFill>
              <a:latin typeface="Raleway Medium" pitchFamily="2" charset="0"/>
              <a:ea typeface="Raleway"/>
              <a:cs typeface="Raleway"/>
              <a:sym typeface="Raleway"/>
            </a:endParaRPr>
          </a:p>
          <a:p>
            <a:pPr marL="0" lvl="0" indent="0" algn="l" rtl="0">
              <a:spcBef>
                <a:spcPts val="0"/>
              </a:spcBef>
              <a:spcAft>
                <a:spcPts val="0"/>
              </a:spcAft>
              <a:buNone/>
            </a:pPr>
            <a:r>
              <a:rPr lang="en" sz="2000" dirty="0">
                <a:solidFill>
                  <a:srgbClr val="000000"/>
                </a:solidFill>
                <a:latin typeface="Raleway Medium" pitchFamily="2" charset="0"/>
                <a:ea typeface="Raleway"/>
                <a:cs typeface="Raleway"/>
                <a:sym typeface="Raleway"/>
              </a:rPr>
              <a:t>Kym Hamilton (Karearea)</a:t>
            </a:r>
            <a:endParaRPr sz="2000" dirty="0">
              <a:solidFill>
                <a:srgbClr val="000000"/>
              </a:solidFill>
              <a:latin typeface="Raleway Medium" pitchFamily="2" charset="0"/>
              <a:ea typeface="Raleway"/>
              <a:cs typeface="Raleway"/>
              <a:sym typeface="Raleway"/>
            </a:endParaRPr>
          </a:p>
          <a:p>
            <a:pPr marL="0" lvl="0" indent="0" algn="l" rtl="0">
              <a:spcBef>
                <a:spcPts val="0"/>
              </a:spcBef>
              <a:spcAft>
                <a:spcPts val="0"/>
              </a:spcAft>
              <a:buNone/>
            </a:pPr>
            <a:r>
              <a:rPr lang="en" sz="2000" dirty="0">
                <a:solidFill>
                  <a:srgbClr val="000000"/>
                </a:solidFill>
                <a:latin typeface="Raleway Medium" pitchFamily="2" charset="0"/>
                <a:ea typeface="Raleway"/>
                <a:cs typeface="Raleway"/>
                <a:sym typeface="Raleway"/>
              </a:rPr>
              <a:t>Danny Leaoasavaii (The Cause Collective)</a:t>
            </a:r>
            <a:endParaRPr sz="2000" dirty="0">
              <a:solidFill>
                <a:srgbClr val="000000"/>
              </a:solidFill>
              <a:latin typeface="Raleway Medium" pitchFamily="2" charset="0"/>
              <a:ea typeface="Raleway"/>
              <a:cs typeface="Raleway"/>
              <a:sym typeface="Raleway"/>
            </a:endParaRPr>
          </a:p>
          <a:p>
            <a:pPr marL="0" lvl="0" indent="0" algn="l" rtl="0">
              <a:spcBef>
                <a:spcPts val="0"/>
              </a:spcBef>
              <a:spcAft>
                <a:spcPts val="0"/>
              </a:spcAft>
              <a:buNone/>
            </a:pPr>
            <a:endParaRPr sz="2000" dirty="0">
              <a:solidFill>
                <a:srgbClr val="000000"/>
              </a:solidFill>
              <a:latin typeface="Raleway"/>
              <a:ea typeface="Raleway"/>
              <a:cs typeface="Raleway"/>
              <a:sym typeface="Raleway"/>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889" name="Google Shape;889;p130"/>
          <p:cNvSpPr txBox="1">
            <a:spLocks noGrp="1"/>
          </p:cNvSpPr>
          <p:nvPr>
            <p:ph type="title"/>
          </p:nvPr>
        </p:nvSpPr>
        <p:spPr>
          <a:xfrm>
            <a:off x="450000" y="262800"/>
            <a:ext cx="4072124" cy="636600"/>
          </a:xfrm>
          <a:prstGeom prst="rect">
            <a:avLst/>
          </a:prstGeom>
        </p:spPr>
        <p:txBody>
          <a:bodyPr spcFirstLastPara="1" wrap="square" lIns="0" tIns="0" rIns="0" bIns="0" anchor="b" anchorCtr="0">
            <a:noAutofit/>
          </a:bodyPr>
          <a:lstStyle/>
          <a:p>
            <a:pPr marL="0" lvl="0" indent="0" algn="l" rtl="0">
              <a:lnSpc>
                <a:spcPct val="105000"/>
              </a:lnSpc>
              <a:spcBef>
                <a:spcPts val="0"/>
              </a:spcBef>
              <a:spcAft>
                <a:spcPts val="0"/>
              </a:spcAft>
              <a:buNone/>
            </a:pPr>
            <a:r>
              <a:rPr lang="en" spc="-10" dirty="0">
                <a:solidFill>
                  <a:srgbClr val="000000"/>
                </a:solidFill>
                <a:latin typeface="Raleway"/>
                <a:ea typeface="Raleway"/>
                <a:cs typeface="Raleway"/>
                <a:sym typeface="Raleway"/>
              </a:rPr>
              <a:t>3. The vaccination strategy put</a:t>
            </a:r>
            <a:br>
              <a:rPr lang="en" spc="-10" dirty="0">
                <a:solidFill>
                  <a:srgbClr val="000000"/>
                </a:solidFill>
                <a:latin typeface="Raleway"/>
                <a:ea typeface="Raleway"/>
                <a:cs typeface="Raleway"/>
                <a:sym typeface="Raleway"/>
              </a:rPr>
            </a:br>
            <a:r>
              <a:rPr lang="en" spc="-10" dirty="0">
                <a:solidFill>
                  <a:srgbClr val="000000"/>
                </a:solidFill>
                <a:latin typeface="Raleway"/>
                <a:ea typeface="Raleway"/>
                <a:cs typeface="Raleway"/>
                <a:sym typeface="Raleway"/>
              </a:rPr>
              <a:t>us at further disadvantage</a:t>
            </a:r>
            <a:endParaRPr lang="en-US" b="1" spc="-10" dirty="0">
              <a:solidFill>
                <a:srgbClr val="000000"/>
              </a:solidFill>
              <a:latin typeface="Raleway"/>
              <a:ea typeface="Raleway"/>
              <a:cs typeface="Raleway"/>
              <a:sym typeface="Raleway"/>
            </a:endParaRPr>
          </a:p>
        </p:txBody>
      </p:sp>
      <p:sp>
        <p:nvSpPr>
          <p:cNvPr id="891" name="Google Shape;891;p130"/>
          <p:cNvSpPr txBox="1">
            <a:spLocks noGrp="1"/>
          </p:cNvSpPr>
          <p:nvPr>
            <p:ph type="body" idx="3"/>
          </p:nvPr>
        </p:nvSpPr>
        <p:spPr>
          <a:xfrm>
            <a:off x="468313" y="1046480"/>
            <a:ext cx="3836988" cy="3891280"/>
          </a:xfrm>
          <a:prstGeom prst="rect">
            <a:avLst/>
          </a:prstGeom>
        </p:spPr>
        <p:txBody>
          <a:bodyPr spcFirstLastPara="1" wrap="square" lIns="0" tIns="0" rIns="0" bIns="0" anchor="t" anchorCtr="0">
            <a:noAutofit/>
          </a:bodyPr>
          <a:lstStyle/>
          <a:p>
            <a:pPr marL="0" lvl="0" indent="0" algn="l" rtl="0">
              <a:lnSpc>
                <a:spcPct val="103000"/>
              </a:lnSpc>
              <a:spcBef>
                <a:spcPts val="600"/>
              </a:spcBef>
              <a:spcAft>
                <a:spcPts val="0"/>
              </a:spcAft>
              <a:buNone/>
            </a:pPr>
            <a:r>
              <a:rPr lang="en-US" sz="1100" dirty="0">
                <a:latin typeface="Raleway Medium" pitchFamily="2" charset="0"/>
                <a:ea typeface="Raleway Light"/>
                <a:cs typeface="Raleway Light"/>
                <a:sym typeface="Raleway Light"/>
              </a:rPr>
              <a:t>As is consistent with the Waitangi Tribunal’s </a:t>
            </a:r>
            <a:r>
              <a:rPr lang="en-US" sz="1100" dirty="0" err="1">
                <a:latin typeface="+mj-lt"/>
                <a:ea typeface="Raleway Light"/>
                <a:cs typeface="Raleway Light"/>
                <a:sym typeface="Raleway Light"/>
              </a:rPr>
              <a:t>Haumaru</a:t>
            </a:r>
            <a:r>
              <a:rPr lang="en-US" sz="1100" i="1" dirty="0">
                <a:latin typeface="Raleway Medium" pitchFamily="2" charset="0"/>
                <a:ea typeface="Raleway Light"/>
                <a:cs typeface="Raleway Light"/>
                <a:sym typeface="Raleway Light"/>
              </a:rPr>
              <a:t> </a:t>
            </a:r>
            <a:r>
              <a:rPr lang="en-US" sz="1100" dirty="0">
                <a:latin typeface="Raleway Medium" pitchFamily="2" charset="0"/>
                <a:ea typeface="Raleway Light"/>
                <a:cs typeface="Raleway Light"/>
                <a:sym typeface="Raleway Light"/>
              </a:rPr>
              <a:t>report</a:t>
            </a:r>
            <a:r>
              <a:rPr lang="en-US" sz="1100" baseline="30000" dirty="0">
                <a:latin typeface="Raleway Medium" pitchFamily="2" charset="0"/>
                <a:ea typeface="Raleway Light"/>
                <a:cs typeface="Raleway Light"/>
                <a:sym typeface="Raleway Light"/>
              </a:rPr>
              <a:t>1</a:t>
            </a:r>
            <a:r>
              <a:rPr lang="en-US" sz="1100" dirty="0">
                <a:latin typeface="Raleway Medium" pitchFamily="2" charset="0"/>
                <a:ea typeface="Raleway Light"/>
                <a:cs typeface="Raleway Light"/>
                <a:sym typeface="Raleway Light"/>
              </a:rPr>
              <a:t>, participants reported that the vaccination strategy breached active protection obligations and exacerbated existing inequities. </a:t>
            </a:r>
          </a:p>
          <a:p>
            <a:pPr marL="0" lvl="0" indent="0" algn="l" rtl="0">
              <a:lnSpc>
                <a:spcPct val="103000"/>
              </a:lnSpc>
              <a:spcBef>
                <a:spcPts val="600"/>
              </a:spcBef>
              <a:spcAft>
                <a:spcPts val="0"/>
              </a:spcAft>
              <a:buNone/>
            </a:pPr>
            <a:r>
              <a:rPr lang="en-US" sz="1100" dirty="0">
                <a:latin typeface="Raleway Medium" pitchFamily="2" charset="0"/>
                <a:ea typeface="Raleway Light"/>
                <a:cs typeface="Raleway Light"/>
                <a:sym typeface="Raleway Light"/>
              </a:rPr>
              <a:t>This was primarily as a consequence of people being </a:t>
            </a:r>
            <a:r>
              <a:rPr lang="en-US" sz="1100" dirty="0" err="1">
                <a:latin typeface="Raleway Medium" pitchFamily="2" charset="0"/>
                <a:ea typeface="Raleway Light"/>
                <a:cs typeface="Raleway Light"/>
                <a:sym typeface="Raleway Light"/>
              </a:rPr>
              <a:t>prioritised</a:t>
            </a:r>
            <a:r>
              <a:rPr lang="en-US" sz="1100" dirty="0">
                <a:latin typeface="Raleway Medium" pitchFamily="2" charset="0"/>
                <a:ea typeface="Raleway Light"/>
                <a:cs typeface="Raleway Light"/>
                <a:sym typeface="Raleway Light"/>
              </a:rPr>
              <a:t> for vaccinations on the basis of age, with the oldest eligible first. The Māori population is younger on average than the general population, so this resulted in Māori receiving later vaccinations, even though they die about 10 years earlier than non-Māori. To have prevented further disadvantage, the vaccination strategy should have been age-adjusted for Māori.</a:t>
            </a:r>
          </a:p>
          <a:p>
            <a:pPr marL="0" lvl="0" indent="0" algn="l" rtl="0">
              <a:lnSpc>
                <a:spcPct val="103000"/>
              </a:lnSpc>
              <a:spcBef>
                <a:spcPts val="600"/>
              </a:spcBef>
              <a:spcAft>
                <a:spcPts val="0"/>
              </a:spcAft>
              <a:buNone/>
            </a:pPr>
            <a:r>
              <a:rPr lang="en-US" sz="1100" dirty="0">
                <a:latin typeface="Raleway Medium" pitchFamily="2" charset="0"/>
                <a:ea typeface="Raleway Light"/>
                <a:cs typeface="Raleway Light"/>
                <a:sym typeface="Raleway Light"/>
              </a:rPr>
              <a:t>Additionally, it could have been predicted that due to legitimate historical reasons for mistrusting the Government, Māori would be less likely to get vaccinated.</a:t>
            </a:r>
          </a:p>
          <a:p>
            <a:pPr marL="0" lvl="0" indent="0" algn="l" rtl="0">
              <a:lnSpc>
                <a:spcPct val="103000"/>
              </a:lnSpc>
              <a:spcBef>
                <a:spcPts val="600"/>
              </a:spcBef>
              <a:spcAft>
                <a:spcPts val="0"/>
              </a:spcAft>
              <a:buNone/>
            </a:pPr>
            <a:r>
              <a:rPr lang="en-US" sz="1100" dirty="0">
                <a:latin typeface="Raleway Medium" pitchFamily="2" charset="0"/>
                <a:ea typeface="Raleway Light"/>
                <a:cs typeface="Raleway Light"/>
                <a:sym typeface="Raleway Light"/>
              </a:rPr>
              <a:t>Although some participants said they had easy access to vaccinations, others found the online booking system difficult to use, and those with disabilities were sometimes expected to stand in line for vaccinations.</a:t>
            </a:r>
          </a:p>
          <a:p>
            <a:pPr marL="457200" lvl="0" indent="0" algn="l" rtl="0">
              <a:lnSpc>
                <a:spcPct val="103000"/>
              </a:lnSpc>
              <a:spcBef>
                <a:spcPts val="0"/>
              </a:spcBef>
              <a:spcAft>
                <a:spcPts val="1000"/>
              </a:spcAft>
              <a:buNone/>
            </a:pPr>
            <a:endParaRPr lang="en-US" sz="1100" dirty="0">
              <a:latin typeface="Raleway"/>
              <a:ea typeface="Raleway"/>
              <a:cs typeface="Raleway"/>
              <a:sym typeface="Raleway"/>
            </a:endParaRPr>
          </a:p>
        </p:txBody>
      </p:sp>
      <p:sp>
        <p:nvSpPr>
          <p:cNvPr id="17" name="TextBox 16">
            <a:extLst>
              <a:ext uri="{FF2B5EF4-FFF2-40B4-BE49-F238E27FC236}">
                <a16:creationId xmlns:a16="http://schemas.microsoft.com/office/drawing/2014/main" id="{CA02D678-3D11-848D-8785-D2C124F43EAA}"/>
              </a:ext>
            </a:extLst>
          </p:cNvPr>
          <p:cNvSpPr txBox="1"/>
          <p:nvPr/>
        </p:nvSpPr>
        <p:spPr>
          <a:xfrm>
            <a:off x="270344" y="4866198"/>
            <a:ext cx="4969566" cy="200055"/>
          </a:xfrm>
          <a:prstGeom prst="rect">
            <a:avLst/>
          </a:prstGeom>
          <a:noFill/>
        </p:spPr>
        <p:txBody>
          <a:bodyPr wrap="square" rtlCol="0">
            <a:spAutoFit/>
          </a:bodyPr>
          <a:lstStyle/>
          <a:p>
            <a:r>
              <a:rPr lang="en-NZ" sz="700" b="0" i="0" u="none" strike="noStrike" dirty="0">
                <a:latin typeface="Raleway Medium" pitchFamily="2" charset="0"/>
              </a:rPr>
              <a:t>1  https://waitangitribunal.govt.nz/assets/Documents/Publications/Covid-Priority-W.pdf</a:t>
            </a:r>
            <a:endParaRPr lang="en-NZ" sz="700" dirty="0">
              <a:latin typeface="Raleway Medium" pitchFamily="2" charset="0"/>
            </a:endParaRPr>
          </a:p>
        </p:txBody>
      </p:sp>
      <p:grpSp>
        <p:nvGrpSpPr>
          <p:cNvPr id="7" name="Group 6">
            <a:extLst>
              <a:ext uri="{FF2B5EF4-FFF2-40B4-BE49-F238E27FC236}">
                <a16:creationId xmlns:a16="http://schemas.microsoft.com/office/drawing/2014/main" id="{A333F0AD-B901-4B07-8C91-FE47431E8166}"/>
              </a:ext>
              <a:ext uri="{C183D7F6-B498-43B3-948B-1728B52AA6E4}">
                <adec:decorative xmlns:adec="http://schemas.microsoft.com/office/drawing/2017/decorative" val="1"/>
              </a:ext>
            </a:extLst>
          </p:cNvPr>
          <p:cNvGrpSpPr/>
          <p:nvPr/>
        </p:nvGrpSpPr>
        <p:grpSpPr>
          <a:xfrm>
            <a:off x="4726675" y="115425"/>
            <a:ext cx="4284000" cy="4828722"/>
            <a:chOff x="4726675" y="115425"/>
            <a:chExt cx="4284000" cy="4828722"/>
          </a:xfrm>
        </p:grpSpPr>
        <p:sp>
          <p:nvSpPr>
            <p:cNvPr id="12" name="Google Shape;930;p133">
              <a:extLst>
                <a:ext uri="{FF2B5EF4-FFF2-40B4-BE49-F238E27FC236}">
                  <a16:creationId xmlns:a16="http://schemas.microsoft.com/office/drawing/2014/main" id="{45415460-7E15-CF46-F8B7-06D1B69F3E2D}"/>
                </a:ext>
              </a:extLst>
            </p:cNvPr>
            <p:cNvSpPr/>
            <p:nvPr/>
          </p:nvSpPr>
          <p:spPr>
            <a:xfrm>
              <a:off x="4726675" y="115425"/>
              <a:ext cx="2186609" cy="1421400"/>
            </a:xfrm>
            <a:prstGeom prst="wedgeRectCallout">
              <a:avLst>
                <a:gd name="adj1" fmla="val 36735"/>
                <a:gd name="adj2" fmla="val 64480"/>
              </a:avLst>
            </a:prstGeom>
            <a:solidFill>
              <a:schemeClr val="bg1"/>
            </a:solidFill>
            <a:ln w="19050" cap="flat" cmpd="sng">
              <a:solidFill>
                <a:schemeClr val="bg1"/>
              </a:solidFill>
              <a:prstDash val="sysDot"/>
              <a:round/>
              <a:headEnd type="none" w="sm" len="sm"/>
              <a:tailEnd type="none" w="sm" len="sm"/>
            </a:ln>
          </p:spPr>
          <p:txBody>
            <a:bodyPr spcFirstLastPara="1" wrap="square" lIns="91425" tIns="91425" rIns="36000"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mj-lt"/>
                  <a:ea typeface="Raleway"/>
                  <a:cs typeface="Raleway"/>
                  <a:sym typeface="Raleway"/>
                </a:rPr>
                <a:t>“They ask you to ring up and book but never took into account… </a:t>
              </a:r>
              <a:br>
                <a:rPr lang="en" sz="1000" dirty="0">
                  <a:solidFill>
                    <a:srgbClr val="434343"/>
                  </a:solidFill>
                  <a:latin typeface="+mj-lt"/>
                  <a:ea typeface="Raleway"/>
                  <a:cs typeface="Raleway"/>
                  <a:sym typeface="Raleway"/>
                </a:rPr>
              </a:br>
              <a:r>
                <a:rPr lang="en" sz="1000" dirty="0">
                  <a:solidFill>
                    <a:srgbClr val="434343"/>
                  </a:solidFill>
                  <a:latin typeface="+mj-lt"/>
                  <a:ea typeface="Raleway"/>
                  <a:cs typeface="Raleway"/>
                  <a:sym typeface="Raleway"/>
                </a:rPr>
                <a:t>the first one they sent me to a place I couldn’t access because </a:t>
              </a:r>
              <a:br>
                <a:rPr lang="en" sz="1000" dirty="0">
                  <a:solidFill>
                    <a:srgbClr val="434343"/>
                  </a:solidFill>
                  <a:latin typeface="+mj-lt"/>
                  <a:ea typeface="Raleway"/>
                  <a:cs typeface="Raleway"/>
                  <a:sym typeface="Raleway"/>
                </a:rPr>
              </a:br>
              <a:r>
                <a:rPr lang="en" sz="1000" dirty="0">
                  <a:solidFill>
                    <a:srgbClr val="434343"/>
                  </a:solidFill>
                  <a:latin typeface="+mj-lt"/>
                  <a:ea typeface="Raleway"/>
                  <a:cs typeface="Raleway"/>
                  <a:sym typeface="Raleway"/>
                </a:rPr>
                <a:t>it had no ramp for my wheelchair to get up..”</a:t>
              </a:r>
              <a:br>
                <a:rPr lang="en" sz="1000" dirty="0">
                  <a:solidFill>
                    <a:srgbClr val="434343"/>
                  </a:solidFill>
                  <a:latin typeface="+mj-lt"/>
                  <a:ea typeface="Raleway"/>
                  <a:cs typeface="Raleway"/>
                  <a:sym typeface="Raleway"/>
                </a:rPr>
              </a:b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3" name="Google Shape;925;p133">
              <a:extLst>
                <a:ext uri="{FF2B5EF4-FFF2-40B4-BE49-F238E27FC236}">
                  <a16:creationId xmlns:a16="http://schemas.microsoft.com/office/drawing/2014/main" id="{04B4DF26-12EC-F87D-0F9B-D127081D9842}"/>
                </a:ext>
              </a:extLst>
            </p:cNvPr>
            <p:cNvSpPr/>
            <p:nvPr/>
          </p:nvSpPr>
          <p:spPr>
            <a:xfrm>
              <a:off x="7190227" y="115425"/>
              <a:ext cx="1818600" cy="1435079"/>
            </a:xfrm>
            <a:prstGeom prst="wedgeRectCallout">
              <a:avLst>
                <a:gd name="adj1" fmla="val 39375"/>
                <a:gd name="adj2" fmla="val 60259"/>
              </a:avLst>
            </a:prstGeom>
            <a:solidFill>
              <a:schemeClr val="bg1"/>
            </a:solidFill>
            <a:ln w="19050" cap="flat" cmpd="sng">
              <a:solidFill>
                <a:schemeClr val="bg1"/>
              </a:solidFill>
              <a:prstDash val="sysDot"/>
              <a:round/>
              <a:headEnd type="none" w="sm" len="sm"/>
              <a:tailEnd type="none" w="sm" len="sm"/>
            </a:ln>
          </p:spPr>
          <p:txBody>
            <a:bodyPr spcFirstLastPara="1" wrap="square" lIns="91425" tIns="91425" rIns="36000"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mj-lt"/>
                  <a:ea typeface="Raleway"/>
                  <a:cs typeface="Raleway"/>
                  <a:sym typeface="Raleway"/>
                </a:rPr>
                <a:t>“...it is not about someone telling; maybe a little bit about that but underneath it all, it was about her understanding of the health system and her trust in it.” </a:t>
              </a:r>
              <a:endParaRPr sz="1000" dirty="0">
                <a:solidFill>
                  <a:srgbClr val="434343"/>
                </a:solidFill>
                <a:latin typeface="+mj-lt"/>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Whānau Māori</a:t>
              </a:r>
              <a:endParaRPr sz="1000" dirty="0">
                <a:solidFill>
                  <a:srgbClr val="434343"/>
                </a:solidFill>
                <a:latin typeface="Raleway Medium" pitchFamily="2" charset="0"/>
                <a:ea typeface="Raleway"/>
                <a:cs typeface="Raleway"/>
                <a:sym typeface="Raleway"/>
              </a:endParaRPr>
            </a:p>
          </p:txBody>
        </p:sp>
        <p:sp>
          <p:nvSpPr>
            <p:cNvPr id="11" name="Google Shape;928;p133">
              <a:extLst>
                <a:ext uri="{FF2B5EF4-FFF2-40B4-BE49-F238E27FC236}">
                  <a16:creationId xmlns:a16="http://schemas.microsoft.com/office/drawing/2014/main" id="{8C3EB661-651C-0556-E446-88765A0A14D2}"/>
                </a:ext>
              </a:extLst>
            </p:cNvPr>
            <p:cNvSpPr/>
            <p:nvPr/>
          </p:nvSpPr>
          <p:spPr>
            <a:xfrm>
              <a:off x="4726675" y="1902850"/>
              <a:ext cx="4284000" cy="1317900"/>
            </a:xfrm>
            <a:prstGeom prst="wedgeRectCallout">
              <a:avLst>
                <a:gd name="adj1" fmla="val -35751"/>
                <a:gd name="adj2" fmla="val 61169"/>
              </a:avLst>
            </a:prstGeom>
            <a:solidFill>
              <a:schemeClr val="bg1"/>
            </a:solidFill>
            <a:ln w="19050" cap="flat" cmpd="sng">
              <a:solidFill>
                <a:schemeClr val="bg1"/>
              </a:solidFill>
              <a:prstDash val="sysDot"/>
              <a:round/>
              <a:headEnd type="none" w="sm" len="sm"/>
              <a:tailEnd type="none" w="sm" len="sm"/>
            </a:ln>
          </p:spPr>
          <p:txBody>
            <a:bodyPr spcFirstLastPara="1" wrap="square" lIns="91425" tIns="91425" rIns="36000"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mj-lt"/>
                  <a:ea typeface="Raleway"/>
                  <a:cs typeface="Raleway"/>
                  <a:sym typeface="Raleway"/>
                </a:rPr>
                <a:t>“...especially when you consider the average life span of a Māori person is 10-15 years younger than Pākehā, so our old people aren’t even the old people who were eligible to get the vaccine first, even though they are our kaumatua and we already know that our access to health services was significantly less, so I was annoyed at the Māori rollout, how that went..” </a:t>
              </a:r>
              <a:br>
                <a:rPr lang="en" sz="1000" dirty="0">
                  <a:solidFill>
                    <a:srgbClr val="434343"/>
                  </a:solidFill>
                  <a:latin typeface="+mj-lt"/>
                  <a:ea typeface="Raleway"/>
                  <a:cs typeface="Raleway"/>
                  <a:sym typeface="Raleway"/>
                </a:rPr>
              </a:br>
              <a:r>
                <a:rPr lang="en" sz="1000" dirty="0">
                  <a:solidFill>
                    <a:srgbClr val="434343"/>
                  </a:solidFill>
                  <a:latin typeface="Raleway Medium" pitchFamily="2" charset="0"/>
                  <a:ea typeface="Raleway"/>
                  <a:cs typeface="Raleway"/>
                  <a:sym typeface="Raleway"/>
                </a:rPr>
                <a:t>- Whānau Māori</a:t>
              </a:r>
              <a:endParaRPr sz="1000" dirty="0">
                <a:solidFill>
                  <a:srgbClr val="434343"/>
                </a:solidFill>
                <a:latin typeface="Raleway Medium" pitchFamily="2" charset="0"/>
                <a:ea typeface="Raleway"/>
                <a:cs typeface="Raleway"/>
                <a:sym typeface="Raleway"/>
              </a:endParaRPr>
            </a:p>
          </p:txBody>
        </p:sp>
        <p:sp>
          <p:nvSpPr>
            <p:cNvPr id="6" name="Google Shape;926;p133">
              <a:extLst>
                <a:ext uri="{FF2B5EF4-FFF2-40B4-BE49-F238E27FC236}">
                  <a16:creationId xmlns:a16="http://schemas.microsoft.com/office/drawing/2014/main" id="{F029E897-C498-2084-56D5-BF91613032B5}"/>
                </a:ext>
              </a:extLst>
            </p:cNvPr>
            <p:cNvSpPr/>
            <p:nvPr/>
          </p:nvSpPr>
          <p:spPr>
            <a:xfrm>
              <a:off x="4726675" y="3503547"/>
              <a:ext cx="2392800" cy="1440600"/>
            </a:xfrm>
            <a:prstGeom prst="wedgeRectCallout">
              <a:avLst>
                <a:gd name="adj1" fmla="val -35721"/>
                <a:gd name="adj2" fmla="val 58653"/>
              </a:avLst>
            </a:prstGeom>
            <a:solidFill>
              <a:schemeClr val="bg1"/>
            </a:solidFill>
            <a:ln w="19050" cap="flat" cmpd="sng">
              <a:solidFill>
                <a:schemeClr val="bg1"/>
              </a:solidFill>
              <a:prstDash val="sysDot"/>
              <a:round/>
              <a:headEnd type="none" w="sm" len="sm"/>
              <a:tailEnd type="none" w="sm" len="sm"/>
            </a:ln>
          </p:spPr>
          <p:txBody>
            <a:bodyPr spcFirstLastPara="1" wrap="square" lIns="91425" tIns="91425" rIns="36000"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mj-lt"/>
                  <a:ea typeface="Raleway"/>
                  <a:cs typeface="Raleway"/>
                  <a:sym typeface="Raleway"/>
                </a:rPr>
                <a:t>“The appointments were often 2-3 weeks out. For people who are on gig economy and shift work, we only get it a week out. You actually couldn’t book; if you could get online… (because don’t know your schedule).” </a:t>
              </a:r>
              <a:endParaRPr sz="1000" dirty="0">
                <a:solidFill>
                  <a:srgbClr val="434343"/>
                </a:solidFill>
                <a:latin typeface="+mj-lt"/>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10" name="Google Shape;927;p133">
              <a:extLst>
                <a:ext uri="{FF2B5EF4-FFF2-40B4-BE49-F238E27FC236}">
                  <a16:creationId xmlns:a16="http://schemas.microsoft.com/office/drawing/2014/main" id="{2BF7E6CD-138E-7229-657D-601B96AF6D04}"/>
                </a:ext>
              </a:extLst>
            </p:cNvPr>
            <p:cNvSpPr/>
            <p:nvPr/>
          </p:nvSpPr>
          <p:spPr>
            <a:xfrm>
              <a:off x="7227727" y="3511715"/>
              <a:ext cx="1781100" cy="865500"/>
            </a:xfrm>
            <a:prstGeom prst="wedgeRectCallout">
              <a:avLst>
                <a:gd name="adj1" fmla="val -39717"/>
                <a:gd name="adj2" fmla="val 86490"/>
              </a:avLst>
            </a:prstGeom>
            <a:solidFill>
              <a:schemeClr val="bg1"/>
            </a:solidFill>
            <a:ln w="19050" cap="flat" cmpd="sng">
              <a:solidFill>
                <a:schemeClr val="bg1"/>
              </a:solidFill>
              <a:prstDash val="sysDot"/>
              <a:round/>
              <a:headEnd type="none" w="sm" len="sm"/>
              <a:tailEnd type="none" w="sm" len="sm"/>
            </a:ln>
          </p:spPr>
          <p:txBody>
            <a:bodyPr spcFirstLastPara="1" wrap="square" lIns="91425" tIns="91425" rIns="36000"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mj-lt"/>
                  <a:ea typeface="Raleway"/>
                  <a:cs typeface="Raleway"/>
                  <a:sym typeface="Raleway"/>
                </a:rPr>
                <a:t>“Vaccination prioritisation is not about race, but it should be about need.” </a:t>
              </a:r>
              <a:endParaRPr sz="1000" dirty="0">
                <a:solidFill>
                  <a:srgbClr val="434343"/>
                </a:solidFill>
                <a:latin typeface="+mj-lt"/>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Whānau Māori</a:t>
              </a:r>
              <a:endParaRPr sz="1000" dirty="0">
                <a:solidFill>
                  <a:srgbClr val="434343"/>
                </a:solidFill>
                <a:latin typeface="Raleway Medium" pitchFamily="2" charset="0"/>
                <a:ea typeface="Raleway"/>
                <a:cs typeface="Raleway"/>
                <a:sym typeface="Raleway"/>
              </a:endParaRPr>
            </a:p>
          </p:txBody>
        </p:sp>
      </p:grpSp>
      <p:sp>
        <p:nvSpPr>
          <p:cNvPr id="2" name="Google Shape;8;p1">
            <a:extLst>
              <a:ext uri="{FF2B5EF4-FFF2-40B4-BE49-F238E27FC236}">
                <a16:creationId xmlns:a16="http://schemas.microsoft.com/office/drawing/2014/main" id="{B6D72C60-4D73-0139-3ACC-2908B2333D82}"/>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20</a:t>
            </a:fld>
            <a:endParaRPr lang="en" dirty="0"/>
          </a:p>
        </p:txBody>
      </p:sp>
    </p:spTree>
    <p:extLst>
      <p:ext uri="{BB962C8B-B14F-4D97-AF65-F5344CB8AC3E}">
        <p14:creationId xmlns:p14="http://schemas.microsoft.com/office/powerpoint/2010/main" val="1000580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24" name="Google Shape;889;p130">
            <a:extLst>
              <a:ext uri="{FF2B5EF4-FFF2-40B4-BE49-F238E27FC236}">
                <a16:creationId xmlns:a16="http://schemas.microsoft.com/office/drawing/2014/main" id="{5184BCDC-7299-9F79-9CF1-1A12AD550783}"/>
              </a:ext>
            </a:extLst>
          </p:cNvPr>
          <p:cNvSpPr txBox="1">
            <a:spLocks noGrp="1"/>
          </p:cNvSpPr>
          <p:nvPr>
            <p:ph type="title" idx="4294967295"/>
          </p:nvPr>
        </p:nvSpPr>
        <p:spPr>
          <a:xfrm>
            <a:off x="449999" y="376877"/>
            <a:ext cx="5801171" cy="6366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Raleway ExtraBold"/>
              <a:buNone/>
              <a:defRPr sz="2200" b="0" i="0" u="none" strike="noStrike" cap="none" baseline="0">
                <a:solidFill>
                  <a:schemeClr val="dk1"/>
                </a:solidFill>
                <a:latin typeface="Raleway ExtraBold"/>
                <a:ea typeface="Raleway ExtraBold"/>
                <a:cs typeface="Raleway ExtraBold"/>
                <a:sym typeface="Raleway ExtraBold"/>
              </a:defRPr>
            </a:lvl1pPr>
            <a:lvl2pPr marR="0" lvl="1"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9pPr>
          </a:lstStyle>
          <a:p>
            <a:pPr marL="0" marR="0" lvl="0" indent="0" algn="l" defTabSz="914400" rtl="0" eaLnBrk="1" fontAlgn="auto" latinLnBrk="0" hangingPunct="1">
              <a:lnSpc>
                <a:spcPct val="105000"/>
              </a:lnSpc>
              <a:spcBef>
                <a:spcPts val="0"/>
              </a:spcBef>
              <a:spcAft>
                <a:spcPts val="0"/>
              </a:spcAft>
              <a:buClr>
                <a:schemeClr val="dk1"/>
              </a:buClr>
              <a:buSzPts val="1400"/>
              <a:buFont typeface="Raleway ExtraBold"/>
              <a:buNone/>
              <a:tabLst/>
              <a:defRPr/>
            </a:pPr>
            <a:r>
              <a:rPr kumimoji="0" lang="en" sz="2200" b="0" i="0" u="none" strike="noStrike" kern="0" cap="none" spc="-10" normalizeH="0" baseline="0" noProof="0" dirty="0">
                <a:ln>
                  <a:noFill/>
                </a:ln>
                <a:solidFill>
                  <a:srgbClr val="000000"/>
                </a:solidFill>
                <a:effectLst/>
                <a:uLnTx/>
                <a:uFillTx/>
                <a:latin typeface="Raleway"/>
                <a:ea typeface="Raleway"/>
                <a:cs typeface="Raleway"/>
                <a:sym typeface="Raleway"/>
              </a:rPr>
              <a:t>The vaccination strategy put us at further disadvantage cont.</a:t>
            </a:r>
            <a:endParaRPr kumimoji="0" lang="en-US" sz="2200" b="1" i="0" u="none" strike="noStrike" kern="0" cap="none" spc="-10" normalizeH="0" baseline="0" noProof="0" dirty="0">
              <a:ln>
                <a:noFill/>
              </a:ln>
              <a:solidFill>
                <a:srgbClr val="000000"/>
              </a:solidFill>
              <a:effectLst/>
              <a:uLnTx/>
              <a:uFillTx/>
              <a:latin typeface="Raleway"/>
              <a:ea typeface="Raleway"/>
              <a:cs typeface="Raleway"/>
              <a:sym typeface="Raleway"/>
            </a:endParaRPr>
          </a:p>
        </p:txBody>
      </p:sp>
      <p:pic>
        <p:nvPicPr>
          <p:cNvPr id="21" name="Google Shape;941;p134" descr="Vaccination image">
            <a:extLst>
              <a:ext uri="{FF2B5EF4-FFF2-40B4-BE49-F238E27FC236}">
                <a16:creationId xmlns:a16="http://schemas.microsoft.com/office/drawing/2014/main" id="{59DA3F90-6045-2DC3-D253-E5D795159461}"/>
              </a:ex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448975" y="1066850"/>
            <a:ext cx="3460776" cy="3460776"/>
          </a:xfrm>
          <a:prstGeom prst="rect">
            <a:avLst/>
          </a:prstGeom>
          <a:noFill/>
          <a:ln>
            <a:noFill/>
          </a:ln>
        </p:spPr>
      </p:pic>
      <p:grpSp>
        <p:nvGrpSpPr>
          <p:cNvPr id="3" name="Group 2">
            <a:extLst>
              <a:ext uri="{FF2B5EF4-FFF2-40B4-BE49-F238E27FC236}">
                <a16:creationId xmlns:a16="http://schemas.microsoft.com/office/drawing/2014/main" id="{8B087A49-EF9B-5792-AF16-073FB802BF7D}"/>
              </a:ext>
              <a:ext uri="{C183D7F6-B498-43B3-948B-1728B52AA6E4}">
                <adec:decorative xmlns:adec="http://schemas.microsoft.com/office/drawing/2017/decorative" val="1"/>
              </a:ext>
            </a:extLst>
          </p:cNvPr>
          <p:cNvGrpSpPr/>
          <p:nvPr/>
        </p:nvGrpSpPr>
        <p:grpSpPr>
          <a:xfrm>
            <a:off x="4089993" y="923399"/>
            <a:ext cx="4626307" cy="3123815"/>
            <a:chOff x="4089993" y="923399"/>
            <a:chExt cx="4626307" cy="3123815"/>
          </a:xfrm>
        </p:grpSpPr>
        <p:sp>
          <p:nvSpPr>
            <p:cNvPr id="18" name="Google Shape;938;p134">
              <a:extLst>
                <a:ext uri="{FF2B5EF4-FFF2-40B4-BE49-F238E27FC236}">
                  <a16:creationId xmlns:a16="http://schemas.microsoft.com/office/drawing/2014/main" id="{A1ACACE4-B7C3-8053-9943-9709FC486628}"/>
                </a:ext>
              </a:extLst>
            </p:cNvPr>
            <p:cNvSpPr/>
            <p:nvPr/>
          </p:nvSpPr>
          <p:spPr>
            <a:xfrm>
              <a:off x="4089993" y="1605000"/>
              <a:ext cx="2135878" cy="2211625"/>
            </a:xfrm>
            <a:prstGeom prst="wedgeRectCallout">
              <a:avLst>
                <a:gd name="adj1" fmla="val 369"/>
                <a:gd name="adj2" fmla="val 59213"/>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10000"/>
                </a:lnSpc>
                <a:spcBef>
                  <a:spcPts val="0"/>
                </a:spcBef>
                <a:spcAft>
                  <a:spcPts val="0"/>
                </a:spcAft>
                <a:buNone/>
              </a:pPr>
              <a:r>
                <a:rPr lang="en" sz="1100" dirty="0">
                  <a:solidFill>
                    <a:srgbClr val="434343"/>
                  </a:solidFill>
                  <a:latin typeface="Raleway"/>
                  <a:ea typeface="Raleway"/>
                  <a:cs typeface="Raleway"/>
                  <a:sym typeface="Raleway"/>
                </a:rPr>
                <a:t>“So the original vaccine thresholds did not account for Māori health needs, which meant that our people were put at disproportionate risk from Delta in comparison to every other population group. That is a breach of protection and a breach of equity.” </a:t>
              </a:r>
              <a:endParaRPr sz="1100" dirty="0">
                <a:solidFill>
                  <a:srgbClr val="434343"/>
                </a:solidFill>
                <a:latin typeface="Raleway"/>
                <a:ea typeface="Raleway"/>
                <a:cs typeface="Raleway"/>
                <a:sym typeface="Raleway"/>
              </a:endParaRPr>
            </a:p>
            <a:p>
              <a:pPr lvl="0" algn="l" rtl="0">
                <a:lnSpc>
                  <a:spcPct val="110000"/>
                </a:lnSpc>
                <a:spcBef>
                  <a:spcPts val="0"/>
                </a:spcBef>
                <a:spcAft>
                  <a:spcPts val="0"/>
                </a:spcAft>
                <a:buSzPts val="1100"/>
              </a:pPr>
              <a:r>
                <a:rPr lang="en" sz="1100" dirty="0">
                  <a:solidFill>
                    <a:srgbClr val="434343"/>
                  </a:solidFill>
                  <a:latin typeface="Raleway Medium" pitchFamily="2" charset="0"/>
                  <a:ea typeface="Raleway"/>
                  <a:cs typeface="Raleway"/>
                  <a:sym typeface="Raleway"/>
                </a:rPr>
                <a:t>- Community stakeholder</a:t>
              </a:r>
              <a:endParaRPr sz="1100" dirty="0">
                <a:solidFill>
                  <a:srgbClr val="434343"/>
                </a:solidFill>
                <a:latin typeface="Raleway Medium" pitchFamily="2" charset="0"/>
                <a:ea typeface="Raleway"/>
                <a:cs typeface="Raleway"/>
                <a:sym typeface="Raleway"/>
              </a:endParaRPr>
            </a:p>
          </p:txBody>
        </p:sp>
        <p:sp>
          <p:nvSpPr>
            <p:cNvPr id="19" name="Google Shape;939;p134">
              <a:extLst>
                <a:ext uri="{FF2B5EF4-FFF2-40B4-BE49-F238E27FC236}">
                  <a16:creationId xmlns:a16="http://schemas.microsoft.com/office/drawing/2014/main" id="{A0B5EF70-2588-4860-5EE6-27D729FA0853}"/>
                </a:ext>
              </a:extLst>
            </p:cNvPr>
            <p:cNvSpPr/>
            <p:nvPr/>
          </p:nvSpPr>
          <p:spPr>
            <a:xfrm>
              <a:off x="6528700" y="923399"/>
              <a:ext cx="2187600" cy="1461992"/>
            </a:xfrm>
            <a:prstGeom prst="wedgeRectCallout">
              <a:avLst>
                <a:gd name="adj1" fmla="val 37903"/>
                <a:gd name="adj2" fmla="val 63811"/>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10000"/>
                </a:lnSpc>
                <a:spcBef>
                  <a:spcPts val="0"/>
                </a:spcBef>
                <a:spcAft>
                  <a:spcPts val="0"/>
                </a:spcAft>
                <a:buClr>
                  <a:schemeClr val="dk1"/>
                </a:buClr>
                <a:buSzPts val="1100"/>
                <a:buFont typeface="Arial"/>
                <a:buNone/>
              </a:pPr>
              <a:r>
                <a:rPr lang="en" sz="1100" dirty="0">
                  <a:solidFill>
                    <a:srgbClr val="434343"/>
                  </a:solidFill>
                  <a:latin typeface="Raleway"/>
                  <a:ea typeface="Raleway"/>
                  <a:cs typeface="Raleway"/>
                  <a:sym typeface="Raleway"/>
                </a:rPr>
                <a:t>“The only old people who did well out of it are actually people like me because I am over 65, so I got that (vaccine early)... not because I’m Māori, but because I’m old.” </a:t>
              </a:r>
              <a:endParaRPr sz="1100" dirty="0">
                <a:solidFill>
                  <a:srgbClr val="434343"/>
                </a:solidFill>
                <a:latin typeface="Raleway"/>
                <a:ea typeface="Raleway"/>
                <a:cs typeface="Raleway"/>
                <a:sym typeface="Raleway"/>
              </a:endParaRPr>
            </a:p>
            <a:p>
              <a:pPr marL="0" lvl="0" indent="0" algn="l" rtl="0">
                <a:lnSpc>
                  <a:spcPct val="110000"/>
                </a:lnSpc>
                <a:spcBef>
                  <a:spcPts val="0"/>
                </a:spcBef>
                <a:spcAft>
                  <a:spcPts val="0"/>
                </a:spcAft>
                <a:buClr>
                  <a:schemeClr val="dk1"/>
                </a:buClr>
                <a:buSzPts val="1100"/>
                <a:buFont typeface="Arial"/>
                <a:buNone/>
              </a:pPr>
              <a:r>
                <a:rPr lang="en" sz="1100" dirty="0">
                  <a:solidFill>
                    <a:srgbClr val="434343"/>
                  </a:solidFill>
                  <a:latin typeface="Raleway Medium" pitchFamily="2" charset="0"/>
                  <a:ea typeface="Raleway"/>
                  <a:cs typeface="Raleway"/>
                  <a:sym typeface="Raleway"/>
                </a:rPr>
                <a:t>- Whānau with a disability</a:t>
              </a:r>
              <a:endParaRPr sz="1100" dirty="0">
                <a:solidFill>
                  <a:srgbClr val="434343"/>
                </a:solidFill>
                <a:latin typeface="Raleway Medium" pitchFamily="2" charset="0"/>
                <a:ea typeface="Raleway"/>
                <a:cs typeface="Raleway"/>
                <a:sym typeface="Raleway"/>
              </a:endParaRPr>
            </a:p>
          </p:txBody>
        </p:sp>
        <p:sp>
          <p:nvSpPr>
            <p:cNvPr id="20" name="Google Shape;940;p134">
              <a:extLst>
                <a:ext uri="{FF2B5EF4-FFF2-40B4-BE49-F238E27FC236}">
                  <a16:creationId xmlns:a16="http://schemas.microsoft.com/office/drawing/2014/main" id="{7B952B52-6F7D-28B7-28C1-946FF945EA69}"/>
                </a:ext>
              </a:extLst>
            </p:cNvPr>
            <p:cNvSpPr/>
            <p:nvPr/>
          </p:nvSpPr>
          <p:spPr>
            <a:xfrm>
              <a:off x="6506008" y="2759103"/>
              <a:ext cx="2200669" cy="1288111"/>
            </a:xfrm>
            <a:prstGeom prst="wedgeRectCallout">
              <a:avLst>
                <a:gd name="adj1" fmla="val 39211"/>
                <a:gd name="adj2" fmla="val 64627"/>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10000"/>
                </a:lnSpc>
                <a:spcBef>
                  <a:spcPts val="0"/>
                </a:spcBef>
                <a:spcAft>
                  <a:spcPts val="0"/>
                </a:spcAft>
                <a:buNone/>
              </a:pPr>
              <a:r>
                <a:rPr lang="en" sz="1100" dirty="0">
                  <a:solidFill>
                    <a:srgbClr val="434343"/>
                  </a:solidFill>
                  <a:latin typeface="Raleway"/>
                  <a:ea typeface="Raleway"/>
                  <a:cs typeface="Raleway"/>
                  <a:sym typeface="Raleway"/>
                </a:rPr>
                <a:t>“...they (MoH) could have made sure that the Crown’s vaccination strategy was consistent with Te Tiriti and its principles.” </a:t>
              </a:r>
              <a:endParaRPr sz="1100" dirty="0">
                <a:solidFill>
                  <a:srgbClr val="434343"/>
                </a:solidFill>
                <a:latin typeface="Raleway Medium" pitchFamily="2" charset="0"/>
                <a:ea typeface="Raleway"/>
                <a:cs typeface="Raleway"/>
                <a:sym typeface="Raleway"/>
              </a:endParaRPr>
            </a:p>
            <a:p>
              <a:pPr marL="0" lvl="0" indent="0" algn="l" rtl="0">
                <a:lnSpc>
                  <a:spcPct val="110000"/>
                </a:lnSpc>
                <a:spcBef>
                  <a:spcPts val="0"/>
                </a:spcBef>
                <a:spcAft>
                  <a:spcPts val="0"/>
                </a:spcAft>
                <a:buNone/>
              </a:pPr>
              <a:r>
                <a:rPr lang="en" sz="1100" dirty="0">
                  <a:solidFill>
                    <a:srgbClr val="434343"/>
                  </a:solidFill>
                  <a:latin typeface="Raleway Medium" pitchFamily="2" charset="0"/>
                  <a:ea typeface="Raleway"/>
                  <a:cs typeface="Raleway"/>
                  <a:sym typeface="Raleway"/>
                </a:rPr>
                <a:t>- Community stakeholder</a:t>
              </a:r>
              <a:endParaRPr sz="1100" dirty="0">
                <a:solidFill>
                  <a:srgbClr val="434343"/>
                </a:solidFill>
                <a:latin typeface="Raleway Medium" pitchFamily="2" charset="0"/>
                <a:ea typeface="Raleway"/>
                <a:cs typeface="Raleway"/>
                <a:sym typeface="Raleway"/>
              </a:endParaRPr>
            </a:p>
          </p:txBody>
        </p:sp>
      </p:grpSp>
      <p:sp>
        <p:nvSpPr>
          <p:cNvPr id="17" name="Google Shape;936;p134">
            <a:extLst>
              <a:ext uri="{FF2B5EF4-FFF2-40B4-BE49-F238E27FC236}">
                <a16:creationId xmlns:a16="http://schemas.microsoft.com/office/drawing/2014/main" id="{E0F26AA5-3B66-DC32-FD31-FF9BB3E564C7}"/>
              </a:ext>
            </a:extLst>
          </p:cNvPr>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21</a:t>
            </a:fld>
            <a:endParaRPr dirty="0"/>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AC32F"/>
        </a:solidFill>
        <a:effectLst/>
      </p:bgPr>
    </p:bg>
    <p:spTree>
      <p:nvGrpSpPr>
        <p:cNvPr id="1" name="Shape 945"/>
        <p:cNvGrpSpPr/>
        <p:nvPr/>
      </p:nvGrpSpPr>
      <p:grpSpPr>
        <a:xfrm>
          <a:off x="0" y="0"/>
          <a:ext cx="0" cy="0"/>
          <a:chOff x="0" y="0"/>
          <a:chExt cx="0" cy="0"/>
        </a:xfrm>
      </p:grpSpPr>
      <p:sp>
        <p:nvSpPr>
          <p:cNvPr id="2" name="Google Shape;916;p132">
            <a:extLst>
              <a:ext uri="{FF2B5EF4-FFF2-40B4-BE49-F238E27FC236}">
                <a16:creationId xmlns:a16="http://schemas.microsoft.com/office/drawing/2014/main" id="{9ADB930B-EDB1-4B5C-2C9A-62ADBF3806B5}"/>
              </a:ext>
            </a:extLst>
          </p:cNvPr>
          <p:cNvSpPr txBox="1">
            <a:spLocks noGrp="1"/>
          </p:cNvSpPr>
          <p:nvPr>
            <p:ph type="title" idx="4294967295"/>
          </p:nvPr>
        </p:nvSpPr>
        <p:spPr>
          <a:xfrm>
            <a:off x="1275347" y="384340"/>
            <a:ext cx="7421613" cy="646300"/>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NZ" sz="3000" b="1" i="0" u="none" strike="noStrike" kern="0" cap="none" spc="0" normalizeH="0" baseline="0" noProof="0" dirty="0">
                <a:ln>
                  <a:noFill/>
                </a:ln>
                <a:solidFill>
                  <a:srgbClr val="000000"/>
                </a:solidFill>
                <a:effectLst/>
                <a:uLnTx/>
                <a:uFillTx/>
                <a:latin typeface="Raleway ExtraBold" panose="020B0903030101060003" pitchFamily="34" charset="0"/>
                <a:ea typeface="Raleway"/>
                <a:cs typeface="Raleway"/>
                <a:sym typeface="Raleway"/>
              </a:rPr>
              <a:t>On the vaccination rollout:</a:t>
            </a:r>
          </a:p>
        </p:txBody>
      </p:sp>
      <p:sp>
        <p:nvSpPr>
          <p:cNvPr id="946" name="Google Shape;946;p135"/>
          <p:cNvSpPr txBox="1">
            <a:spLocks noGrp="1"/>
          </p:cNvSpPr>
          <p:nvPr>
            <p:ph type="body" idx="1"/>
          </p:nvPr>
        </p:nvSpPr>
        <p:spPr>
          <a:xfrm>
            <a:off x="594300" y="899597"/>
            <a:ext cx="7955400" cy="3924900"/>
          </a:xfrm>
          <a:prstGeom prst="rect">
            <a:avLst/>
          </a:prstGeom>
        </p:spPr>
        <p:txBody>
          <a:bodyPr spcFirstLastPara="1" wrap="square" lIns="91425" tIns="91425" rIns="91425" bIns="91425" anchor="ctr" anchorCtr="0">
            <a:noAutofit/>
          </a:bodyPr>
          <a:lstStyle/>
          <a:p>
            <a:pPr marL="0" lvl="0" indent="0" algn="ctr" rtl="0">
              <a:lnSpc>
                <a:spcPct val="125000"/>
              </a:lnSpc>
              <a:spcBef>
                <a:spcPts val="0"/>
              </a:spcBef>
              <a:spcAft>
                <a:spcPts val="0"/>
              </a:spcAft>
              <a:buNone/>
            </a:pPr>
            <a:r>
              <a:rPr lang="en" sz="1900" i="0" dirty="0">
                <a:latin typeface="Raleway"/>
                <a:ea typeface="Raleway"/>
                <a:cs typeface="Raleway"/>
                <a:sym typeface="Raleway"/>
              </a:rPr>
              <a:t>I think also that the vaccine rollout is probably the most salient example of inequity when we’re looking at how it was rationed…</a:t>
            </a:r>
            <a:br>
              <a:rPr lang="en" sz="1900" i="0" dirty="0">
                <a:latin typeface="Raleway"/>
                <a:ea typeface="Raleway"/>
                <a:cs typeface="Raleway"/>
                <a:sym typeface="Raleway"/>
              </a:rPr>
            </a:br>
            <a:r>
              <a:rPr lang="en" sz="1900" i="0" dirty="0">
                <a:latin typeface="Raleway"/>
                <a:ea typeface="Raleway"/>
                <a:cs typeface="Raleway"/>
                <a:sym typeface="Raleway"/>
              </a:rPr>
              <a:t>to the age and population which failed to actually embrace where the majority of our vulnerable population are; which we know through our data and through the mahi that we do. So we could have got our whānau vaccinated sooner, better, faster if the Crown had listened to where it was we needed to support our whānau that were in vulnerable situations.</a:t>
            </a:r>
            <a:endParaRPr sz="1900" i="0" dirty="0">
              <a:latin typeface="Raleway"/>
              <a:ea typeface="Raleway"/>
              <a:cs typeface="Raleway"/>
              <a:sym typeface="Raleway"/>
            </a:endParaRPr>
          </a:p>
          <a:p>
            <a:pPr marL="0" lvl="0" indent="0" algn="ctr" rtl="0">
              <a:lnSpc>
                <a:spcPct val="125000"/>
              </a:lnSpc>
              <a:spcBef>
                <a:spcPts val="1000"/>
              </a:spcBef>
              <a:spcAft>
                <a:spcPts val="0"/>
              </a:spcAft>
              <a:buNone/>
            </a:pPr>
            <a:r>
              <a:rPr lang="en" sz="1400" i="0" dirty="0">
                <a:latin typeface="Raleway"/>
                <a:ea typeface="Raleway"/>
                <a:cs typeface="Raleway"/>
                <a:sym typeface="Raleway"/>
              </a:rPr>
              <a:t>- Iwi Leadership Rōpū</a:t>
            </a:r>
            <a:endParaRPr sz="1400" i="0" dirty="0">
              <a:solidFill>
                <a:srgbClr val="000000"/>
              </a:solidFill>
            </a:endParaRPr>
          </a:p>
        </p:txBody>
      </p:sp>
      <p:sp>
        <p:nvSpPr>
          <p:cNvPr id="947" name="Google Shape;947;p135"/>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000000"/>
                </a:solidFill>
              </a:rPr>
              <a:t>22</a:t>
            </a:fld>
            <a:endParaRPr>
              <a:solidFill>
                <a:srgbClr val="00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7" name="Google Shape;889;p130">
            <a:extLst>
              <a:ext uri="{FF2B5EF4-FFF2-40B4-BE49-F238E27FC236}">
                <a16:creationId xmlns:a16="http://schemas.microsoft.com/office/drawing/2014/main" id="{82FAB201-AF5E-54E7-F977-FCBEAC02B893}"/>
              </a:ext>
            </a:extLst>
          </p:cNvPr>
          <p:cNvSpPr txBox="1">
            <a:spLocks noGrp="1"/>
          </p:cNvSpPr>
          <p:nvPr>
            <p:ph type="title"/>
          </p:nvPr>
        </p:nvSpPr>
        <p:spPr>
          <a:xfrm>
            <a:off x="450000" y="335462"/>
            <a:ext cx="3959954" cy="723718"/>
          </a:xfrm>
          <a:prstGeom prst="rect">
            <a:avLst/>
          </a:prstGeom>
          <a:solidFill>
            <a:schemeClr val="lt1"/>
          </a:solidFill>
        </p:spPr>
        <p:txBody>
          <a:bodyPr spcFirstLastPara="1" wrap="square" lIns="0" tIns="0" rIns="0" bIns="0" anchor="b" anchorCtr="0">
            <a:noAutofit/>
          </a:bodyPr>
          <a:lstStyle/>
          <a:p>
            <a:pPr marL="0" lvl="0" indent="0" algn="l" rtl="0">
              <a:spcBef>
                <a:spcPts val="0"/>
              </a:spcBef>
              <a:spcAft>
                <a:spcPts val="0"/>
              </a:spcAft>
              <a:buNone/>
            </a:pPr>
            <a:r>
              <a:rPr lang="en-US" sz="2000" dirty="0">
                <a:latin typeface="Raleway"/>
                <a:ea typeface="Raleway"/>
                <a:cs typeface="Raleway"/>
                <a:sym typeface="Raleway"/>
              </a:rPr>
              <a:t>4. The vaccination mandates and passes made things even worse for us</a:t>
            </a:r>
            <a:endParaRPr lang="en-US" sz="2000" b="1" dirty="0">
              <a:latin typeface="Raleway"/>
              <a:ea typeface="Raleway"/>
              <a:cs typeface="Raleway"/>
              <a:sym typeface="Raleway"/>
            </a:endParaRPr>
          </a:p>
        </p:txBody>
      </p:sp>
      <p:sp>
        <p:nvSpPr>
          <p:cNvPr id="9" name="Google Shape;891;p130">
            <a:extLst>
              <a:ext uri="{FF2B5EF4-FFF2-40B4-BE49-F238E27FC236}">
                <a16:creationId xmlns:a16="http://schemas.microsoft.com/office/drawing/2014/main" id="{C7224D84-0F43-24BC-7A87-72BD82CB96EA}"/>
              </a:ext>
            </a:extLst>
          </p:cNvPr>
          <p:cNvSpPr txBox="1">
            <a:spLocks/>
          </p:cNvSpPr>
          <p:nvPr/>
        </p:nvSpPr>
        <p:spPr>
          <a:xfrm>
            <a:off x="468313" y="1188000"/>
            <a:ext cx="3798887" cy="374976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600"/>
              </a:spcAft>
              <a:buClr>
                <a:schemeClr val="accent1"/>
              </a:buClr>
              <a:buSzPts val="1400"/>
              <a:buFont typeface="Raleway Light"/>
              <a:buNone/>
              <a:defRPr sz="1200" b="0" i="0" u="none" strike="noStrike" cap="none" baseline="0">
                <a:solidFill>
                  <a:schemeClr val="dk2"/>
                </a:solidFill>
                <a:latin typeface="Raleway Light" panose="020B0403030101060003" pitchFamily="34" charset="0"/>
                <a:ea typeface="Raleway Light"/>
                <a:cs typeface="Raleway Light"/>
                <a:sym typeface="Raleway Light"/>
              </a:defRPr>
            </a:lvl1pPr>
            <a:lvl2pPr marL="914400" marR="0" lvl="1" indent="-304800" algn="l" rtl="0">
              <a:lnSpc>
                <a:spcPct val="100000"/>
              </a:lnSpc>
              <a:spcBef>
                <a:spcPts val="1000"/>
              </a:spcBef>
              <a:spcAft>
                <a:spcPts val="0"/>
              </a:spcAft>
              <a:buClr>
                <a:schemeClr val="accent1"/>
              </a:buClr>
              <a:buSzPts val="1200"/>
              <a:buFont typeface="Raleway Light"/>
              <a:buChar char="○"/>
              <a:defRPr sz="1800" b="0" i="0" u="none" strike="noStrike" cap="none">
                <a:solidFill>
                  <a:schemeClr val="dk2"/>
                </a:solidFill>
                <a:latin typeface="Raleway Light"/>
                <a:ea typeface="Raleway Light"/>
                <a:cs typeface="Raleway Light"/>
                <a:sym typeface="Raleway Light"/>
              </a:defRPr>
            </a:lvl2pPr>
            <a:lvl3pPr marL="1371600" marR="0" lvl="2" indent="-304800" algn="l" rtl="0">
              <a:lnSpc>
                <a:spcPct val="100000"/>
              </a:lnSpc>
              <a:spcBef>
                <a:spcPts val="1000"/>
              </a:spcBef>
              <a:spcAft>
                <a:spcPts val="0"/>
              </a:spcAft>
              <a:buClr>
                <a:schemeClr val="accent1"/>
              </a:buClr>
              <a:buSzPts val="1200"/>
              <a:buFont typeface="Raleway Light"/>
              <a:buChar char="■"/>
              <a:defRPr sz="1800" b="0" i="0" u="none" strike="noStrike" cap="none">
                <a:solidFill>
                  <a:schemeClr val="dk2"/>
                </a:solidFill>
                <a:latin typeface="Raleway Light"/>
                <a:ea typeface="Raleway Light"/>
                <a:cs typeface="Raleway Light"/>
                <a:sym typeface="Raleway Light"/>
              </a:defRPr>
            </a:lvl3pPr>
            <a:lvl4pPr marL="1828800" marR="0" lvl="3" indent="-304800" algn="l" rtl="0">
              <a:lnSpc>
                <a:spcPct val="100000"/>
              </a:lnSpc>
              <a:spcBef>
                <a:spcPts val="1000"/>
              </a:spcBef>
              <a:spcAft>
                <a:spcPts val="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4pPr>
            <a:lvl5pPr marL="2286000" marR="0" lvl="4" indent="-304800" algn="l" rtl="0">
              <a:lnSpc>
                <a:spcPct val="100000"/>
              </a:lnSpc>
              <a:spcBef>
                <a:spcPts val="1000"/>
              </a:spcBef>
              <a:spcAft>
                <a:spcPts val="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5pPr>
            <a:lvl6pPr marL="2743200" marR="0" lvl="5" indent="-304800" algn="l" rtl="0">
              <a:lnSpc>
                <a:spcPct val="100000"/>
              </a:lnSpc>
              <a:spcBef>
                <a:spcPts val="1000"/>
              </a:spcBef>
              <a:spcAft>
                <a:spcPts val="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6pPr>
            <a:lvl7pPr marL="3200400" marR="0" lvl="6" indent="-304800" algn="l" rtl="0">
              <a:lnSpc>
                <a:spcPct val="100000"/>
              </a:lnSpc>
              <a:spcBef>
                <a:spcPts val="1000"/>
              </a:spcBef>
              <a:spcAft>
                <a:spcPts val="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7pPr>
            <a:lvl8pPr marL="3657600" marR="0" lvl="7" indent="-304800" algn="l" rtl="0">
              <a:lnSpc>
                <a:spcPct val="100000"/>
              </a:lnSpc>
              <a:spcBef>
                <a:spcPts val="1000"/>
              </a:spcBef>
              <a:spcAft>
                <a:spcPts val="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8pPr>
            <a:lvl9pPr marL="4114800" marR="0" lvl="8" indent="-304800" algn="l" rtl="0">
              <a:lnSpc>
                <a:spcPct val="100000"/>
              </a:lnSpc>
              <a:spcBef>
                <a:spcPts val="1000"/>
              </a:spcBef>
              <a:spcAft>
                <a:spcPts val="100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9pPr>
          </a:lstStyle>
          <a:p>
            <a:pPr>
              <a:lnSpc>
                <a:spcPct val="104000"/>
              </a:lnSpc>
              <a:spcBef>
                <a:spcPts val="600"/>
              </a:spcBef>
              <a:spcAft>
                <a:spcPts val="0"/>
              </a:spcAft>
            </a:pPr>
            <a:r>
              <a:rPr lang="en-US" sz="1100" dirty="0">
                <a:solidFill>
                  <a:schemeClr val="tx1"/>
                </a:solidFill>
                <a:latin typeface="Raleway Medium" pitchFamily="2" charset="0"/>
              </a:rPr>
              <a:t>While some participants appreciated the vaccination mandates and passes, they disproportionately affected Māori, Pacific and disability communities.</a:t>
            </a:r>
          </a:p>
          <a:p>
            <a:pPr>
              <a:lnSpc>
                <a:spcPct val="104000"/>
              </a:lnSpc>
              <a:spcBef>
                <a:spcPts val="600"/>
              </a:spcBef>
              <a:spcAft>
                <a:spcPts val="0"/>
              </a:spcAft>
            </a:pPr>
            <a:r>
              <a:rPr lang="en-US" sz="1100" dirty="0">
                <a:solidFill>
                  <a:schemeClr val="tx1"/>
                </a:solidFill>
                <a:latin typeface="Raleway Medium" pitchFamily="2" charset="0"/>
              </a:rPr>
              <a:t>Those frontline workers who were vaccine free lost their jobs. As a result, there were fewer frontline workers, reducing overall levels of care for others.</a:t>
            </a:r>
          </a:p>
          <a:p>
            <a:pPr>
              <a:lnSpc>
                <a:spcPct val="104000"/>
              </a:lnSpc>
              <a:spcBef>
                <a:spcPts val="600"/>
              </a:spcBef>
              <a:spcAft>
                <a:spcPts val="0"/>
              </a:spcAft>
            </a:pPr>
            <a:r>
              <a:rPr lang="en-US" sz="1100" dirty="0">
                <a:solidFill>
                  <a:schemeClr val="tx1"/>
                </a:solidFill>
                <a:latin typeface="Raleway Medium" pitchFamily="2" charset="0"/>
              </a:rPr>
              <a:t>However, vaccine mandates also affected carers’ ability to care for their own whānau. </a:t>
            </a:r>
          </a:p>
          <a:p>
            <a:pPr>
              <a:lnSpc>
                <a:spcPct val="104000"/>
              </a:lnSpc>
              <a:spcBef>
                <a:spcPts val="600"/>
              </a:spcBef>
              <a:spcAft>
                <a:spcPts val="0"/>
              </a:spcAft>
            </a:pPr>
            <a:r>
              <a:rPr lang="en-US" sz="1100" dirty="0">
                <a:solidFill>
                  <a:schemeClr val="tx1"/>
                </a:solidFill>
                <a:latin typeface="Raleway Medium" pitchFamily="2" charset="0"/>
              </a:rPr>
              <a:t>The loss of care was a particular issue for the disability community, leaving many: (1) without any care, or </a:t>
            </a:r>
            <a:br>
              <a:rPr lang="en-US" sz="1100" dirty="0">
                <a:solidFill>
                  <a:schemeClr val="tx1"/>
                </a:solidFill>
                <a:latin typeface="Raleway Medium" pitchFamily="2" charset="0"/>
              </a:rPr>
            </a:br>
            <a:r>
              <a:rPr lang="en-US" sz="1100" dirty="0">
                <a:solidFill>
                  <a:schemeClr val="tx1"/>
                </a:solidFill>
                <a:latin typeface="Raleway Medium" pitchFamily="2" charset="0"/>
              </a:rPr>
              <a:t>(2) having to rely on whānau members with no training </a:t>
            </a:r>
            <a:br>
              <a:rPr lang="en-US" sz="1100" dirty="0">
                <a:solidFill>
                  <a:schemeClr val="tx1"/>
                </a:solidFill>
                <a:latin typeface="Raleway Medium" pitchFamily="2" charset="0"/>
              </a:rPr>
            </a:br>
            <a:r>
              <a:rPr lang="en-US" sz="1100" dirty="0">
                <a:solidFill>
                  <a:schemeClr val="tx1"/>
                </a:solidFill>
                <a:latin typeface="Raleway Medium" pitchFamily="2" charset="0"/>
              </a:rPr>
              <a:t>in how to support them, or (3) a revolving number of strangers coming through their doors who did not understand their needs as well.</a:t>
            </a:r>
          </a:p>
          <a:p>
            <a:pPr>
              <a:lnSpc>
                <a:spcPct val="104000"/>
              </a:lnSpc>
              <a:spcBef>
                <a:spcPts val="600"/>
              </a:spcBef>
              <a:spcAft>
                <a:spcPts val="0"/>
              </a:spcAft>
            </a:pPr>
            <a:r>
              <a:rPr lang="en-US" sz="1100" dirty="0">
                <a:solidFill>
                  <a:schemeClr val="tx1"/>
                </a:solidFill>
                <a:latin typeface="Raleway Medium" pitchFamily="2" charset="0"/>
              </a:rPr>
              <a:t>The mandates and passes also contributed to division within whānau and communities.</a:t>
            </a:r>
          </a:p>
        </p:txBody>
      </p:sp>
      <p:grpSp>
        <p:nvGrpSpPr>
          <p:cNvPr id="2" name="Group 1">
            <a:extLst>
              <a:ext uri="{FF2B5EF4-FFF2-40B4-BE49-F238E27FC236}">
                <a16:creationId xmlns:a16="http://schemas.microsoft.com/office/drawing/2014/main" id="{0EF81827-263E-0752-8AEE-C6A858A2A71F}"/>
              </a:ext>
              <a:ext uri="{C183D7F6-B498-43B3-948B-1728B52AA6E4}">
                <adec:decorative xmlns:adec="http://schemas.microsoft.com/office/drawing/2017/decorative" val="1"/>
              </a:ext>
            </a:extLst>
          </p:cNvPr>
          <p:cNvGrpSpPr/>
          <p:nvPr/>
        </p:nvGrpSpPr>
        <p:grpSpPr>
          <a:xfrm>
            <a:off x="4723051" y="128274"/>
            <a:ext cx="4215249" cy="4807945"/>
            <a:chOff x="4723051" y="128274"/>
            <a:chExt cx="4215249" cy="4807945"/>
          </a:xfrm>
        </p:grpSpPr>
        <p:sp>
          <p:nvSpPr>
            <p:cNvPr id="10" name="Google Shape;956;p136">
              <a:extLst>
                <a:ext uri="{FF2B5EF4-FFF2-40B4-BE49-F238E27FC236}">
                  <a16:creationId xmlns:a16="http://schemas.microsoft.com/office/drawing/2014/main" id="{3E03AD38-6681-1EF2-3428-6F7A0F220249}"/>
                </a:ext>
              </a:extLst>
            </p:cNvPr>
            <p:cNvSpPr/>
            <p:nvPr/>
          </p:nvSpPr>
          <p:spPr>
            <a:xfrm>
              <a:off x="4723051" y="128274"/>
              <a:ext cx="2089500" cy="1106166"/>
            </a:xfrm>
            <a:prstGeom prst="wedgeRectCallout">
              <a:avLst>
                <a:gd name="adj1" fmla="val -35041"/>
                <a:gd name="adj2" fmla="val 5937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a:lnSpc>
                  <a:spcPct val="105000"/>
                </a:lnSpc>
                <a:buClr>
                  <a:schemeClr val="dk1"/>
                </a:buClr>
                <a:buSzPts val="1100"/>
              </a:pPr>
              <a:r>
                <a:rPr lang="en" sz="1000" dirty="0">
                  <a:solidFill>
                    <a:srgbClr val="434343"/>
                  </a:solidFill>
                  <a:latin typeface="Raleway"/>
                  <a:sym typeface="Raleway"/>
                </a:rPr>
                <a:t>“So something that I’d been doing for years all of sudden </a:t>
              </a:r>
              <a:br>
                <a:rPr lang="en" sz="1000" dirty="0">
                  <a:solidFill>
                    <a:srgbClr val="434343"/>
                  </a:solidFill>
                  <a:latin typeface="Raleway"/>
                  <a:sym typeface="Raleway"/>
                </a:rPr>
              </a:br>
              <a:r>
                <a:rPr lang="en" sz="1000" dirty="0">
                  <a:solidFill>
                    <a:srgbClr val="434343"/>
                  </a:solidFill>
                  <a:latin typeface="Raleway"/>
                  <a:sym typeface="Raleway"/>
                </a:rPr>
                <a:t>I wasn’t able to do it. I lost all my jobs.” </a:t>
              </a:r>
            </a:p>
            <a:p>
              <a:pPr>
                <a:lnSpc>
                  <a:spcPct val="105000"/>
                </a:lnSpc>
                <a:buClr>
                  <a:schemeClr val="dk1"/>
                </a:buClr>
                <a:buSzPts val="1100"/>
              </a:pPr>
              <a:r>
                <a:rPr lang="en" sz="1000" dirty="0">
                  <a:solidFill>
                    <a:srgbClr val="434343"/>
                  </a:solidFill>
                  <a:latin typeface="Raleway Medium" pitchFamily="2" charset="0"/>
                  <a:sym typeface="Raleway"/>
                </a:rPr>
                <a:t>- Carer for whānau member with a disability</a:t>
              </a:r>
              <a:endParaRPr sz="1000" dirty="0">
                <a:solidFill>
                  <a:srgbClr val="434343"/>
                </a:solidFill>
                <a:latin typeface="Raleway Medium" pitchFamily="2" charset="0"/>
                <a:sym typeface="Raleway"/>
              </a:endParaRPr>
            </a:p>
          </p:txBody>
        </p:sp>
        <p:sp>
          <p:nvSpPr>
            <p:cNvPr id="11" name="Google Shape;957;p136">
              <a:extLst>
                <a:ext uri="{FF2B5EF4-FFF2-40B4-BE49-F238E27FC236}">
                  <a16:creationId xmlns:a16="http://schemas.microsoft.com/office/drawing/2014/main" id="{A230ABAF-8FC2-775A-9151-048EA28C0964}"/>
                </a:ext>
              </a:extLst>
            </p:cNvPr>
            <p:cNvSpPr/>
            <p:nvPr/>
          </p:nvSpPr>
          <p:spPr>
            <a:xfrm>
              <a:off x="7014544" y="128274"/>
              <a:ext cx="1923756" cy="2384338"/>
            </a:xfrm>
            <a:prstGeom prst="wedgeRectCallout">
              <a:avLst>
                <a:gd name="adj1" fmla="val 38171"/>
                <a:gd name="adj2" fmla="val 5425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a:lnSpc>
                  <a:spcPct val="105000"/>
                </a:lnSpc>
                <a:buClr>
                  <a:schemeClr val="dk1"/>
                </a:buClr>
                <a:buSzPts val="1100"/>
              </a:pPr>
              <a:r>
                <a:rPr lang="en" sz="1000" dirty="0">
                  <a:solidFill>
                    <a:srgbClr val="434343"/>
                  </a:solidFill>
                  <a:latin typeface="Raleway"/>
                  <a:sym typeface="Raleway"/>
                </a:rPr>
                <a:t>“And so that is the role of a carer, to identify that (eg, bed sores); they come and do daily check-ups. But even the slightest little red mark, those (at the) ADHB are trained to pick that up but parents and siblings have no idea what that is, so we had a lot of people falling ill during lockdown because of that.” </a:t>
              </a:r>
              <a:endParaRPr sz="1000" dirty="0">
                <a:solidFill>
                  <a:srgbClr val="434343"/>
                </a:solidFill>
                <a:latin typeface="Raleway Medium" pitchFamily="2" charset="0"/>
                <a:sym typeface="Raleway"/>
              </a:endParaRPr>
            </a:p>
            <a:p>
              <a:pPr>
                <a:lnSpc>
                  <a:spcPct val="105000"/>
                </a:lnSpc>
                <a:buClr>
                  <a:schemeClr val="dk1"/>
                </a:buClr>
                <a:buSzPts val="1100"/>
              </a:pPr>
              <a:r>
                <a:rPr lang="en" sz="1000" dirty="0">
                  <a:solidFill>
                    <a:srgbClr val="434343"/>
                  </a:solidFill>
                  <a:latin typeface="Raleway Medium" pitchFamily="2" charset="0"/>
                  <a:sym typeface="Raleway"/>
                </a:rPr>
                <a:t>- Whānau with disability</a:t>
              </a:r>
              <a:endParaRPr sz="1000" dirty="0">
                <a:solidFill>
                  <a:srgbClr val="434343"/>
                </a:solidFill>
                <a:latin typeface="Raleway Medium" pitchFamily="2" charset="0"/>
                <a:sym typeface="Raleway"/>
              </a:endParaRPr>
            </a:p>
          </p:txBody>
        </p:sp>
        <p:sp>
          <p:nvSpPr>
            <p:cNvPr id="12" name="Google Shape;961;p136">
              <a:extLst>
                <a:ext uri="{FF2B5EF4-FFF2-40B4-BE49-F238E27FC236}">
                  <a16:creationId xmlns:a16="http://schemas.microsoft.com/office/drawing/2014/main" id="{5DA0BEB5-399A-D1BD-62A0-02F5663B0D2F}"/>
                </a:ext>
              </a:extLst>
            </p:cNvPr>
            <p:cNvSpPr/>
            <p:nvPr/>
          </p:nvSpPr>
          <p:spPr>
            <a:xfrm>
              <a:off x="4723051" y="1521349"/>
              <a:ext cx="2089500" cy="2026513"/>
            </a:xfrm>
            <a:prstGeom prst="wedgeRectCallout">
              <a:avLst>
                <a:gd name="adj1" fmla="val -34032"/>
                <a:gd name="adj2" fmla="val 57662"/>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a:lnSpc>
                  <a:spcPct val="105000"/>
                </a:lnSpc>
                <a:buClr>
                  <a:schemeClr val="dk1"/>
                </a:buClr>
                <a:buSzPts val="1100"/>
              </a:pPr>
              <a:r>
                <a:rPr lang="en" sz="1000" dirty="0">
                  <a:solidFill>
                    <a:srgbClr val="434343"/>
                  </a:solidFill>
                  <a:latin typeface="Raleway"/>
                  <a:sym typeface="Raleway"/>
                </a:rPr>
                <a:t>“I don’t like random people turning up at my house. I understand they have many people to deal with. But when you are expecting one person and another walks through the door who doesn’t understand my idiosyncrasies. I get angry about it.” </a:t>
              </a:r>
              <a:endParaRPr sz="1000" dirty="0">
                <a:solidFill>
                  <a:srgbClr val="434343"/>
                </a:solidFill>
                <a:latin typeface="Raleway"/>
                <a:sym typeface="Raleway"/>
              </a:endParaRPr>
            </a:p>
            <a:p>
              <a:pPr>
                <a:lnSpc>
                  <a:spcPct val="105000"/>
                </a:lnSpc>
                <a:buClr>
                  <a:schemeClr val="dk1"/>
                </a:buClr>
                <a:buSzPts val="1100"/>
              </a:pPr>
              <a:r>
                <a:rPr lang="en" sz="1000" dirty="0">
                  <a:solidFill>
                    <a:srgbClr val="434343"/>
                  </a:solidFill>
                  <a:latin typeface="Raleway Medium" pitchFamily="2" charset="0"/>
                  <a:sym typeface="Raleway"/>
                </a:rPr>
                <a:t>- Community stakeholder</a:t>
              </a:r>
              <a:endParaRPr sz="1000" dirty="0">
                <a:solidFill>
                  <a:srgbClr val="434343"/>
                </a:solidFill>
                <a:latin typeface="Raleway Medium" pitchFamily="2" charset="0"/>
                <a:sym typeface="Raleway"/>
              </a:endParaRPr>
            </a:p>
          </p:txBody>
        </p:sp>
        <p:sp>
          <p:nvSpPr>
            <p:cNvPr id="13" name="Google Shape;959;p136">
              <a:extLst>
                <a:ext uri="{FF2B5EF4-FFF2-40B4-BE49-F238E27FC236}">
                  <a16:creationId xmlns:a16="http://schemas.microsoft.com/office/drawing/2014/main" id="{E7307C7B-E4E0-740B-8843-E2C82382B1BE}"/>
                </a:ext>
              </a:extLst>
            </p:cNvPr>
            <p:cNvSpPr/>
            <p:nvPr/>
          </p:nvSpPr>
          <p:spPr>
            <a:xfrm>
              <a:off x="7005099" y="2662791"/>
              <a:ext cx="1933201" cy="947400"/>
            </a:xfrm>
            <a:prstGeom prst="wedgeRectCallout">
              <a:avLst>
                <a:gd name="adj1" fmla="val 38353"/>
                <a:gd name="adj2" fmla="val 63839"/>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a:lnSpc>
                  <a:spcPct val="105000"/>
                </a:lnSpc>
                <a:buClr>
                  <a:schemeClr val="dk1"/>
                </a:buClr>
                <a:buSzPts val="1100"/>
              </a:pPr>
              <a:r>
                <a:rPr lang="en" sz="1000" dirty="0">
                  <a:solidFill>
                    <a:srgbClr val="434343"/>
                  </a:solidFill>
                  <a:latin typeface="Raleway"/>
                  <a:sym typeface="Raleway"/>
                </a:rPr>
                <a:t>“Yeah, I had friends arguing about it (vaccination); facebook friends.” </a:t>
              </a:r>
              <a:endParaRPr sz="1000" dirty="0">
                <a:solidFill>
                  <a:srgbClr val="434343"/>
                </a:solidFill>
                <a:latin typeface="Raleway Medium" pitchFamily="2" charset="0"/>
                <a:sym typeface="Raleway"/>
              </a:endParaRPr>
            </a:p>
            <a:p>
              <a:pPr>
                <a:lnSpc>
                  <a:spcPct val="105000"/>
                </a:lnSpc>
                <a:buClr>
                  <a:schemeClr val="dk1"/>
                </a:buClr>
                <a:buSzPts val="1100"/>
              </a:pPr>
              <a:r>
                <a:rPr lang="en" sz="1000" dirty="0">
                  <a:solidFill>
                    <a:srgbClr val="434343"/>
                  </a:solidFill>
                  <a:latin typeface="Raleway Medium" pitchFamily="2" charset="0"/>
                  <a:sym typeface="Raleway"/>
                </a:rPr>
                <a:t>- Whānau with disability</a:t>
              </a:r>
              <a:endParaRPr sz="1000" dirty="0">
                <a:solidFill>
                  <a:srgbClr val="434343"/>
                </a:solidFill>
                <a:latin typeface="Raleway Medium" pitchFamily="2" charset="0"/>
                <a:sym typeface="Raleway"/>
              </a:endParaRPr>
            </a:p>
          </p:txBody>
        </p:sp>
        <p:sp>
          <p:nvSpPr>
            <p:cNvPr id="14" name="Google Shape;958;p136">
              <a:extLst>
                <a:ext uri="{FF2B5EF4-FFF2-40B4-BE49-F238E27FC236}">
                  <a16:creationId xmlns:a16="http://schemas.microsoft.com/office/drawing/2014/main" id="{52E13D2D-A0E1-CAD0-3185-F9185CD9D0AE}"/>
                </a:ext>
              </a:extLst>
            </p:cNvPr>
            <p:cNvSpPr/>
            <p:nvPr/>
          </p:nvSpPr>
          <p:spPr>
            <a:xfrm>
              <a:off x="4723051" y="3849319"/>
              <a:ext cx="3715933" cy="1086900"/>
            </a:xfrm>
            <a:prstGeom prst="wedgeRectCallout">
              <a:avLst>
                <a:gd name="adj1" fmla="val -33904"/>
                <a:gd name="adj2" fmla="val 60256"/>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a:lnSpc>
                  <a:spcPct val="105000"/>
                </a:lnSpc>
                <a:buClr>
                  <a:schemeClr val="dk1"/>
                </a:buClr>
                <a:buSzPts val="1100"/>
              </a:pPr>
              <a:r>
                <a:rPr lang="en" sz="1000" dirty="0">
                  <a:solidFill>
                    <a:srgbClr val="434343"/>
                  </a:solidFill>
                  <a:latin typeface="Raleway"/>
                  <a:sym typeface="Raleway"/>
                </a:rPr>
                <a:t>“Just no support; it made us feel like not a 2nd citizen, but a 3rd citizen; we didn’t feel like people; we didn’t feel like citizens of the country because we were put in the background. We were just ignored all the time.” </a:t>
              </a:r>
              <a:endParaRPr sz="1000" dirty="0">
                <a:solidFill>
                  <a:srgbClr val="434343"/>
                </a:solidFill>
                <a:latin typeface="Raleway"/>
                <a:sym typeface="Raleway"/>
              </a:endParaRPr>
            </a:p>
            <a:p>
              <a:pPr>
                <a:lnSpc>
                  <a:spcPct val="105000"/>
                </a:lnSpc>
                <a:buClr>
                  <a:schemeClr val="dk1"/>
                </a:buClr>
                <a:buSzPts val="1100"/>
              </a:pPr>
              <a:r>
                <a:rPr lang="en" sz="1000" dirty="0">
                  <a:solidFill>
                    <a:srgbClr val="434343"/>
                  </a:solidFill>
                  <a:latin typeface="Raleway Medium" pitchFamily="2" charset="0"/>
                  <a:sym typeface="Raleway"/>
                </a:rPr>
                <a:t>- Whānau with disability</a:t>
              </a:r>
              <a:endParaRPr sz="1000" dirty="0">
                <a:solidFill>
                  <a:srgbClr val="434343"/>
                </a:solidFill>
                <a:latin typeface="Raleway Medium" pitchFamily="2" charset="0"/>
                <a:sym typeface="Raleway"/>
              </a:endParaRPr>
            </a:p>
          </p:txBody>
        </p:sp>
      </p:grpSp>
      <p:sp>
        <p:nvSpPr>
          <p:cNvPr id="15" name="Google Shape;8;p1">
            <a:extLst>
              <a:ext uri="{FF2B5EF4-FFF2-40B4-BE49-F238E27FC236}">
                <a16:creationId xmlns:a16="http://schemas.microsoft.com/office/drawing/2014/main" id="{E8375E02-35DD-F70E-CE9E-9F71887C2D84}"/>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23</a:t>
            </a:fld>
            <a:endParaRPr lang="en" dirty="0"/>
          </a:p>
        </p:txBody>
      </p:sp>
    </p:spTree>
    <p:extLst>
      <p:ext uri="{BB962C8B-B14F-4D97-AF65-F5344CB8AC3E}">
        <p14:creationId xmlns:p14="http://schemas.microsoft.com/office/powerpoint/2010/main" val="4065637683"/>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2" name="Google Shape;889;p130">
            <a:extLst>
              <a:ext uri="{FF2B5EF4-FFF2-40B4-BE49-F238E27FC236}">
                <a16:creationId xmlns:a16="http://schemas.microsoft.com/office/drawing/2014/main" id="{308D0C3A-7841-9309-D3F3-9F82C24665D0}"/>
              </a:ext>
            </a:extLst>
          </p:cNvPr>
          <p:cNvSpPr txBox="1">
            <a:spLocks noGrp="1"/>
          </p:cNvSpPr>
          <p:nvPr>
            <p:ph type="title" idx="4294967295"/>
          </p:nvPr>
        </p:nvSpPr>
        <p:spPr>
          <a:xfrm>
            <a:off x="449999" y="335462"/>
            <a:ext cx="5460349" cy="723718"/>
          </a:xfrm>
          <a:prstGeom prst="rect">
            <a:avLst/>
          </a:prstGeom>
          <a:solidFill>
            <a:schemeClr val="lt1"/>
          </a:solid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effectLst/>
                <a:uLnTx/>
                <a:uFillTx/>
                <a:latin typeface="Raleway"/>
                <a:ea typeface="Raleway"/>
                <a:cs typeface="Raleway"/>
                <a:sym typeface="Raleway"/>
              </a:rPr>
              <a:t>4. The vaccination mandates and </a:t>
            </a:r>
            <a:br>
              <a:rPr kumimoji="0" lang="en-US" sz="2000" b="0" i="0" u="none" strike="noStrike" kern="0" cap="none" spc="0" normalizeH="0" baseline="0" noProof="0" dirty="0">
                <a:ln>
                  <a:noFill/>
                </a:ln>
                <a:effectLst/>
                <a:uLnTx/>
                <a:uFillTx/>
                <a:latin typeface="Raleway"/>
                <a:ea typeface="Raleway"/>
                <a:cs typeface="Raleway"/>
                <a:sym typeface="Raleway"/>
              </a:rPr>
            </a:br>
            <a:r>
              <a:rPr kumimoji="0" lang="en-US" sz="2000" b="0" i="0" u="none" strike="noStrike" kern="0" cap="none" spc="0" normalizeH="0" baseline="0" noProof="0" dirty="0">
                <a:ln>
                  <a:noFill/>
                </a:ln>
                <a:effectLst/>
                <a:uLnTx/>
                <a:uFillTx/>
                <a:latin typeface="Raleway"/>
                <a:ea typeface="Raleway"/>
                <a:cs typeface="Raleway"/>
                <a:sym typeface="Raleway"/>
              </a:rPr>
              <a:t>passes made things even worse for us</a:t>
            </a:r>
            <a:br>
              <a:rPr kumimoji="0" lang="en-US" sz="2000" b="0" i="0" u="none" strike="noStrike" kern="0" cap="none" spc="0" normalizeH="0" baseline="0" noProof="0" dirty="0">
                <a:ln>
                  <a:noFill/>
                </a:ln>
                <a:effectLst/>
                <a:uLnTx/>
                <a:uFillTx/>
                <a:latin typeface="Raleway"/>
                <a:ea typeface="Raleway"/>
                <a:cs typeface="Raleway"/>
                <a:sym typeface="Raleway"/>
              </a:rPr>
            </a:br>
            <a:r>
              <a:rPr kumimoji="0" lang="en-US" sz="2000" b="0" i="0" u="none" strike="noStrike" kern="0" cap="none" spc="0" normalizeH="0" baseline="0" noProof="0" dirty="0">
                <a:ln>
                  <a:noFill/>
                </a:ln>
                <a:effectLst/>
                <a:uLnTx/>
                <a:uFillTx/>
                <a:latin typeface="Raleway"/>
                <a:ea typeface="Raleway"/>
                <a:cs typeface="Raleway"/>
                <a:sym typeface="Raleway"/>
              </a:rPr>
              <a:t>cont.</a:t>
            </a:r>
          </a:p>
        </p:txBody>
      </p:sp>
      <p:pic>
        <p:nvPicPr>
          <p:cNvPr id="971" name="Google Shape;971;p13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11413" y="1048963"/>
            <a:ext cx="2761704" cy="2328725"/>
          </a:xfrm>
          <a:prstGeom prst="rect">
            <a:avLst/>
          </a:prstGeom>
          <a:noFill/>
          <a:ln>
            <a:noFill/>
          </a:ln>
        </p:spPr>
      </p:pic>
      <p:grpSp>
        <p:nvGrpSpPr>
          <p:cNvPr id="7" name="Group 6">
            <a:extLst>
              <a:ext uri="{FF2B5EF4-FFF2-40B4-BE49-F238E27FC236}">
                <a16:creationId xmlns:a16="http://schemas.microsoft.com/office/drawing/2014/main" id="{45EAC86F-D1B1-0AE9-ED10-B356BA8B436E}"/>
              </a:ext>
              <a:ext uri="{C183D7F6-B498-43B3-948B-1728B52AA6E4}">
                <adec:decorative xmlns:adec="http://schemas.microsoft.com/office/drawing/2017/decorative" val="1"/>
              </a:ext>
            </a:extLst>
          </p:cNvPr>
          <p:cNvGrpSpPr/>
          <p:nvPr/>
        </p:nvGrpSpPr>
        <p:grpSpPr>
          <a:xfrm>
            <a:off x="475625" y="719399"/>
            <a:ext cx="8451675" cy="4249526"/>
            <a:chOff x="475625" y="719399"/>
            <a:chExt cx="8451675" cy="4249526"/>
          </a:xfrm>
        </p:grpSpPr>
        <p:grpSp>
          <p:nvGrpSpPr>
            <p:cNvPr id="3" name="Group 2">
              <a:extLst>
                <a:ext uri="{FF2B5EF4-FFF2-40B4-BE49-F238E27FC236}">
                  <a16:creationId xmlns:a16="http://schemas.microsoft.com/office/drawing/2014/main" id="{D93B6B33-709D-753E-B581-FD4E3F43D40E}"/>
                </a:ext>
              </a:extLst>
            </p:cNvPr>
            <p:cNvGrpSpPr/>
            <p:nvPr/>
          </p:nvGrpSpPr>
          <p:grpSpPr>
            <a:xfrm>
              <a:off x="500650" y="719399"/>
              <a:ext cx="8426650" cy="4249526"/>
              <a:chOff x="500650" y="719399"/>
              <a:chExt cx="8426650" cy="4249526"/>
            </a:xfrm>
          </p:grpSpPr>
          <p:sp>
            <p:nvSpPr>
              <p:cNvPr id="969" name="Google Shape;969;p137"/>
              <p:cNvSpPr/>
              <p:nvPr/>
            </p:nvSpPr>
            <p:spPr>
              <a:xfrm>
                <a:off x="500650" y="1337404"/>
                <a:ext cx="1625330" cy="2051100"/>
              </a:xfrm>
              <a:prstGeom prst="wedgeRectCallout">
                <a:avLst>
                  <a:gd name="adj1" fmla="val -2931"/>
                  <a:gd name="adj2" fmla="val 55375"/>
                </a:avLst>
              </a:prstGeom>
              <a:no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12000"/>
                  </a:lnSpc>
                  <a:spcBef>
                    <a:spcPts val="0"/>
                  </a:spcBef>
                  <a:spcAft>
                    <a:spcPts val="0"/>
                  </a:spcAft>
                  <a:buNone/>
                </a:pPr>
                <a:r>
                  <a:rPr lang="en" sz="1000" dirty="0">
                    <a:solidFill>
                      <a:srgbClr val="434343"/>
                    </a:solidFill>
                    <a:latin typeface="Raleway"/>
                    <a:ea typeface="Raleway"/>
                    <a:cs typeface="Raleway"/>
                    <a:sym typeface="Raleway"/>
                  </a:rPr>
                  <a:t>“The process is difficult for some people with disabilities. Not easy for many to stand and scan the QR code. It is impossible for me as a physically disabled person; makes me embarrassed.” </a:t>
                </a:r>
                <a:endParaRPr sz="1000" dirty="0">
                  <a:solidFill>
                    <a:srgbClr val="434343"/>
                  </a:solidFill>
                  <a:latin typeface="Raleway"/>
                  <a:ea typeface="Raleway"/>
                  <a:cs typeface="Raleway"/>
                  <a:sym typeface="Raleway"/>
                </a:endParaRPr>
              </a:p>
              <a:p>
                <a:pPr marL="0" lvl="0" indent="0" algn="l" rtl="0">
                  <a:lnSpc>
                    <a:spcPct val="112000"/>
                  </a:lnSpc>
                  <a:spcBef>
                    <a:spcPts val="0"/>
                  </a:spcBef>
                  <a:spcAft>
                    <a:spcPts val="0"/>
                  </a:spcAft>
                  <a:buNone/>
                </a:pPr>
                <a:r>
                  <a:rPr lang="en" sz="1000" dirty="0">
                    <a:solidFill>
                      <a:srgbClr val="434343"/>
                    </a:solidFill>
                    <a:latin typeface="Raleway Medium" pitchFamily="2" charset="0"/>
                    <a:ea typeface="Raleway"/>
                    <a:cs typeface="Raleway"/>
                    <a:sym typeface="Raleway"/>
                  </a:rPr>
                  <a:t>- NZ Disability Support Network</a:t>
                </a:r>
                <a:endParaRPr sz="1000" dirty="0">
                  <a:solidFill>
                    <a:srgbClr val="434343"/>
                  </a:solidFill>
                  <a:latin typeface="Raleway Medium" pitchFamily="2" charset="0"/>
                  <a:ea typeface="Raleway"/>
                  <a:cs typeface="Raleway"/>
                  <a:sym typeface="Raleway"/>
                </a:endParaRPr>
              </a:p>
            </p:txBody>
          </p:sp>
          <p:sp>
            <p:nvSpPr>
              <p:cNvPr id="968" name="Google Shape;968;p137"/>
              <p:cNvSpPr/>
              <p:nvPr/>
            </p:nvSpPr>
            <p:spPr>
              <a:xfrm>
                <a:off x="6164580" y="719399"/>
                <a:ext cx="2762720" cy="3090601"/>
              </a:xfrm>
              <a:prstGeom prst="wedgeRectCallout">
                <a:avLst>
                  <a:gd name="adj1" fmla="val 5133"/>
                  <a:gd name="adj2" fmla="val 53940"/>
                </a:avLst>
              </a:prstGeom>
              <a:no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12000"/>
                  </a:lnSpc>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“…someone put on social media that I’m not vaccinated and I should be because of the dangers… and the shop, the pub, whatever. And then from that it just spilt fear, you know, and the next minute they (group of local kaumatua) were attacking me and calling me selfish, and I’m just bloody selfish and all of this for not getting vaccinated. I thought, wow, you know, after 11 years of looking after them, next minute I was getting abused. I thought, well I’m not even gonna have the (kaumatua) lunch… because I don’t wanna put myself up to be abused for personal choice.” </a:t>
                </a:r>
                <a:br>
                  <a:rPr lang="en" sz="1000" dirty="0">
                    <a:solidFill>
                      <a:srgbClr val="434343"/>
                    </a:solidFill>
                    <a:latin typeface="Raleway"/>
                    <a:ea typeface="Raleway"/>
                    <a:cs typeface="Raleway"/>
                    <a:sym typeface="Raleway"/>
                  </a:rPr>
                </a:br>
                <a:r>
                  <a:rPr lang="en" sz="1000" dirty="0">
                    <a:solidFill>
                      <a:srgbClr val="434343"/>
                    </a:solidFill>
                    <a:latin typeface="Raleway Medium" pitchFamily="2" charset="0"/>
                    <a:ea typeface="Raleway"/>
                    <a:cs typeface="Raleway"/>
                    <a:sym typeface="Raleway"/>
                  </a:rPr>
                  <a:t>- Carer for whānau member with a disability</a:t>
                </a:r>
                <a:endParaRPr sz="1000" dirty="0">
                  <a:solidFill>
                    <a:srgbClr val="434343"/>
                  </a:solidFill>
                  <a:latin typeface="Raleway Medium" pitchFamily="2" charset="0"/>
                  <a:ea typeface="Raleway"/>
                  <a:cs typeface="Raleway"/>
                  <a:sym typeface="Raleway"/>
                </a:endParaRPr>
              </a:p>
            </p:txBody>
          </p:sp>
          <p:sp>
            <p:nvSpPr>
              <p:cNvPr id="970" name="Google Shape;970;p137"/>
              <p:cNvSpPr/>
              <p:nvPr/>
            </p:nvSpPr>
            <p:spPr>
              <a:xfrm>
                <a:off x="1565450" y="3622225"/>
                <a:ext cx="2010600" cy="1346700"/>
              </a:xfrm>
              <a:prstGeom prst="wedgeRectCallout">
                <a:avLst>
                  <a:gd name="adj1" fmla="val 39180"/>
                  <a:gd name="adj2" fmla="val -59939"/>
                </a:avLst>
              </a:prstGeom>
              <a:no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12000"/>
                  </a:lnSpc>
                  <a:spcBef>
                    <a:spcPts val="0"/>
                  </a:spcBef>
                  <a:spcAft>
                    <a:spcPts val="0"/>
                  </a:spcAft>
                  <a:buNone/>
                </a:pPr>
                <a:r>
                  <a:rPr lang="en" sz="1000" dirty="0">
                    <a:solidFill>
                      <a:srgbClr val="434343"/>
                    </a:solidFill>
                    <a:latin typeface="Raleway"/>
                    <a:ea typeface="Raleway"/>
                    <a:cs typeface="Raleway"/>
                    <a:sym typeface="Raleway"/>
                  </a:rPr>
                  <a:t>“Because people are fearful of COVID or you can’t come here. That’s affected me too. You can’t come here because you haven’t been vaccinated.” </a:t>
                </a:r>
                <a:endParaRPr sz="1000" dirty="0">
                  <a:solidFill>
                    <a:srgbClr val="434343"/>
                  </a:solidFill>
                  <a:latin typeface="Raleway Medium" pitchFamily="2" charset="0"/>
                  <a:ea typeface="Raleway"/>
                  <a:cs typeface="Raleway"/>
                  <a:sym typeface="Raleway"/>
                </a:endParaRPr>
              </a:p>
              <a:p>
                <a:pPr marL="0" lvl="0" indent="0" algn="l" rtl="0">
                  <a:lnSpc>
                    <a:spcPct val="112000"/>
                  </a:lnSpc>
                  <a:spcBef>
                    <a:spcPts val="0"/>
                  </a:spcBef>
                  <a:spcAft>
                    <a:spcPts val="0"/>
                  </a:spcAft>
                  <a:buNone/>
                </a:pPr>
                <a:r>
                  <a:rPr lang="en" sz="1000" dirty="0">
                    <a:solidFill>
                      <a:srgbClr val="434343"/>
                    </a:solidFill>
                    <a:latin typeface="Raleway Medium" pitchFamily="2" charset="0"/>
                    <a:ea typeface="Raleway"/>
                    <a:cs typeface="Raleway"/>
                    <a:sym typeface="Raleway"/>
                  </a:rPr>
                  <a:t>- Whānau with disability</a:t>
                </a:r>
                <a:endParaRPr sz="1000" dirty="0">
                  <a:solidFill>
                    <a:srgbClr val="434343"/>
                  </a:solidFill>
                  <a:latin typeface="Raleway Medium" pitchFamily="2" charset="0"/>
                  <a:ea typeface="Raleway"/>
                  <a:cs typeface="Raleway"/>
                  <a:sym typeface="Raleway"/>
                </a:endParaRPr>
              </a:p>
            </p:txBody>
          </p:sp>
          <p:sp>
            <p:nvSpPr>
              <p:cNvPr id="972" name="Google Shape;972;p137"/>
              <p:cNvSpPr/>
              <p:nvPr/>
            </p:nvSpPr>
            <p:spPr>
              <a:xfrm>
                <a:off x="4224561" y="3933925"/>
                <a:ext cx="2010600" cy="1035000"/>
              </a:xfrm>
              <a:prstGeom prst="wedgeRectCallout">
                <a:avLst>
                  <a:gd name="adj1" fmla="val 3978"/>
                  <a:gd name="adj2" fmla="val -63365"/>
                </a:avLst>
              </a:prstGeom>
              <a:no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12000"/>
                  </a:lnSpc>
                  <a:spcBef>
                    <a:spcPts val="0"/>
                  </a:spcBef>
                  <a:spcAft>
                    <a:spcPts val="0"/>
                  </a:spcAft>
                  <a:buNone/>
                </a:pPr>
                <a:r>
                  <a:rPr lang="en" sz="1000" dirty="0">
                    <a:solidFill>
                      <a:srgbClr val="434343"/>
                    </a:solidFill>
                    <a:latin typeface="Raleway"/>
                    <a:ea typeface="Raleway"/>
                    <a:cs typeface="Raleway"/>
                    <a:sym typeface="Raleway"/>
                  </a:rPr>
                  <a:t>“Mandates have undone the investment of years of training within the workforce.” </a:t>
                </a:r>
                <a:endParaRPr sz="1000" dirty="0">
                  <a:solidFill>
                    <a:srgbClr val="434343"/>
                  </a:solidFill>
                  <a:latin typeface="Raleway Medium" pitchFamily="2" charset="0"/>
                  <a:ea typeface="Raleway"/>
                  <a:cs typeface="Raleway"/>
                  <a:sym typeface="Raleway"/>
                </a:endParaRPr>
              </a:p>
              <a:p>
                <a:pPr marL="0" lvl="0" indent="0" algn="l" rtl="0">
                  <a:lnSpc>
                    <a:spcPct val="112000"/>
                  </a:lnSpc>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grpSp>
        <p:cxnSp>
          <p:nvCxnSpPr>
            <p:cNvPr id="4" name="Google Shape;453;p64">
              <a:extLst>
                <a:ext uri="{FF2B5EF4-FFF2-40B4-BE49-F238E27FC236}">
                  <a16:creationId xmlns:a16="http://schemas.microsoft.com/office/drawing/2014/main" id="{0FE29CC0-D731-C08B-8CE4-DF42FB928CC9}"/>
                </a:ext>
                <a:ext uri="{C183D7F6-B498-43B3-948B-1728B52AA6E4}">
                  <adec:decorative xmlns:adec="http://schemas.microsoft.com/office/drawing/2017/decorative" val="1"/>
                </a:ext>
              </a:extLst>
            </p:cNvPr>
            <p:cNvCxnSpPr/>
            <p:nvPr/>
          </p:nvCxnSpPr>
          <p:spPr>
            <a:xfrm>
              <a:off x="475625" y="1109271"/>
              <a:ext cx="2476200" cy="0"/>
            </a:xfrm>
            <a:prstGeom prst="straightConnector1">
              <a:avLst/>
            </a:prstGeom>
            <a:noFill/>
            <a:ln w="38100" cap="flat" cmpd="sng">
              <a:solidFill>
                <a:srgbClr val="FAC32F"/>
              </a:solidFill>
              <a:prstDash val="solid"/>
              <a:round/>
              <a:headEnd type="none" w="med" len="med"/>
              <a:tailEnd type="none" w="med" len="med"/>
            </a:ln>
          </p:spPr>
        </p:cxnSp>
      </p:grpSp>
      <p:sp>
        <p:nvSpPr>
          <p:cNvPr id="5" name="Google Shape;936;p134">
            <a:extLst>
              <a:ext uri="{FF2B5EF4-FFF2-40B4-BE49-F238E27FC236}">
                <a16:creationId xmlns:a16="http://schemas.microsoft.com/office/drawing/2014/main" id="{B46BF199-941F-3BF2-0B11-B4F49390F6C5}"/>
              </a:ext>
            </a:extLst>
          </p:cNvPr>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24</a:t>
            </a:fld>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C32F"/>
        </a:solidFill>
        <a:effectLst/>
      </p:bgPr>
    </p:bg>
    <p:spTree>
      <p:nvGrpSpPr>
        <p:cNvPr id="1" name="Shape 976"/>
        <p:cNvGrpSpPr/>
        <p:nvPr/>
      </p:nvGrpSpPr>
      <p:grpSpPr>
        <a:xfrm>
          <a:off x="0" y="0"/>
          <a:ext cx="0" cy="0"/>
          <a:chOff x="0" y="0"/>
          <a:chExt cx="0" cy="0"/>
        </a:xfrm>
      </p:grpSpPr>
      <p:sp>
        <p:nvSpPr>
          <p:cNvPr id="2" name="Google Shape;916;p132">
            <a:extLst>
              <a:ext uri="{FF2B5EF4-FFF2-40B4-BE49-F238E27FC236}">
                <a16:creationId xmlns:a16="http://schemas.microsoft.com/office/drawing/2014/main" id="{7300BA40-0584-9345-5715-DF6A9A646FAF}"/>
              </a:ext>
            </a:extLst>
          </p:cNvPr>
          <p:cNvSpPr txBox="1">
            <a:spLocks noGrp="1"/>
          </p:cNvSpPr>
          <p:nvPr>
            <p:ph type="title" idx="4294967295"/>
          </p:nvPr>
        </p:nvSpPr>
        <p:spPr>
          <a:xfrm>
            <a:off x="1275347" y="384340"/>
            <a:ext cx="7421613" cy="646300"/>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NZ" sz="3000" b="1" i="0" u="none" strike="noStrike" kern="0" cap="none" spc="0" normalizeH="0" baseline="0" noProof="0" dirty="0">
                <a:ln>
                  <a:noFill/>
                </a:ln>
                <a:solidFill>
                  <a:srgbClr val="000000"/>
                </a:solidFill>
                <a:effectLst/>
                <a:uLnTx/>
                <a:uFillTx/>
                <a:latin typeface="Raleway ExtraBold" panose="020B0903030101060003" pitchFamily="34" charset="0"/>
                <a:ea typeface="Raleway"/>
                <a:cs typeface="Raleway"/>
                <a:sym typeface="Raleway"/>
              </a:rPr>
              <a:t>On the vaccination mandate:</a:t>
            </a:r>
          </a:p>
        </p:txBody>
      </p:sp>
      <p:sp>
        <p:nvSpPr>
          <p:cNvPr id="977" name="Google Shape;977;p138"/>
          <p:cNvSpPr txBox="1">
            <a:spLocks noGrp="1"/>
          </p:cNvSpPr>
          <p:nvPr>
            <p:ph type="body" idx="1"/>
          </p:nvPr>
        </p:nvSpPr>
        <p:spPr>
          <a:xfrm>
            <a:off x="594300" y="783850"/>
            <a:ext cx="7955400" cy="3924900"/>
          </a:xfrm>
          <a:prstGeom prst="rect">
            <a:avLst/>
          </a:prstGeom>
        </p:spPr>
        <p:txBody>
          <a:bodyPr spcFirstLastPara="1" wrap="square" lIns="91425" tIns="91425" rIns="91425" bIns="91425" anchor="ctr" anchorCtr="0">
            <a:noAutofit/>
          </a:bodyPr>
          <a:lstStyle/>
          <a:p>
            <a:pPr marL="0" lvl="0" indent="0" algn="ctr" rtl="0">
              <a:lnSpc>
                <a:spcPct val="125000"/>
              </a:lnSpc>
              <a:spcBef>
                <a:spcPts val="0"/>
              </a:spcBef>
              <a:spcAft>
                <a:spcPts val="0"/>
              </a:spcAft>
              <a:buNone/>
            </a:pPr>
            <a:r>
              <a:rPr lang="en" sz="1900" i="0" dirty="0">
                <a:latin typeface="Raleway"/>
                <a:ea typeface="Raleway"/>
                <a:cs typeface="Raleway"/>
                <a:sym typeface="Raleway"/>
              </a:rPr>
              <a:t>Like [sister] wouldn’t come down and visit mum because we’re not vaccinated. And then I said to her, ‘Well that’s okay. If mum dies and we can’t go to the marae because they don’t have vaccinated people then you’ll have to do it on your own, because I can’t come.’ ‘Oh, I can’t do that (she said).’ I said, ‘Well that’s what you’ll have to do.’ In the end she burst into tears and “Oh, we won’t be going there (to the marae) then.’ …the sad thing… was I missed out on a lot of time with mum before she died because of those issues..</a:t>
            </a:r>
            <a:endParaRPr sz="1900" i="0" dirty="0">
              <a:latin typeface="Raleway"/>
              <a:ea typeface="Raleway"/>
              <a:cs typeface="Raleway"/>
              <a:sym typeface="Raleway"/>
            </a:endParaRPr>
          </a:p>
          <a:p>
            <a:pPr marL="0" lvl="0" indent="0" algn="ctr" rtl="0">
              <a:spcBef>
                <a:spcPts val="1000"/>
              </a:spcBef>
              <a:spcAft>
                <a:spcPts val="0"/>
              </a:spcAft>
              <a:buNone/>
            </a:pPr>
            <a:r>
              <a:rPr lang="en" sz="1400" i="0" dirty="0">
                <a:latin typeface="Raleway"/>
                <a:ea typeface="Raleway"/>
                <a:cs typeface="Raleway"/>
                <a:sym typeface="Raleway"/>
              </a:rPr>
              <a:t>- Vaccine free carer for whānau member with a disability</a:t>
            </a:r>
            <a:endParaRPr sz="1400" i="0" dirty="0">
              <a:solidFill>
                <a:srgbClr val="000000"/>
              </a:solidFill>
            </a:endParaRPr>
          </a:p>
        </p:txBody>
      </p:sp>
      <p:sp>
        <p:nvSpPr>
          <p:cNvPr id="978" name="Google Shape;978;p138"/>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000000"/>
                </a:solidFill>
              </a:rPr>
              <a:t>25</a:t>
            </a:fld>
            <a:endParaRPr>
              <a:solidFill>
                <a:srgbClr val="0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9" name="Google Shape;889;p130">
            <a:extLst>
              <a:ext uri="{FF2B5EF4-FFF2-40B4-BE49-F238E27FC236}">
                <a16:creationId xmlns:a16="http://schemas.microsoft.com/office/drawing/2014/main" id="{C4CB88FD-D1E0-A425-206C-60D4777A8E26}"/>
              </a:ext>
            </a:extLst>
          </p:cNvPr>
          <p:cNvSpPr txBox="1">
            <a:spLocks noGrp="1"/>
          </p:cNvSpPr>
          <p:nvPr>
            <p:ph type="title"/>
          </p:nvPr>
        </p:nvSpPr>
        <p:spPr>
          <a:xfrm>
            <a:off x="450000" y="335462"/>
            <a:ext cx="4437884" cy="723718"/>
          </a:xfrm>
          <a:prstGeom prst="rect">
            <a:avLst/>
          </a:prstGeom>
          <a:solidFill>
            <a:schemeClr val="lt1"/>
          </a:solidFill>
        </p:spPr>
        <p:txBody>
          <a:bodyPr spcFirstLastPara="1" wrap="square" lIns="0" tIns="0" rIns="0" bIns="0" anchor="b" anchorCtr="0">
            <a:noAutofit/>
          </a:bodyPr>
          <a:lstStyle/>
          <a:p>
            <a:pPr marL="0" lvl="0" indent="0" algn="l" rtl="0">
              <a:lnSpc>
                <a:spcPct val="90000"/>
              </a:lnSpc>
              <a:spcBef>
                <a:spcPts val="0"/>
              </a:spcBef>
              <a:spcAft>
                <a:spcPts val="0"/>
              </a:spcAft>
              <a:buNone/>
            </a:pPr>
            <a:r>
              <a:rPr lang="en-US" sz="2000" dirty="0">
                <a:latin typeface="Raleway"/>
                <a:ea typeface="Raleway"/>
                <a:cs typeface="Raleway"/>
                <a:sym typeface="Raleway"/>
              </a:rPr>
              <a:t>5. You didn’t understand us and weren’t sensitive to our cultural and unique needs </a:t>
            </a:r>
          </a:p>
        </p:txBody>
      </p:sp>
      <p:sp>
        <p:nvSpPr>
          <p:cNvPr id="10" name="Google Shape;891;p130">
            <a:extLst>
              <a:ext uri="{FF2B5EF4-FFF2-40B4-BE49-F238E27FC236}">
                <a16:creationId xmlns:a16="http://schemas.microsoft.com/office/drawing/2014/main" id="{F56E1358-F768-4E89-9ABC-F4D57BEA63B8}"/>
              </a:ext>
            </a:extLst>
          </p:cNvPr>
          <p:cNvSpPr txBox="1">
            <a:spLocks/>
          </p:cNvSpPr>
          <p:nvPr/>
        </p:nvSpPr>
        <p:spPr>
          <a:xfrm>
            <a:off x="468314" y="1188000"/>
            <a:ext cx="3268800" cy="246198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600"/>
              </a:spcAft>
              <a:buClr>
                <a:schemeClr val="accent1"/>
              </a:buClr>
              <a:buSzPts val="1400"/>
              <a:buFont typeface="Raleway Light"/>
              <a:buNone/>
              <a:defRPr sz="1200" b="0" i="0" u="none" strike="noStrike" cap="none" baseline="0">
                <a:solidFill>
                  <a:schemeClr val="dk2"/>
                </a:solidFill>
                <a:latin typeface="Raleway Medium" pitchFamily="2" charset="0"/>
                <a:ea typeface="Raleway Light"/>
                <a:cs typeface="Raleway Light"/>
                <a:sym typeface="Raleway Light"/>
              </a:defRPr>
            </a:lvl1pPr>
            <a:lvl2pPr marL="914400" marR="0" lvl="1" indent="-304800" algn="l" rtl="0">
              <a:lnSpc>
                <a:spcPct val="100000"/>
              </a:lnSpc>
              <a:spcBef>
                <a:spcPts val="1000"/>
              </a:spcBef>
              <a:spcAft>
                <a:spcPts val="0"/>
              </a:spcAft>
              <a:buClr>
                <a:schemeClr val="accent1"/>
              </a:buClr>
              <a:buSzPts val="1200"/>
              <a:buFont typeface="Raleway Light"/>
              <a:buChar char="○"/>
              <a:defRPr sz="1800" b="0" i="0" u="none" strike="noStrike" cap="none">
                <a:solidFill>
                  <a:schemeClr val="dk2"/>
                </a:solidFill>
                <a:latin typeface="Raleway Light"/>
                <a:ea typeface="Raleway Light"/>
                <a:cs typeface="Raleway Light"/>
                <a:sym typeface="Raleway Light"/>
              </a:defRPr>
            </a:lvl2pPr>
            <a:lvl3pPr marL="1371600" marR="0" lvl="2" indent="-304800" algn="l" rtl="0">
              <a:lnSpc>
                <a:spcPct val="100000"/>
              </a:lnSpc>
              <a:spcBef>
                <a:spcPts val="1000"/>
              </a:spcBef>
              <a:spcAft>
                <a:spcPts val="0"/>
              </a:spcAft>
              <a:buClr>
                <a:schemeClr val="accent1"/>
              </a:buClr>
              <a:buSzPts val="1200"/>
              <a:buFont typeface="Raleway Light"/>
              <a:buChar char="■"/>
              <a:defRPr sz="1800" b="0" i="0" u="none" strike="noStrike" cap="none">
                <a:solidFill>
                  <a:schemeClr val="dk2"/>
                </a:solidFill>
                <a:latin typeface="Raleway Light"/>
                <a:ea typeface="Raleway Light"/>
                <a:cs typeface="Raleway Light"/>
                <a:sym typeface="Raleway Light"/>
              </a:defRPr>
            </a:lvl3pPr>
            <a:lvl4pPr marL="1828800" marR="0" lvl="3" indent="-304800" algn="l" rtl="0">
              <a:lnSpc>
                <a:spcPct val="100000"/>
              </a:lnSpc>
              <a:spcBef>
                <a:spcPts val="1000"/>
              </a:spcBef>
              <a:spcAft>
                <a:spcPts val="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4pPr>
            <a:lvl5pPr marL="2286000" marR="0" lvl="4" indent="-304800" algn="l" rtl="0">
              <a:lnSpc>
                <a:spcPct val="100000"/>
              </a:lnSpc>
              <a:spcBef>
                <a:spcPts val="1000"/>
              </a:spcBef>
              <a:spcAft>
                <a:spcPts val="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5pPr>
            <a:lvl6pPr marL="2743200" marR="0" lvl="5" indent="-304800" algn="l" rtl="0">
              <a:lnSpc>
                <a:spcPct val="100000"/>
              </a:lnSpc>
              <a:spcBef>
                <a:spcPts val="1000"/>
              </a:spcBef>
              <a:spcAft>
                <a:spcPts val="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6pPr>
            <a:lvl7pPr marL="3200400" marR="0" lvl="6" indent="-304800" algn="l" rtl="0">
              <a:lnSpc>
                <a:spcPct val="100000"/>
              </a:lnSpc>
              <a:spcBef>
                <a:spcPts val="1000"/>
              </a:spcBef>
              <a:spcAft>
                <a:spcPts val="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7pPr>
            <a:lvl8pPr marL="3657600" marR="0" lvl="7" indent="-304800" algn="l" rtl="0">
              <a:lnSpc>
                <a:spcPct val="100000"/>
              </a:lnSpc>
              <a:spcBef>
                <a:spcPts val="1000"/>
              </a:spcBef>
              <a:spcAft>
                <a:spcPts val="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8pPr>
            <a:lvl9pPr marL="4114800" marR="0" lvl="8" indent="-304800" algn="l" rtl="0">
              <a:lnSpc>
                <a:spcPct val="100000"/>
              </a:lnSpc>
              <a:spcBef>
                <a:spcPts val="1000"/>
              </a:spcBef>
              <a:spcAft>
                <a:spcPts val="100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9pPr>
          </a:lstStyle>
          <a:p>
            <a:pPr>
              <a:lnSpc>
                <a:spcPct val="114000"/>
              </a:lnSpc>
              <a:spcBef>
                <a:spcPts val="600"/>
              </a:spcBef>
              <a:spcAft>
                <a:spcPts val="0"/>
              </a:spcAft>
            </a:pPr>
            <a:r>
              <a:rPr lang="en-US" sz="1100" dirty="0">
                <a:solidFill>
                  <a:srgbClr val="000000"/>
                </a:solidFill>
              </a:rPr>
              <a:t>There was a lack of cultural responsiveness and understanding of unique needs.</a:t>
            </a:r>
          </a:p>
          <a:p>
            <a:pPr>
              <a:lnSpc>
                <a:spcPct val="114000"/>
              </a:lnSpc>
              <a:spcBef>
                <a:spcPts val="600"/>
              </a:spcBef>
              <a:spcAft>
                <a:spcPts val="0"/>
              </a:spcAft>
            </a:pPr>
            <a:r>
              <a:rPr lang="en-US" sz="1100" dirty="0">
                <a:solidFill>
                  <a:srgbClr val="000000"/>
                </a:solidFill>
              </a:rPr>
              <a:t>Māori felt that Pākehā didn’t understand how </a:t>
            </a:r>
            <a:br>
              <a:rPr lang="en-US" sz="1100" dirty="0">
                <a:solidFill>
                  <a:srgbClr val="000000"/>
                </a:solidFill>
              </a:rPr>
            </a:br>
            <a:r>
              <a:rPr lang="en-US" sz="1100" dirty="0">
                <a:solidFill>
                  <a:srgbClr val="000000"/>
                </a:solidFill>
              </a:rPr>
              <a:t>Māori operate as a people and that this ignorance perpetuates biased policies and services and </a:t>
            </a:r>
            <a:br>
              <a:rPr lang="en-US" sz="1100" dirty="0">
                <a:solidFill>
                  <a:srgbClr val="000000"/>
                </a:solidFill>
              </a:rPr>
            </a:br>
            <a:r>
              <a:rPr lang="en-US" sz="1100" dirty="0">
                <a:solidFill>
                  <a:srgbClr val="000000"/>
                </a:solidFill>
              </a:rPr>
              <a:t>failure to do anything different.</a:t>
            </a:r>
          </a:p>
          <a:p>
            <a:pPr>
              <a:lnSpc>
                <a:spcPct val="114000"/>
              </a:lnSpc>
              <a:spcBef>
                <a:spcPts val="600"/>
              </a:spcBef>
              <a:spcAft>
                <a:spcPts val="0"/>
              </a:spcAft>
            </a:pPr>
            <a:r>
              <a:rPr lang="en-US" sz="1100" dirty="0">
                <a:solidFill>
                  <a:srgbClr val="000000"/>
                </a:solidFill>
              </a:rPr>
              <a:t>Making mask wearing mandatory upset many </a:t>
            </a:r>
            <a:br>
              <a:rPr lang="en-US" sz="1100" dirty="0">
                <a:solidFill>
                  <a:srgbClr val="000000"/>
                </a:solidFill>
              </a:rPr>
            </a:br>
            <a:r>
              <a:rPr lang="en-US" sz="1100" dirty="0">
                <a:solidFill>
                  <a:srgbClr val="000000"/>
                </a:solidFill>
              </a:rPr>
              <a:t>in the disability community, some of whom have breathing problems. Even though they could ask </a:t>
            </a:r>
            <a:br>
              <a:rPr lang="en-US" sz="1100" dirty="0">
                <a:solidFill>
                  <a:srgbClr val="000000"/>
                </a:solidFill>
              </a:rPr>
            </a:br>
            <a:r>
              <a:rPr lang="en-US" sz="1100" dirty="0">
                <a:solidFill>
                  <a:srgbClr val="000000"/>
                </a:solidFill>
              </a:rPr>
              <a:t>for a mask exemption, they still received abuse from members of the public..</a:t>
            </a:r>
          </a:p>
        </p:txBody>
      </p:sp>
      <p:grpSp>
        <p:nvGrpSpPr>
          <p:cNvPr id="4" name="Group 3">
            <a:extLst>
              <a:ext uri="{FF2B5EF4-FFF2-40B4-BE49-F238E27FC236}">
                <a16:creationId xmlns:a16="http://schemas.microsoft.com/office/drawing/2014/main" id="{693D7D00-2961-308F-C6A9-011045B29962}"/>
              </a:ext>
              <a:ext uri="{C183D7F6-B498-43B3-948B-1728B52AA6E4}">
                <adec:decorative xmlns:adec="http://schemas.microsoft.com/office/drawing/2017/decorative" val="1"/>
              </a:ext>
            </a:extLst>
          </p:cNvPr>
          <p:cNvGrpSpPr/>
          <p:nvPr/>
        </p:nvGrpSpPr>
        <p:grpSpPr>
          <a:xfrm>
            <a:off x="464820" y="346266"/>
            <a:ext cx="8580812" cy="4569245"/>
            <a:chOff x="464820" y="346266"/>
            <a:chExt cx="8580812" cy="4569245"/>
          </a:xfrm>
        </p:grpSpPr>
        <p:cxnSp>
          <p:nvCxnSpPr>
            <p:cNvPr id="11" name="Google Shape;453;p64">
              <a:extLst>
                <a:ext uri="{FF2B5EF4-FFF2-40B4-BE49-F238E27FC236}">
                  <a16:creationId xmlns:a16="http://schemas.microsoft.com/office/drawing/2014/main" id="{B63CF478-E81B-13C9-9F1E-D78C923E4352}"/>
                </a:ext>
                <a:ext uri="{C183D7F6-B498-43B3-948B-1728B52AA6E4}">
                  <adec:decorative xmlns:adec="http://schemas.microsoft.com/office/drawing/2017/decorative" val="1"/>
                </a:ext>
              </a:extLst>
            </p:cNvPr>
            <p:cNvCxnSpPr/>
            <p:nvPr/>
          </p:nvCxnSpPr>
          <p:spPr>
            <a:xfrm>
              <a:off x="475625" y="1109271"/>
              <a:ext cx="2476200" cy="0"/>
            </a:xfrm>
            <a:prstGeom prst="straightConnector1">
              <a:avLst/>
            </a:prstGeom>
            <a:noFill/>
            <a:ln w="38100" cap="flat" cmpd="sng">
              <a:solidFill>
                <a:srgbClr val="FAC32F"/>
              </a:solidFill>
              <a:prstDash val="solid"/>
              <a:round/>
              <a:headEnd type="none" w="med" len="med"/>
              <a:tailEnd type="none" w="med" len="med"/>
            </a:ln>
          </p:spPr>
        </p:cxnSp>
        <p:sp>
          <p:nvSpPr>
            <p:cNvPr id="17" name="Google Shape;992;p139">
              <a:extLst>
                <a:ext uri="{FF2B5EF4-FFF2-40B4-BE49-F238E27FC236}">
                  <a16:creationId xmlns:a16="http://schemas.microsoft.com/office/drawing/2014/main" id="{FCA01785-0824-9B03-E540-BECD8997C4C2}"/>
                </a:ext>
              </a:extLst>
            </p:cNvPr>
            <p:cNvSpPr/>
            <p:nvPr/>
          </p:nvSpPr>
          <p:spPr>
            <a:xfrm>
              <a:off x="464820" y="3707477"/>
              <a:ext cx="1388918" cy="1208034"/>
            </a:xfrm>
            <a:prstGeom prst="wedgeRectCallout">
              <a:avLst>
                <a:gd name="adj1" fmla="val 39294"/>
                <a:gd name="adj2" fmla="val 5635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“I had a big white Pakeha boss, she's really lovely, but she knew jack shit about… equity”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19" name="Google Shape;994;p139">
              <a:extLst>
                <a:ext uri="{FF2B5EF4-FFF2-40B4-BE49-F238E27FC236}">
                  <a16:creationId xmlns:a16="http://schemas.microsoft.com/office/drawing/2014/main" id="{174A7F70-9BF8-1754-4A4F-8897BA0F13EA}"/>
                </a:ext>
              </a:extLst>
            </p:cNvPr>
            <p:cNvSpPr/>
            <p:nvPr/>
          </p:nvSpPr>
          <p:spPr>
            <a:xfrm>
              <a:off x="1953129" y="3707477"/>
              <a:ext cx="1945539" cy="1208034"/>
            </a:xfrm>
            <a:prstGeom prst="wedgeRectCallout">
              <a:avLst>
                <a:gd name="adj1" fmla="val 33608"/>
                <a:gd name="adj2" fmla="val 56081"/>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“Even then the process for engaging was quite complicated. For a lot of our people, they would just say yes, yes, yes, even though they mean no, no, no!.”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Whānau, Pasifika</a:t>
              </a:r>
              <a:endParaRPr sz="1000" dirty="0">
                <a:solidFill>
                  <a:srgbClr val="434343"/>
                </a:solidFill>
                <a:latin typeface="Raleway Medium" pitchFamily="2" charset="0"/>
                <a:ea typeface="Raleway"/>
                <a:cs typeface="Raleway"/>
                <a:sym typeface="Raleway"/>
              </a:endParaRPr>
            </a:p>
          </p:txBody>
        </p:sp>
        <p:sp>
          <p:nvSpPr>
            <p:cNvPr id="15" name="Google Shape;990;p139">
              <a:extLst>
                <a:ext uri="{FF2B5EF4-FFF2-40B4-BE49-F238E27FC236}">
                  <a16:creationId xmlns:a16="http://schemas.microsoft.com/office/drawing/2014/main" id="{1AFBA477-CBB9-BD72-8416-D95AACC53727}"/>
                </a:ext>
              </a:extLst>
            </p:cNvPr>
            <p:cNvSpPr/>
            <p:nvPr/>
          </p:nvSpPr>
          <p:spPr>
            <a:xfrm>
              <a:off x="5029200" y="346266"/>
              <a:ext cx="4016432" cy="1162494"/>
            </a:xfrm>
            <a:prstGeom prst="wedgeRectCallout">
              <a:avLst>
                <a:gd name="adj1" fmla="val -36221"/>
                <a:gd name="adj2" fmla="val 59787"/>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36000"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“We went to huis at the Ministry of Health; put forward ideas; their scenarios were based around white middle class; someone who had a mobile; that sort of thing; had the technology; I gave them a scenario from us - brown, no phone, no other devices; so how are you going to engage with them? They still didn’t quite get it.” </a:t>
              </a:r>
              <a:endParaRPr sz="1000" dirty="0">
                <a:solidFill>
                  <a:srgbClr val="434343"/>
                </a:solidFill>
                <a:latin typeface="Raleway"/>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13" name="Google Shape;988;p139">
              <a:extLst>
                <a:ext uri="{FF2B5EF4-FFF2-40B4-BE49-F238E27FC236}">
                  <a16:creationId xmlns:a16="http://schemas.microsoft.com/office/drawing/2014/main" id="{23B3B6B2-DF05-0A53-0B48-43E5E6FA5B4D}"/>
                </a:ext>
              </a:extLst>
            </p:cNvPr>
            <p:cNvSpPr/>
            <p:nvPr/>
          </p:nvSpPr>
          <p:spPr>
            <a:xfrm>
              <a:off x="3998422" y="1747519"/>
              <a:ext cx="3168019" cy="1405691"/>
            </a:xfrm>
            <a:prstGeom prst="wedgeRectCallout">
              <a:avLst>
                <a:gd name="adj1" fmla="val -36054"/>
                <a:gd name="adj2" fmla="val 57705"/>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“And then I went to my local disabled organisation for a mask exemption; I went on the train without a mask and then the train guards pretty much yelled at me saying to put a mask on. I showed my exemption and they still didn’t accept it, saying that this is fake. How can I fake my own disability?”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Whānau with disability</a:t>
              </a:r>
              <a:endParaRPr sz="1000" dirty="0">
                <a:solidFill>
                  <a:srgbClr val="434343"/>
                </a:solidFill>
                <a:latin typeface="Raleway Medium" pitchFamily="2" charset="0"/>
                <a:ea typeface="Raleway"/>
                <a:cs typeface="Raleway"/>
                <a:sym typeface="Raleway"/>
              </a:endParaRPr>
            </a:p>
          </p:txBody>
        </p:sp>
        <p:sp>
          <p:nvSpPr>
            <p:cNvPr id="16" name="Google Shape;991;p139">
              <a:extLst>
                <a:ext uri="{FF2B5EF4-FFF2-40B4-BE49-F238E27FC236}">
                  <a16:creationId xmlns:a16="http://schemas.microsoft.com/office/drawing/2014/main" id="{9E888D95-EE19-D7F1-49DF-E49ACADCA55A}"/>
                </a:ext>
              </a:extLst>
            </p:cNvPr>
            <p:cNvSpPr/>
            <p:nvPr/>
          </p:nvSpPr>
          <p:spPr>
            <a:xfrm>
              <a:off x="7296410" y="1579418"/>
              <a:ext cx="1749222" cy="2519982"/>
            </a:xfrm>
            <a:prstGeom prst="wedgeRectCallout">
              <a:avLst>
                <a:gd name="adj1" fmla="val 39294"/>
                <a:gd name="adj2" fmla="val 5635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“The thing that Pākehā don’t get is that there is </a:t>
              </a:r>
              <a:br>
                <a:rPr lang="en" sz="1000" dirty="0">
                  <a:solidFill>
                    <a:srgbClr val="434343"/>
                  </a:solidFill>
                  <a:latin typeface="Raleway"/>
                  <a:ea typeface="Raleway"/>
                  <a:cs typeface="Raleway"/>
                  <a:sym typeface="Raleway"/>
                </a:rPr>
              </a:br>
              <a:r>
                <a:rPr lang="en" sz="1000" dirty="0">
                  <a:solidFill>
                    <a:srgbClr val="434343"/>
                  </a:solidFill>
                  <a:latin typeface="Raleway"/>
                  <a:ea typeface="Raleway"/>
                  <a:cs typeface="Raleway"/>
                  <a:sym typeface="Raleway"/>
                </a:rPr>
                <a:t>a reason why we might stand up and say this isn’t right. But they haven’t actually understood it; they have no knowledge of us at all. They have no knowledge of what it is to be Māori and the way we operate as people. And so, a lot of it is unseen; they don’t see it; they don’t see the need to do anything different.”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Whānau Māori</a:t>
              </a:r>
              <a:endParaRPr sz="1000" dirty="0">
                <a:solidFill>
                  <a:srgbClr val="434343"/>
                </a:solidFill>
                <a:latin typeface="Raleway Medium" pitchFamily="2" charset="0"/>
                <a:ea typeface="Raleway"/>
                <a:cs typeface="Raleway"/>
                <a:sym typeface="Raleway"/>
              </a:endParaRPr>
            </a:p>
          </p:txBody>
        </p:sp>
        <p:sp>
          <p:nvSpPr>
            <p:cNvPr id="18" name="Google Shape;993;p139">
              <a:extLst>
                <a:ext uri="{FF2B5EF4-FFF2-40B4-BE49-F238E27FC236}">
                  <a16:creationId xmlns:a16="http://schemas.microsoft.com/office/drawing/2014/main" id="{90037821-4CBD-6BE5-1B4A-A9FA28B685BA}"/>
                </a:ext>
              </a:extLst>
            </p:cNvPr>
            <p:cNvSpPr/>
            <p:nvPr/>
          </p:nvSpPr>
          <p:spPr>
            <a:xfrm>
              <a:off x="4015406" y="3418839"/>
              <a:ext cx="3151035" cy="1496671"/>
            </a:xfrm>
            <a:prstGeom prst="wedgeRectCallout">
              <a:avLst>
                <a:gd name="adj1" fmla="val -38710"/>
                <a:gd name="adj2" fmla="val 60070"/>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36000"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“But I was giving them (the new managers) the best advice, but it actually was making me really angry and upset and made me look at them in ways of, like you ugly, white racist pigs. You know, you're just disrespecting us so much that </a:t>
              </a:r>
              <a:br>
                <a:rPr lang="en" sz="1000" dirty="0">
                  <a:solidFill>
                    <a:srgbClr val="434343"/>
                  </a:solidFill>
                  <a:latin typeface="Raleway"/>
                  <a:ea typeface="Raleway"/>
                  <a:cs typeface="Raleway"/>
                  <a:sym typeface="Raleway"/>
                </a:rPr>
              </a:br>
              <a:r>
                <a:rPr lang="en" sz="1000" dirty="0">
                  <a:solidFill>
                    <a:srgbClr val="434343"/>
                  </a:solidFill>
                  <a:latin typeface="Raleway"/>
                  <a:ea typeface="Raleway"/>
                  <a:cs typeface="Raleway"/>
                  <a:sym typeface="Raleway"/>
                </a:rPr>
                <a:t>I really want to punch your face in; you know like that, because that was the atmosphere that they were producing.” </a:t>
              </a:r>
              <a:endParaRPr sz="1000" dirty="0">
                <a:solidFill>
                  <a:srgbClr val="434343"/>
                </a:solidFill>
                <a:latin typeface="Raleway"/>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14" name="Google Shape;989;p139">
              <a:extLst>
                <a:ext uri="{FF2B5EF4-FFF2-40B4-BE49-F238E27FC236}">
                  <a16:creationId xmlns:a16="http://schemas.microsoft.com/office/drawing/2014/main" id="{B4437310-0903-7840-B1BF-CEA1A5254A8E}"/>
                </a:ext>
              </a:extLst>
            </p:cNvPr>
            <p:cNvSpPr/>
            <p:nvPr/>
          </p:nvSpPr>
          <p:spPr>
            <a:xfrm>
              <a:off x="7267492" y="4207511"/>
              <a:ext cx="1249818" cy="708000"/>
            </a:xfrm>
            <a:prstGeom prst="wedgeRectCallout">
              <a:avLst>
                <a:gd name="adj1" fmla="val 36504"/>
                <a:gd name="adj2" fmla="val 60070"/>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“Ablest attitudes disable us.”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grpSp>
      <p:sp>
        <p:nvSpPr>
          <p:cNvPr id="2" name="Google Shape;8;p1">
            <a:extLst>
              <a:ext uri="{FF2B5EF4-FFF2-40B4-BE49-F238E27FC236}">
                <a16:creationId xmlns:a16="http://schemas.microsoft.com/office/drawing/2014/main" id="{1F77132F-916A-161C-ECBB-4D47FE98FE98}"/>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26</a:t>
            </a:fld>
            <a:endParaRPr lang="en" dirty="0"/>
          </a:p>
        </p:txBody>
      </p:sp>
    </p:spTree>
    <p:extLst>
      <p:ext uri="{BB962C8B-B14F-4D97-AF65-F5344CB8AC3E}">
        <p14:creationId xmlns:p14="http://schemas.microsoft.com/office/powerpoint/2010/main" val="238085867"/>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31" name="Google Shape;889;p130">
            <a:extLst>
              <a:ext uri="{FF2B5EF4-FFF2-40B4-BE49-F238E27FC236}">
                <a16:creationId xmlns:a16="http://schemas.microsoft.com/office/drawing/2014/main" id="{2D92CBD9-EBE4-FF5E-3EFA-7DF0E75D087A}"/>
              </a:ext>
            </a:extLst>
          </p:cNvPr>
          <p:cNvSpPr txBox="1">
            <a:spLocks noGrp="1"/>
          </p:cNvSpPr>
          <p:nvPr>
            <p:ph type="title" idx="4294967295"/>
          </p:nvPr>
        </p:nvSpPr>
        <p:spPr>
          <a:xfrm>
            <a:off x="450000" y="-1"/>
            <a:ext cx="5123864" cy="1053775"/>
          </a:xfrm>
          <a:prstGeom prst="rect">
            <a:avLst/>
          </a:prstGeom>
          <a:solidFill>
            <a:schemeClr val="lt1"/>
          </a:solid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a:ln>
                  <a:noFill/>
                </a:ln>
                <a:effectLst/>
                <a:uLnTx/>
                <a:uFillTx/>
                <a:latin typeface="Raleway"/>
                <a:ea typeface="Raleway"/>
                <a:cs typeface="Raleway"/>
                <a:sym typeface="Raleway"/>
              </a:rPr>
              <a:t>You didn’t understand us and </a:t>
            </a:r>
            <a:br>
              <a:rPr kumimoji="0" lang="en-US" sz="2000" b="0" i="0" u="none" strike="noStrike" kern="0" cap="none" spc="0" normalizeH="0" baseline="0" noProof="0" dirty="0">
                <a:ln>
                  <a:noFill/>
                </a:ln>
                <a:effectLst/>
                <a:uLnTx/>
                <a:uFillTx/>
                <a:latin typeface="Raleway"/>
                <a:ea typeface="Raleway"/>
                <a:cs typeface="Raleway"/>
                <a:sym typeface="Raleway"/>
              </a:rPr>
            </a:br>
            <a:r>
              <a:rPr kumimoji="0" lang="en-US" sz="2000" b="0" i="0" u="none" strike="noStrike" kern="0" cap="none" spc="0" normalizeH="0" baseline="0" noProof="0" dirty="0">
                <a:ln>
                  <a:noFill/>
                </a:ln>
                <a:effectLst/>
                <a:uLnTx/>
                <a:uFillTx/>
                <a:latin typeface="Raleway"/>
                <a:ea typeface="Raleway"/>
                <a:cs typeface="Raleway"/>
                <a:sym typeface="Raleway"/>
              </a:rPr>
              <a:t>weren’t sensitive to our cultural and unique needs cont.</a:t>
            </a:r>
          </a:p>
        </p:txBody>
      </p:sp>
      <p:sp>
        <p:nvSpPr>
          <p:cNvPr id="30" name="Google Shape;891;p130">
            <a:extLst>
              <a:ext uri="{FF2B5EF4-FFF2-40B4-BE49-F238E27FC236}">
                <a16:creationId xmlns:a16="http://schemas.microsoft.com/office/drawing/2014/main" id="{BCE4C2E3-ECCB-A537-CB73-B8F0C8DCE1EE}"/>
              </a:ext>
            </a:extLst>
          </p:cNvPr>
          <p:cNvSpPr txBox="1">
            <a:spLocks/>
          </p:cNvSpPr>
          <p:nvPr/>
        </p:nvSpPr>
        <p:spPr>
          <a:xfrm>
            <a:off x="468313" y="1188000"/>
            <a:ext cx="1614929" cy="246198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4000"/>
              </a:lnSpc>
              <a:spcBef>
                <a:spcPts val="600"/>
              </a:spcBef>
            </a:pPr>
            <a:r>
              <a:rPr lang="en-US" sz="1100" dirty="0">
                <a:latin typeface="Raleway Medium" pitchFamily="2" charset="0"/>
                <a:ea typeface="Raleway Light"/>
                <a:cs typeface="Raleway Light"/>
                <a:sym typeface="Raleway Light"/>
              </a:rPr>
              <a:t>There were many examples of public health services misunderstanding whānau who were calling for help and then negatively attributing the </a:t>
            </a:r>
            <a:r>
              <a:rPr lang="en-US" sz="1100" dirty="0" err="1">
                <a:latin typeface="Raleway Medium" pitchFamily="2" charset="0"/>
                <a:ea typeface="Raleway Light"/>
                <a:cs typeface="Raleway Light"/>
                <a:sym typeface="Raleway Light"/>
              </a:rPr>
              <a:t>behaviour</a:t>
            </a:r>
            <a:r>
              <a:rPr lang="en-US" sz="1100" dirty="0">
                <a:latin typeface="Raleway Medium" pitchFamily="2" charset="0"/>
                <a:ea typeface="Raleway Light"/>
                <a:cs typeface="Raleway Light"/>
                <a:sym typeface="Raleway Light"/>
              </a:rPr>
              <a:t> of whānau when they understandably got frustrated.</a:t>
            </a:r>
          </a:p>
        </p:txBody>
      </p:sp>
      <p:grpSp>
        <p:nvGrpSpPr>
          <p:cNvPr id="5" name="Group 4">
            <a:extLst>
              <a:ext uri="{FF2B5EF4-FFF2-40B4-BE49-F238E27FC236}">
                <a16:creationId xmlns:a16="http://schemas.microsoft.com/office/drawing/2014/main" id="{33A55BA1-2CF1-6629-4FD7-671ABC2E87AC}"/>
              </a:ext>
              <a:ext uri="{C183D7F6-B498-43B3-948B-1728B52AA6E4}">
                <adec:decorative xmlns:adec="http://schemas.microsoft.com/office/drawing/2017/decorative" val="1"/>
              </a:ext>
            </a:extLst>
          </p:cNvPr>
          <p:cNvGrpSpPr/>
          <p:nvPr/>
        </p:nvGrpSpPr>
        <p:grpSpPr>
          <a:xfrm>
            <a:off x="475625" y="283050"/>
            <a:ext cx="8517234" cy="4607001"/>
            <a:chOff x="475625" y="283050"/>
            <a:chExt cx="8517234" cy="4607001"/>
          </a:xfrm>
        </p:grpSpPr>
        <p:cxnSp>
          <p:nvCxnSpPr>
            <p:cNvPr id="37" name="Google Shape;453;p64">
              <a:extLst>
                <a:ext uri="{FF2B5EF4-FFF2-40B4-BE49-F238E27FC236}">
                  <a16:creationId xmlns:a16="http://schemas.microsoft.com/office/drawing/2014/main" id="{CE0BABAF-B2A3-F265-BB07-70FC84A0BD9F}"/>
                </a:ext>
                <a:ext uri="{C183D7F6-B498-43B3-948B-1728B52AA6E4}">
                  <adec:decorative xmlns:adec="http://schemas.microsoft.com/office/drawing/2017/decorative" val="1"/>
                </a:ext>
              </a:extLst>
            </p:cNvPr>
            <p:cNvCxnSpPr/>
            <p:nvPr/>
          </p:nvCxnSpPr>
          <p:spPr>
            <a:xfrm>
              <a:off x="475625" y="1109271"/>
              <a:ext cx="2476200" cy="0"/>
            </a:xfrm>
            <a:prstGeom prst="straightConnector1">
              <a:avLst/>
            </a:prstGeom>
            <a:noFill/>
            <a:ln w="38100" cap="flat" cmpd="sng">
              <a:solidFill>
                <a:srgbClr val="FAC32F"/>
              </a:solidFill>
              <a:prstDash val="solid"/>
              <a:round/>
              <a:headEnd type="none" w="med" len="med"/>
              <a:tailEnd type="none" w="med" len="med"/>
            </a:ln>
          </p:spPr>
        </p:cxnSp>
        <p:grpSp>
          <p:nvGrpSpPr>
            <p:cNvPr id="4" name="Group 3">
              <a:extLst>
                <a:ext uri="{FF2B5EF4-FFF2-40B4-BE49-F238E27FC236}">
                  <a16:creationId xmlns:a16="http://schemas.microsoft.com/office/drawing/2014/main" id="{DCB4A675-381A-6FB4-3FEB-4417D3DA035B}"/>
                </a:ext>
              </a:extLst>
            </p:cNvPr>
            <p:cNvGrpSpPr/>
            <p:nvPr/>
          </p:nvGrpSpPr>
          <p:grpSpPr>
            <a:xfrm>
              <a:off x="2043484" y="283050"/>
              <a:ext cx="6949375" cy="4607001"/>
              <a:chOff x="2043484" y="283050"/>
              <a:chExt cx="6949375" cy="4607001"/>
            </a:xfrm>
          </p:grpSpPr>
          <p:sp>
            <p:nvSpPr>
              <p:cNvPr id="34" name="Google Shape;1003;p140">
                <a:extLst>
                  <a:ext uri="{FF2B5EF4-FFF2-40B4-BE49-F238E27FC236}">
                    <a16:creationId xmlns:a16="http://schemas.microsoft.com/office/drawing/2014/main" id="{EB51D3E4-4ECE-2EDB-AA66-0DC722A0529A}"/>
                  </a:ext>
                </a:extLst>
              </p:cNvPr>
              <p:cNvSpPr/>
              <p:nvPr/>
            </p:nvSpPr>
            <p:spPr>
              <a:xfrm>
                <a:off x="2584502" y="1325239"/>
                <a:ext cx="3930896" cy="1035313"/>
              </a:xfrm>
              <a:prstGeom prst="wedgeRectCallout">
                <a:avLst>
                  <a:gd name="adj1" fmla="val -34870"/>
                  <a:gd name="adj2" fmla="val 56732"/>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“They were more worried about being seen to do contact tracing, to be seen to case manage cases that were in Auckland. Like, really? We’ve got families here (in Wellington) who have no food in their cupboards </a:t>
                </a:r>
                <a:r>
                  <a:rPr lang="en" sz="1000" dirty="0">
                    <a:solidFill>
                      <a:srgbClr val="434343"/>
                    </a:solidFill>
                    <a:latin typeface="+mj-lt"/>
                    <a:ea typeface="Raleway"/>
                    <a:cs typeface="Raleway"/>
                    <a:sym typeface="Raleway"/>
                  </a:rPr>
                  <a:t>in your region and you’re not doing anything.” </a:t>
                </a:r>
                <a:endParaRPr sz="1000" dirty="0">
                  <a:solidFill>
                    <a:srgbClr val="434343"/>
                  </a:solidFill>
                  <a:latin typeface="+mj-lt"/>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38" name="Google Shape;1007;p140">
                <a:extLst>
                  <a:ext uri="{FF2B5EF4-FFF2-40B4-BE49-F238E27FC236}">
                    <a16:creationId xmlns:a16="http://schemas.microsoft.com/office/drawing/2014/main" id="{55C56A2C-5DC8-0756-1822-F6F61C900870}"/>
                  </a:ext>
                </a:extLst>
              </p:cNvPr>
              <p:cNvSpPr/>
              <p:nvPr/>
            </p:nvSpPr>
            <p:spPr>
              <a:xfrm>
                <a:off x="2614731" y="2507916"/>
                <a:ext cx="3899424" cy="1065539"/>
              </a:xfrm>
              <a:prstGeom prst="wedgeRectCallout">
                <a:avLst>
                  <a:gd name="adj1" fmla="val -38045"/>
                  <a:gd name="adj2" fmla="val 5938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“And it wasn’t until I connected with her… that she would talk to me. But what I was hearing from our Pākehā colleagues is, ‘Oh, she’s really aggressive, she’s not doing this and not doing that.’ And when I rung her it was because of the way they spoke to her.”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32" name="Google Shape;1001;p140">
                <a:extLst>
                  <a:ext uri="{FF2B5EF4-FFF2-40B4-BE49-F238E27FC236}">
                    <a16:creationId xmlns:a16="http://schemas.microsoft.com/office/drawing/2014/main" id="{F121DA5B-FF9E-B8C3-8B42-9B6FD9FA8C93}"/>
                  </a:ext>
                </a:extLst>
              </p:cNvPr>
              <p:cNvSpPr/>
              <p:nvPr/>
            </p:nvSpPr>
            <p:spPr>
              <a:xfrm>
                <a:off x="6639038" y="283050"/>
                <a:ext cx="2353821" cy="1279800"/>
              </a:xfrm>
              <a:prstGeom prst="wedgeRectCallout">
                <a:avLst>
                  <a:gd name="adj1" fmla="val -6172"/>
                  <a:gd name="adj2" fmla="val 60226"/>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“You might talk to someone who might not understand the disability side. They might say that is outside my field of knowledge. Why did I waste 2 hours of my life when they can’t do anything anyway.”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33" name="Google Shape;1002;p140">
                <a:extLst>
                  <a:ext uri="{FF2B5EF4-FFF2-40B4-BE49-F238E27FC236}">
                    <a16:creationId xmlns:a16="http://schemas.microsoft.com/office/drawing/2014/main" id="{81BE0B5E-8AF4-EB12-1403-0EC1C255FC28}"/>
                  </a:ext>
                </a:extLst>
              </p:cNvPr>
              <p:cNvSpPr/>
              <p:nvPr/>
            </p:nvSpPr>
            <p:spPr>
              <a:xfrm>
                <a:off x="6639038" y="1783567"/>
                <a:ext cx="2353821" cy="1619591"/>
              </a:xfrm>
              <a:prstGeom prst="wedgeRectCallout">
                <a:avLst>
                  <a:gd name="adj1" fmla="val -34969"/>
                  <a:gd name="adj2" fmla="val 59871"/>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“So we had our Pākehā nurses ring then, the first thing that they’d do is, ‘Hi, Row-pata, …’ They can’t even say their name properly. I had to pick up… calls to a client in Otaki because she was feeling so insulted by the nurses, and then they all started judging her.”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35" name="Google Shape;1004;p140">
                <a:extLst>
                  <a:ext uri="{FF2B5EF4-FFF2-40B4-BE49-F238E27FC236}">
                    <a16:creationId xmlns:a16="http://schemas.microsoft.com/office/drawing/2014/main" id="{50482AC1-1C17-6324-7A32-91CF35DFC71D}"/>
                  </a:ext>
                </a:extLst>
              </p:cNvPr>
              <p:cNvSpPr/>
              <p:nvPr/>
            </p:nvSpPr>
            <p:spPr>
              <a:xfrm>
                <a:off x="2043484" y="3840086"/>
                <a:ext cx="1979876" cy="1049965"/>
              </a:xfrm>
              <a:prstGeom prst="wedgeRectCallout">
                <a:avLst>
                  <a:gd name="adj1" fmla="val 41789"/>
                  <a:gd name="adj2" fmla="val 66339"/>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“Our people are ringing for help and they are getting told off. Not just our people; it was across the board.”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36" name="Google Shape;1005;p140">
                <a:extLst>
                  <a:ext uri="{FF2B5EF4-FFF2-40B4-BE49-F238E27FC236}">
                    <a16:creationId xmlns:a16="http://schemas.microsoft.com/office/drawing/2014/main" id="{DD2FE291-80AB-3ED0-283D-66BB53E71C81}"/>
                  </a:ext>
                </a:extLst>
              </p:cNvPr>
              <p:cNvSpPr/>
              <p:nvPr/>
            </p:nvSpPr>
            <p:spPr>
              <a:xfrm>
                <a:off x="4135204" y="3665158"/>
                <a:ext cx="4410827" cy="1223004"/>
              </a:xfrm>
              <a:prstGeom prst="wedgeRectCallout">
                <a:avLst>
                  <a:gd name="adj1" fmla="val -36438"/>
                  <a:gd name="adj2" fmla="val 63572"/>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“There was one case in Tauranga. This guy had gotten out of prison and the case investigator was Pākehā and she was elevating him to the Police and I said, ‘Why are you doing that?’; and she said, ‘Oh he was swearing at me.’; and I said, ‘What was he swearing at your for?’ </a:t>
                </a:r>
                <a:br>
                  <a:rPr lang="en" sz="1000" dirty="0">
                    <a:solidFill>
                      <a:srgbClr val="434343"/>
                    </a:solidFill>
                    <a:latin typeface="Raleway"/>
                    <a:ea typeface="Raleway"/>
                    <a:cs typeface="Raleway"/>
                    <a:sym typeface="Raleway"/>
                  </a:rPr>
                </a:br>
                <a:r>
                  <a:rPr lang="en" sz="1000" dirty="0">
                    <a:solidFill>
                      <a:srgbClr val="434343"/>
                    </a:solidFill>
                    <a:latin typeface="Raleway"/>
                    <a:ea typeface="Raleway"/>
                    <a:cs typeface="Raleway"/>
                    <a:sym typeface="Raleway"/>
                  </a:rPr>
                  <a:t>I rang the whānau; it had nothing to do with that; he didn’t understand what she was saying...”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grpSp>
      </p:grpSp>
      <p:sp>
        <p:nvSpPr>
          <p:cNvPr id="2" name="Google Shape;8;p1">
            <a:extLst>
              <a:ext uri="{FF2B5EF4-FFF2-40B4-BE49-F238E27FC236}">
                <a16:creationId xmlns:a16="http://schemas.microsoft.com/office/drawing/2014/main" id="{DEF988C7-6431-5B6B-0F65-2FEE34306DFA}"/>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27</a:t>
            </a:fld>
            <a:endParaRPr lang="en" dirty="0"/>
          </a:p>
        </p:txBody>
      </p:sp>
    </p:spTree>
    <p:extLst>
      <p:ext uri="{BB962C8B-B14F-4D97-AF65-F5344CB8AC3E}">
        <p14:creationId xmlns:p14="http://schemas.microsoft.com/office/powerpoint/2010/main" val="3493754683"/>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AC32F"/>
        </a:solidFill>
        <a:effectLst/>
      </p:bgPr>
    </p:bg>
    <p:spTree>
      <p:nvGrpSpPr>
        <p:cNvPr id="1" name="Shape 1011"/>
        <p:cNvGrpSpPr/>
        <p:nvPr/>
      </p:nvGrpSpPr>
      <p:grpSpPr>
        <a:xfrm>
          <a:off x="0" y="0"/>
          <a:ext cx="0" cy="0"/>
          <a:chOff x="0" y="0"/>
          <a:chExt cx="0" cy="0"/>
        </a:xfrm>
      </p:grpSpPr>
      <p:sp>
        <p:nvSpPr>
          <p:cNvPr id="2" name="Google Shape;916;p132">
            <a:extLst>
              <a:ext uri="{FF2B5EF4-FFF2-40B4-BE49-F238E27FC236}">
                <a16:creationId xmlns:a16="http://schemas.microsoft.com/office/drawing/2014/main" id="{3CBF2F32-FAB5-60DB-DD6F-E927A0C68C8B}"/>
              </a:ext>
            </a:extLst>
          </p:cNvPr>
          <p:cNvSpPr txBox="1">
            <a:spLocks noGrp="1"/>
          </p:cNvSpPr>
          <p:nvPr>
            <p:ph type="title" idx="4294967295"/>
          </p:nvPr>
        </p:nvSpPr>
        <p:spPr>
          <a:xfrm>
            <a:off x="1275347" y="384340"/>
            <a:ext cx="7421613" cy="1107965"/>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00000"/>
                </a:solidFill>
                <a:effectLst/>
                <a:uLnTx/>
                <a:uFillTx/>
                <a:latin typeface="Raleway ExtraBold" panose="020B0903030101060003" pitchFamily="34" charset="0"/>
                <a:ea typeface="Raleway"/>
                <a:cs typeface="Raleway"/>
                <a:sym typeface="Raleway"/>
              </a:rPr>
              <a:t>On the lack of cultural </a:t>
            </a:r>
            <a:br>
              <a:rPr kumimoji="0" lang="en-US" sz="3000" b="1" i="0" u="none" strike="noStrike" kern="0" cap="none" spc="0" normalizeH="0" baseline="0" noProof="0" dirty="0">
                <a:ln>
                  <a:noFill/>
                </a:ln>
                <a:solidFill>
                  <a:srgbClr val="000000"/>
                </a:solidFill>
                <a:effectLst/>
                <a:uLnTx/>
                <a:uFillTx/>
                <a:latin typeface="Raleway ExtraBold" panose="020B0903030101060003" pitchFamily="34" charset="0"/>
                <a:ea typeface="Raleway"/>
                <a:cs typeface="Raleway"/>
                <a:sym typeface="Raleway"/>
              </a:rPr>
            </a:br>
            <a:r>
              <a:rPr kumimoji="0" lang="en-US" sz="3000" b="1" i="0" u="none" strike="noStrike" kern="0" cap="none" spc="0" normalizeH="0" baseline="0" noProof="0" dirty="0">
                <a:ln>
                  <a:noFill/>
                </a:ln>
                <a:solidFill>
                  <a:srgbClr val="000000"/>
                </a:solidFill>
                <a:effectLst/>
                <a:uLnTx/>
                <a:uFillTx/>
                <a:latin typeface="Raleway ExtraBold" panose="020B0903030101060003" pitchFamily="34" charset="0"/>
                <a:ea typeface="Raleway"/>
                <a:cs typeface="Raleway"/>
                <a:sym typeface="Raleway"/>
              </a:rPr>
              <a:t>responsiveness:</a:t>
            </a:r>
          </a:p>
        </p:txBody>
      </p:sp>
      <p:sp>
        <p:nvSpPr>
          <p:cNvPr id="1012" name="Google Shape;1012;p141"/>
          <p:cNvSpPr txBox="1">
            <a:spLocks noGrp="1"/>
          </p:cNvSpPr>
          <p:nvPr>
            <p:ph type="body" idx="1"/>
          </p:nvPr>
        </p:nvSpPr>
        <p:spPr>
          <a:xfrm>
            <a:off x="1442850" y="1771612"/>
            <a:ext cx="6259500" cy="1741609"/>
          </a:xfrm>
          <a:prstGeom prst="rect">
            <a:avLst/>
          </a:prstGeom>
        </p:spPr>
        <p:txBody>
          <a:bodyPr spcFirstLastPara="1" wrap="square" lIns="91425" tIns="91425" rIns="91425" bIns="91425" anchor="ctr" anchorCtr="0">
            <a:noAutofit/>
          </a:bodyPr>
          <a:lstStyle/>
          <a:p>
            <a:pPr marL="0" lvl="0" indent="0" algn="ctr" rtl="0">
              <a:lnSpc>
                <a:spcPct val="115000"/>
              </a:lnSpc>
              <a:spcBef>
                <a:spcPts val="0"/>
              </a:spcBef>
              <a:spcAft>
                <a:spcPts val="1400"/>
              </a:spcAft>
              <a:buNone/>
            </a:pPr>
            <a:r>
              <a:rPr lang="en" i="0" dirty="0">
                <a:latin typeface="Raleway"/>
                <a:ea typeface="Raleway"/>
                <a:cs typeface="Raleway"/>
                <a:sym typeface="Raleway"/>
              </a:rPr>
              <a:t>I saw and I experienced </a:t>
            </a:r>
            <a:br>
              <a:rPr lang="en" i="0" dirty="0">
                <a:latin typeface="Raleway"/>
                <a:ea typeface="Raleway"/>
                <a:cs typeface="Raleway"/>
                <a:sym typeface="Raleway"/>
              </a:rPr>
            </a:br>
            <a:r>
              <a:rPr lang="en" i="0" dirty="0">
                <a:latin typeface="Raleway"/>
                <a:ea typeface="Raleway"/>
                <a:cs typeface="Raleway"/>
                <a:sym typeface="Raleway"/>
              </a:rPr>
              <a:t>the white way instead of the right way.</a:t>
            </a:r>
            <a:endParaRPr i="0" dirty="0">
              <a:latin typeface="Raleway"/>
              <a:ea typeface="Raleway"/>
              <a:cs typeface="Raleway"/>
              <a:sym typeface="Raleway"/>
            </a:endParaRPr>
          </a:p>
          <a:p>
            <a:pPr marL="0" lvl="0" indent="0" algn="ctr" rtl="0">
              <a:spcBef>
                <a:spcPts val="0"/>
              </a:spcBef>
              <a:spcAft>
                <a:spcPts val="0"/>
              </a:spcAft>
              <a:buNone/>
            </a:pPr>
            <a:r>
              <a:rPr lang="en" sz="1400" i="0" dirty="0">
                <a:latin typeface="Raleway"/>
                <a:ea typeface="Raleway"/>
                <a:cs typeface="Raleway"/>
                <a:sym typeface="Raleway"/>
              </a:rPr>
              <a:t>- Mainstream Health provider</a:t>
            </a:r>
            <a:endParaRPr sz="1400" i="0" dirty="0">
              <a:solidFill>
                <a:srgbClr val="000000"/>
              </a:solidFill>
            </a:endParaRPr>
          </a:p>
        </p:txBody>
      </p:sp>
      <p:sp>
        <p:nvSpPr>
          <p:cNvPr id="1013" name="Google Shape;1013;p14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000000"/>
                </a:solidFill>
              </a:rPr>
              <a:t>28</a:t>
            </a:fld>
            <a:endParaRPr>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7" name="Google Shape;889;p130">
            <a:extLst>
              <a:ext uri="{FF2B5EF4-FFF2-40B4-BE49-F238E27FC236}">
                <a16:creationId xmlns:a16="http://schemas.microsoft.com/office/drawing/2014/main" id="{967186DB-1469-959F-669C-0E27E49763FF}"/>
              </a:ext>
            </a:extLst>
          </p:cNvPr>
          <p:cNvSpPr txBox="1">
            <a:spLocks noGrp="1"/>
          </p:cNvSpPr>
          <p:nvPr>
            <p:ph type="title" idx="4294967295"/>
          </p:nvPr>
        </p:nvSpPr>
        <p:spPr>
          <a:xfrm>
            <a:off x="450000" y="335462"/>
            <a:ext cx="3959954" cy="723718"/>
          </a:xfrm>
          <a:prstGeom prst="rect">
            <a:avLst/>
          </a:prstGeom>
          <a:solidFill>
            <a:schemeClr val="lt1"/>
          </a:solid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2000" b="1" i="0" u="none" strike="noStrike" kern="0" cap="none" spc="0" normalizeH="0" baseline="0" noProof="0" dirty="0">
                <a:ln>
                  <a:noFill/>
                </a:ln>
                <a:effectLst/>
                <a:uLnTx/>
                <a:uFillTx/>
                <a:latin typeface="Raleway"/>
                <a:ea typeface="Raleway"/>
                <a:cs typeface="Raleway"/>
                <a:sym typeface="Raleway"/>
              </a:rPr>
              <a:t>6. You didn’t provide enough </a:t>
            </a:r>
            <a:r>
              <a:rPr kumimoji="0" lang="en-US" sz="2000" b="1" i="0" u="none" strike="noStrike" kern="0" cap="none" spc="0" normalizeH="0" baseline="0" noProof="0" dirty="0" err="1">
                <a:ln>
                  <a:noFill/>
                </a:ln>
                <a:effectLst/>
                <a:uLnTx/>
                <a:uFillTx/>
                <a:latin typeface="Raleway"/>
                <a:ea typeface="Raleway"/>
                <a:cs typeface="Raleway"/>
                <a:sym typeface="Raleway"/>
              </a:rPr>
              <a:t>manaakitanga</a:t>
            </a:r>
            <a:r>
              <a:rPr kumimoji="0" lang="en-US" sz="2000" b="1" i="0" u="none" strike="noStrike" kern="0" cap="none" spc="0" normalizeH="0" baseline="0" noProof="0" dirty="0">
                <a:ln>
                  <a:noFill/>
                </a:ln>
                <a:effectLst/>
                <a:uLnTx/>
                <a:uFillTx/>
                <a:latin typeface="Raleway"/>
                <a:ea typeface="Raleway"/>
                <a:cs typeface="Raleway"/>
                <a:sym typeface="Raleway"/>
              </a:rPr>
              <a:t> or meet our social needs</a:t>
            </a:r>
          </a:p>
        </p:txBody>
      </p:sp>
      <p:cxnSp>
        <p:nvCxnSpPr>
          <p:cNvPr id="19" name="Google Shape;453;p64">
            <a:extLst>
              <a:ext uri="{FF2B5EF4-FFF2-40B4-BE49-F238E27FC236}">
                <a16:creationId xmlns:a16="http://schemas.microsoft.com/office/drawing/2014/main" id="{0FF72E67-C9F1-2B4D-E496-098BE77D2104}"/>
              </a:ext>
              <a:ext uri="{C183D7F6-B498-43B3-948B-1728B52AA6E4}">
                <adec:decorative xmlns:adec="http://schemas.microsoft.com/office/drawing/2017/decorative" val="1"/>
              </a:ext>
            </a:extLst>
          </p:cNvPr>
          <p:cNvCxnSpPr/>
          <p:nvPr/>
        </p:nvCxnSpPr>
        <p:spPr>
          <a:xfrm>
            <a:off x="475625" y="1109271"/>
            <a:ext cx="2476200" cy="0"/>
          </a:xfrm>
          <a:prstGeom prst="straightConnector1">
            <a:avLst/>
          </a:prstGeom>
          <a:noFill/>
          <a:ln w="38100" cap="flat" cmpd="sng">
            <a:solidFill>
              <a:srgbClr val="FAC32F"/>
            </a:solidFill>
            <a:prstDash val="solid"/>
            <a:round/>
            <a:headEnd type="none" w="med" len="med"/>
            <a:tailEnd type="none" w="med" len="med"/>
          </a:ln>
        </p:spPr>
      </p:cxnSp>
      <p:sp>
        <p:nvSpPr>
          <p:cNvPr id="18" name="Google Shape;891;p130">
            <a:extLst>
              <a:ext uri="{FF2B5EF4-FFF2-40B4-BE49-F238E27FC236}">
                <a16:creationId xmlns:a16="http://schemas.microsoft.com/office/drawing/2014/main" id="{D9171EBA-A7EB-307A-3831-54E7BCD68CF0}"/>
              </a:ext>
            </a:extLst>
          </p:cNvPr>
          <p:cNvSpPr txBox="1">
            <a:spLocks/>
          </p:cNvSpPr>
          <p:nvPr/>
        </p:nvSpPr>
        <p:spPr>
          <a:xfrm>
            <a:off x="468313" y="1188000"/>
            <a:ext cx="3646487" cy="374976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Raleway" panose="020B0803030101060003" pitchFamily="34" charset="0"/>
                <a:ea typeface="Raleway" panose="020B0803030101060003" pitchFamily="34" charset="0"/>
                <a:cs typeface="Arial"/>
                <a:sym typeface="Arial"/>
              </a:defRPr>
            </a:lvl1pPr>
            <a:lvl2pPr marL="914400" marR="0" lvl="1"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000"/>
              </a:spcBef>
              <a:spcAft>
                <a:spcPts val="10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Lockdown meant there was no access to customary kai, which many whānau rely on to feed their families.</a:t>
            </a:r>
          </a:p>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We heard from participants that even though Regional Public Health services had a </a:t>
            </a:r>
            <a:r>
              <a:rPr lang="en-US" sz="1100" dirty="0" err="1">
                <a:latin typeface="Raleway Medium" pitchFamily="2" charset="0"/>
                <a:ea typeface="Raleway Light"/>
                <a:cs typeface="Raleway Light"/>
                <a:sym typeface="Raleway Light"/>
              </a:rPr>
              <a:t>Manaakitanga</a:t>
            </a:r>
            <a:r>
              <a:rPr lang="en-US" sz="1100" dirty="0">
                <a:latin typeface="Raleway Medium" pitchFamily="2" charset="0"/>
                <a:ea typeface="Raleway Light"/>
                <a:cs typeface="Raleway Light"/>
                <a:sym typeface="Raleway Light"/>
              </a:rPr>
              <a:t> team, and some whānau felt adequately supported, there was nevertheless an overall lack of </a:t>
            </a:r>
            <a:r>
              <a:rPr lang="en-US" sz="1100" dirty="0" err="1">
                <a:latin typeface="Raleway Medium" pitchFamily="2" charset="0"/>
                <a:ea typeface="Raleway Light"/>
                <a:cs typeface="Raleway Light"/>
                <a:sym typeface="Raleway Light"/>
              </a:rPr>
              <a:t>manaakitanga</a:t>
            </a:r>
            <a:r>
              <a:rPr lang="en-US" sz="1100" dirty="0">
                <a:latin typeface="Raleway Medium" pitchFamily="2" charset="0"/>
                <a:ea typeface="Raleway Light"/>
                <a:cs typeface="Raleway Light"/>
                <a:sym typeface="Raleway Light"/>
              </a:rPr>
              <a:t> and attention to meeting social needs. </a:t>
            </a:r>
          </a:p>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This was manifested as a lack of: korero; taking the time to explain the situation; flexibility regarding rules; listening; and doing what was needed to meet people’s urgent needs.</a:t>
            </a:r>
          </a:p>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Participants’ comments also suggested a lack of </a:t>
            </a:r>
            <a:r>
              <a:rPr lang="en-US" sz="1100" dirty="0" err="1">
                <a:latin typeface="Raleway Medium" pitchFamily="2" charset="0"/>
                <a:ea typeface="Raleway Light"/>
                <a:cs typeface="Raleway Light"/>
                <a:sym typeface="Raleway Light"/>
              </a:rPr>
              <a:t>manaakitanga</a:t>
            </a:r>
            <a:r>
              <a:rPr lang="en-US" sz="1100" dirty="0">
                <a:latin typeface="Raleway Medium" pitchFamily="2" charset="0"/>
                <a:ea typeface="Raleway Light"/>
                <a:cs typeface="Raleway Light"/>
                <a:sym typeface="Raleway Light"/>
              </a:rPr>
              <a:t> from other Health services and Government agencies, such as being made to wait outside the GP practice in the cold and wet, even with</a:t>
            </a:r>
            <a:br>
              <a:rPr lang="en-US" sz="1100" dirty="0">
                <a:latin typeface="Raleway Medium" pitchFamily="2" charset="0"/>
                <a:ea typeface="Raleway Light"/>
                <a:cs typeface="Raleway Light"/>
                <a:sym typeface="Raleway Light"/>
              </a:rPr>
            </a:br>
            <a:r>
              <a:rPr lang="en-US" sz="1100" dirty="0">
                <a:latin typeface="Raleway Medium" pitchFamily="2" charset="0"/>
                <a:ea typeface="Raleway Light"/>
                <a:cs typeface="Raleway Light"/>
                <a:sym typeface="Raleway Light"/>
              </a:rPr>
              <a:t>a life threatening illness.</a:t>
            </a:r>
          </a:p>
        </p:txBody>
      </p:sp>
      <p:grpSp>
        <p:nvGrpSpPr>
          <p:cNvPr id="4" name="Group 3">
            <a:extLst>
              <a:ext uri="{FF2B5EF4-FFF2-40B4-BE49-F238E27FC236}">
                <a16:creationId xmlns:a16="http://schemas.microsoft.com/office/drawing/2014/main" id="{C08243A7-3ED9-0701-F3DB-EFDC6936C119}"/>
              </a:ext>
              <a:ext uri="{C183D7F6-B498-43B3-948B-1728B52AA6E4}">
                <adec:decorative xmlns:adec="http://schemas.microsoft.com/office/drawing/2017/decorative" val="1"/>
              </a:ext>
            </a:extLst>
          </p:cNvPr>
          <p:cNvGrpSpPr/>
          <p:nvPr/>
        </p:nvGrpSpPr>
        <p:grpSpPr>
          <a:xfrm>
            <a:off x="4293237" y="146088"/>
            <a:ext cx="4769858" cy="4780829"/>
            <a:chOff x="4293237" y="146088"/>
            <a:chExt cx="4769858" cy="4780829"/>
          </a:xfrm>
        </p:grpSpPr>
        <p:sp>
          <p:nvSpPr>
            <p:cNvPr id="16" name="Google Shape;1027;p142">
              <a:extLst>
                <a:ext uri="{FF2B5EF4-FFF2-40B4-BE49-F238E27FC236}">
                  <a16:creationId xmlns:a16="http://schemas.microsoft.com/office/drawing/2014/main" id="{2772B11E-1FA8-2642-1F86-B09F178D6AAE}"/>
                </a:ext>
              </a:extLst>
            </p:cNvPr>
            <p:cNvSpPr/>
            <p:nvPr/>
          </p:nvSpPr>
          <p:spPr>
            <a:xfrm>
              <a:off x="4667416" y="146088"/>
              <a:ext cx="2449664" cy="1432405"/>
            </a:xfrm>
            <a:prstGeom prst="wedgeRectCallout">
              <a:avLst>
                <a:gd name="adj1" fmla="val 3777"/>
                <a:gd name="adj2" fmla="val 59051"/>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50" dirty="0">
                  <a:solidFill>
                    <a:srgbClr val="434343"/>
                  </a:solidFill>
                  <a:latin typeface="Raleway"/>
                  <a:ea typeface="Raleway"/>
                  <a:cs typeface="Raleway"/>
                  <a:sym typeface="Raleway"/>
                </a:rPr>
                <a:t>“They’re at end of life a lot of these people that are going there, and they’re not allowed in the door. And it’s like a stormy day, windy, cold and they’re making them sit outside in the cold and mum’s got… cancer” </a:t>
              </a:r>
              <a:r>
                <a:rPr lang="en" sz="1050" dirty="0">
                  <a:solidFill>
                    <a:srgbClr val="434343"/>
                  </a:solidFill>
                  <a:latin typeface="Raleway Medium" pitchFamily="2" charset="0"/>
                  <a:ea typeface="Raleway"/>
                  <a:cs typeface="Raleway"/>
                  <a:sym typeface="Raleway"/>
                </a:rPr>
                <a:t>- Carer for whānau member with a disability</a:t>
              </a:r>
              <a:endParaRPr sz="1050" dirty="0">
                <a:solidFill>
                  <a:srgbClr val="434343"/>
                </a:solidFill>
                <a:latin typeface="Raleway Medium" pitchFamily="2" charset="0"/>
                <a:ea typeface="Raleway"/>
                <a:cs typeface="Raleway"/>
                <a:sym typeface="Raleway"/>
              </a:endParaRPr>
            </a:p>
          </p:txBody>
        </p:sp>
        <p:sp>
          <p:nvSpPr>
            <p:cNvPr id="15" name="Google Shape;1023;p142">
              <a:extLst>
                <a:ext uri="{FF2B5EF4-FFF2-40B4-BE49-F238E27FC236}">
                  <a16:creationId xmlns:a16="http://schemas.microsoft.com/office/drawing/2014/main" id="{1B77FD3E-15A2-A832-D798-AC2ECF4AF600}"/>
                </a:ext>
              </a:extLst>
            </p:cNvPr>
            <p:cNvSpPr/>
            <p:nvPr/>
          </p:nvSpPr>
          <p:spPr>
            <a:xfrm>
              <a:off x="7186595" y="146089"/>
              <a:ext cx="1876500" cy="1446000"/>
            </a:xfrm>
            <a:prstGeom prst="wedgeRectCallout">
              <a:avLst>
                <a:gd name="adj1" fmla="val 39030"/>
                <a:gd name="adj2" fmla="val 55441"/>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50" dirty="0">
                  <a:solidFill>
                    <a:srgbClr val="434343"/>
                  </a:solidFill>
                  <a:latin typeface="Raleway"/>
                  <a:ea typeface="Raleway"/>
                  <a:cs typeface="Raleway"/>
                  <a:sym typeface="Raleway"/>
                </a:rPr>
                <a:t>“Had care packages arrive and wondered where they came from; sent little things I wasn’t expecting. Went a long way to keeping me on the straight and narrow path</a:t>
              </a:r>
              <a:r>
                <a:rPr lang="en" sz="1050" dirty="0">
                  <a:solidFill>
                    <a:srgbClr val="434343"/>
                  </a:solidFill>
                  <a:latin typeface="Raleway Medium" pitchFamily="2" charset="0"/>
                  <a:ea typeface="Raleway"/>
                  <a:cs typeface="Raleway"/>
                  <a:sym typeface="Raleway"/>
                </a:rPr>
                <a:t>.” </a:t>
              </a:r>
              <a:endParaRPr sz="105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50" dirty="0">
                  <a:solidFill>
                    <a:srgbClr val="434343"/>
                  </a:solidFill>
                  <a:latin typeface="Raleway Medium" pitchFamily="2" charset="0"/>
                  <a:ea typeface="Raleway"/>
                  <a:cs typeface="Raleway"/>
                  <a:sym typeface="Raleway"/>
                </a:rPr>
                <a:t>- Community stakeholder</a:t>
              </a:r>
              <a:endParaRPr sz="1050" dirty="0">
                <a:solidFill>
                  <a:srgbClr val="434343"/>
                </a:solidFill>
                <a:latin typeface="Raleway Medium" pitchFamily="2" charset="0"/>
                <a:ea typeface="Raleway"/>
                <a:cs typeface="Raleway"/>
                <a:sym typeface="Raleway"/>
              </a:endParaRPr>
            </a:p>
          </p:txBody>
        </p:sp>
        <p:sp>
          <p:nvSpPr>
            <p:cNvPr id="14" name="Google Shape;1026;p142">
              <a:extLst>
                <a:ext uri="{FF2B5EF4-FFF2-40B4-BE49-F238E27FC236}">
                  <a16:creationId xmlns:a16="http://schemas.microsoft.com/office/drawing/2014/main" id="{85C2BF48-AE5C-47EC-C2CB-2EBBD491457A}"/>
                </a:ext>
              </a:extLst>
            </p:cNvPr>
            <p:cNvSpPr/>
            <p:nvPr/>
          </p:nvSpPr>
          <p:spPr>
            <a:xfrm>
              <a:off x="4667416" y="1754908"/>
              <a:ext cx="4387728" cy="777240"/>
            </a:xfrm>
            <a:prstGeom prst="wedgeRectCallout">
              <a:avLst>
                <a:gd name="adj1" fmla="val -34590"/>
                <a:gd name="adj2" fmla="val 6574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50" dirty="0">
                  <a:solidFill>
                    <a:srgbClr val="434343"/>
                  </a:solidFill>
                  <a:latin typeface="Raleway"/>
                  <a:ea typeface="Raleway"/>
                  <a:cs typeface="Raleway"/>
                  <a:sym typeface="Raleway"/>
                </a:rPr>
                <a:t>“There was one guy in particular who was living on a boat and he would use the toilet for bathing, for getting running water and then council locked those toilets off.”</a:t>
              </a:r>
              <a:br>
                <a:rPr lang="en" sz="1050" dirty="0">
                  <a:solidFill>
                    <a:srgbClr val="434343"/>
                  </a:solidFill>
                  <a:latin typeface="Raleway"/>
                  <a:ea typeface="Raleway"/>
                  <a:cs typeface="Raleway"/>
                  <a:sym typeface="Raleway"/>
                </a:rPr>
              </a:br>
              <a:r>
                <a:rPr lang="en" sz="1050" dirty="0">
                  <a:solidFill>
                    <a:srgbClr val="434343"/>
                  </a:solidFill>
                  <a:latin typeface="Raleway Medium" pitchFamily="2" charset="0"/>
                  <a:ea typeface="Raleway"/>
                  <a:cs typeface="Raleway"/>
                  <a:sym typeface="Raleway"/>
                </a:rPr>
                <a:t> - Mainstream Health provider</a:t>
              </a:r>
              <a:endParaRPr sz="1050" dirty="0">
                <a:solidFill>
                  <a:srgbClr val="434343"/>
                </a:solidFill>
                <a:latin typeface="Raleway Medium" pitchFamily="2" charset="0"/>
                <a:ea typeface="Raleway"/>
                <a:cs typeface="Raleway"/>
                <a:sym typeface="Raleway"/>
              </a:endParaRPr>
            </a:p>
          </p:txBody>
        </p:sp>
        <p:sp>
          <p:nvSpPr>
            <p:cNvPr id="12" name="Google Shape;1024;p142">
              <a:extLst>
                <a:ext uri="{FF2B5EF4-FFF2-40B4-BE49-F238E27FC236}">
                  <a16:creationId xmlns:a16="http://schemas.microsoft.com/office/drawing/2014/main" id="{EE3C41A1-B1E8-F595-FC70-DF79FACF0A6C}"/>
                </a:ext>
              </a:extLst>
            </p:cNvPr>
            <p:cNvSpPr/>
            <p:nvPr/>
          </p:nvSpPr>
          <p:spPr>
            <a:xfrm>
              <a:off x="4667416" y="2725179"/>
              <a:ext cx="2440248" cy="1362872"/>
            </a:xfrm>
            <a:prstGeom prst="wedgeRectCallout">
              <a:avLst>
                <a:gd name="adj1" fmla="val -33905"/>
                <a:gd name="adj2" fmla="val 57856"/>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50" dirty="0">
                  <a:solidFill>
                    <a:srgbClr val="434343"/>
                  </a:solidFill>
                  <a:latin typeface="Raleway"/>
                  <a:ea typeface="Raleway"/>
                  <a:cs typeface="Raleway"/>
                  <a:sym typeface="Raleway"/>
                </a:rPr>
                <a:t>“The Ministry might say - this is the only time available. You either take it or leave it. The attitude of the Ministry shouldn’t be like that; </a:t>
              </a:r>
              <a:br>
                <a:rPr lang="en" sz="1050" dirty="0">
                  <a:solidFill>
                    <a:srgbClr val="434343"/>
                  </a:solidFill>
                  <a:latin typeface="Raleway"/>
                  <a:ea typeface="Raleway"/>
                  <a:cs typeface="Raleway"/>
                  <a:sym typeface="Raleway"/>
                </a:rPr>
              </a:br>
              <a:r>
                <a:rPr lang="en" sz="1050" dirty="0">
                  <a:solidFill>
                    <a:srgbClr val="434343"/>
                  </a:solidFill>
                  <a:latin typeface="Raleway"/>
                  <a:ea typeface="Raleway"/>
                  <a:cs typeface="Raleway"/>
                  <a:sym typeface="Raleway"/>
                </a:rPr>
                <a:t>they should be working with us. If that time doesn’t work, how do we get you..” </a:t>
              </a:r>
              <a:endParaRPr sz="105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50" dirty="0">
                  <a:solidFill>
                    <a:srgbClr val="434343"/>
                  </a:solidFill>
                  <a:latin typeface="Raleway Medium" pitchFamily="2" charset="0"/>
                  <a:ea typeface="Raleway"/>
                  <a:cs typeface="Raleway"/>
                  <a:sym typeface="Raleway"/>
                </a:rPr>
                <a:t>- Community stakeholder</a:t>
              </a:r>
              <a:endParaRPr sz="1050" dirty="0">
                <a:solidFill>
                  <a:srgbClr val="434343"/>
                </a:solidFill>
                <a:latin typeface="Raleway Medium" pitchFamily="2" charset="0"/>
                <a:ea typeface="Raleway"/>
                <a:cs typeface="Raleway"/>
                <a:sym typeface="Raleway"/>
              </a:endParaRPr>
            </a:p>
          </p:txBody>
        </p:sp>
        <p:sp>
          <p:nvSpPr>
            <p:cNvPr id="13" name="Google Shape;1025;p142">
              <a:extLst>
                <a:ext uri="{FF2B5EF4-FFF2-40B4-BE49-F238E27FC236}">
                  <a16:creationId xmlns:a16="http://schemas.microsoft.com/office/drawing/2014/main" id="{0F2DC9C7-7F6D-1206-14DB-DACB881CEEE2}"/>
                </a:ext>
              </a:extLst>
            </p:cNvPr>
            <p:cNvSpPr/>
            <p:nvPr/>
          </p:nvSpPr>
          <p:spPr>
            <a:xfrm>
              <a:off x="7186595" y="2725179"/>
              <a:ext cx="1876500" cy="1362872"/>
            </a:xfrm>
            <a:prstGeom prst="wedgeRectCallout">
              <a:avLst>
                <a:gd name="adj1" fmla="val 36210"/>
                <a:gd name="adj2" fmla="val 57300"/>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50" dirty="0">
                  <a:solidFill>
                    <a:srgbClr val="434343"/>
                  </a:solidFill>
                  <a:latin typeface="Raleway"/>
                  <a:ea typeface="Raleway"/>
                  <a:cs typeface="Raleway"/>
                  <a:sym typeface="Raleway"/>
                </a:rPr>
                <a:t>“... a Māori psychosocial strategy should have been key from the </a:t>
              </a:r>
              <a:br>
                <a:rPr lang="en" sz="1050" dirty="0">
                  <a:solidFill>
                    <a:srgbClr val="434343"/>
                  </a:solidFill>
                  <a:latin typeface="Raleway"/>
                  <a:ea typeface="Raleway"/>
                  <a:cs typeface="Raleway"/>
                  <a:sym typeface="Raleway"/>
                </a:rPr>
              </a:br>
              <a:r>
                <a:rPr lang="en" sz="1050" dirty="0">
                  <a:solidFill>
                    <a:srgbClr val="434343"/>
                  </a:solidFill>
                  <a:latin typeface="Raleway"/>
                  <a:ea typeface="Raleway"/>
                  <a:cs typeface="Raleway"/>
                  <a:sym typeface="Raleway"/>
                </a:rPr>
                <a:t>start given what we already know about vulnerabilities.” </a:t>
              </a:r>
              <a:endParaRPr sz="105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50" dirty="0">
                  <a:solidFill>
                    <a:srgbClr val="434343"/>
                  </a:solidFill>
                  <a:latin typeface="Raleway Medium" pitchFamily="2" charset="0"/>
                  <a:ea typeface="Raleway"/>
                  <a:cs typeface="Raleway"/>
                  <a:sym typeface="Raleway"/>
                </a:rPr>
                <a:t>- Community stakeholder</a:t>
              </a:r>
              <a:endParaRPr sz="1050" dirty="0">
                <a:solidFill>
                  <a:srgbClr val="434343"/>
                </a:solidFill>
                <a:latin typeface="Raleway Medium" pitchFamily="2" charset="0"/>
                <a:ea typeface="Raleway"/>
                <a:cs typeface="Raleway"/>
                <a:sym typeface="Raleway"/>
              </a:endParaRPr>
            </a:p>
          </p:txBody>
        </p:sp>
        <p:sp>
          <p:nvSpPr>
            <p:cNvPr id="20" name="Google Shape;1028;p142">
              <a:extLst>
                <a:ext uri="{FF2B5EF4-FFF2-40B4-BE49-F238E27FC236}">
                  <a16:creationId xmlns:a16="http://schemas.microsoft.com/office/drawing/2014/main" id="{059C9554-C6B5-C3A1-4B28-87B772BDA0CC}"/>
                </a:ext>
              </a:extLst>
            </p:cNvPr>
            <p:cNvSpPr/>
            <p:nvPr/>
          </p:nvSpPr>
          <p:spPr>
            <a:xfrm>
              <a:off x="4293237" y="4281053"/>
              <a:ext cx="4260559" cy="645864"/>
            </a:xfrm>
            <a:prstGeom prst="wedgeRectCallout">
              <a:avLst>
                <a:gd name="adj1" fmla="val 32324"/>
                <a:gd name="adj2" fmla="val 72846"/>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36000" bIns="91425" anchor="ctr" anchorCtr="0">
              <a:noAutofit/>
            </a:bodyPr>
            <a:lstStyle/>
            <a:p>
              <a:pPr marL="0" lvl="0" indent="0" algn="l" rtl="0">
                <a:spcBef>
                  <a:spcPts val="0"/>
                </a:spcBef>
                <a:spcAft>
                  <a:spcPts val="0"/>
                </a:spcAft>
                <a:buNone/>
              </a:pPr>
              <a:r>
                <a:rPr lang="en" sz="1050" dirty="0">
                  <a:solidFill>
                    <a:srgbClr val="434343"/>
                  </a:solidFill>
                  <a:latin typeface="Raleway"/>
                  <a:ea typeface="Raleway"/>
                  <a:cs typeface="Raleway"/>
                  <a:sym typeface="Raleway"/>
                </a:rPr>
                <a:t>“Public health didn’t even understand what welfare meant; they thought welfare was the welfare of the workers; but welfare actually meant the welfare of the people that were affected.” </a:t>
              </a:r>
              <a:br>
                <a:rPr lang="en" sz="1050" dirty="0">
                  <a:solidFill>
                    <a:srgbClr val="434343"/>
                  </a:solidFill>
                  <a:latin typeface="Raleway"/>
                  <a:ea typeface="Raleway"/>
                  <a:cs typeface="Raleway"/>
                  <a:sym typeface="Raleway"/>
                </a:rPr>
              </a:br>
              <a:r>
                <a:rPr lang="en" sz="1050" dirty="0">
                  <a:solidFill>
                    <a:srgbClr val="434343"/>
                  </a:solidFill>
                  <a:latin typeface="Raleway Medium" pitchFamily="2" charset="0"/>
                  <a:ea typeface="Raleway"/>
                  <a:cs typeface="Raleway"/>
                  <a:sym typeface="Raleway"/>
                </a:rPr>
                <a:t>- Mainstream Health provider</a:t>
              </a:r>
              <a:endParaRPr sz="1050" dirty="0">
                <a:solidFill>
                  <a:srgbClr val="434343"/>
                </a:solidFill>
                <a:latin typeface="Raleway Medium" pitchFamily="2" charset="0"/>
                <a:ea typeface="Raleway"/>
                <a:cs typeface="Raleway"/>
                <a:sym typeface="Raleway"/>
              </a:endParaRPr>
            </a:p>
          </p:txBody>
        </p:sp>
      </p:grpSp>
      <p:sp>
        <p:nvSpPr>
          <p:cNvPr id="2" name="Google Shape;8;p1">
            <a:extLst>
              <a:ext uri="{FF2B5EF4-FFF2-40B4-BE49-F238E27FC236}">
                <a16:creationId xmlns:a16="http://schemas.microsoft.com/office/drawing/2014/main" id="{BB122E8C-8625-1648-D3EF-D293F17D8C71}"/>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29</a:t>
            </a:fld>
            <a:endParaRPr lang="en" dirty="0"/>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 name="Title 6">
            <a:extLst>
              <a:ext uri="{FF2B5EF4-FFF2-40B4-BE49-F238E27FC236}">
                <a16:creationId xmlns:a16="http://schemas.microsoft.com/office/drawing/2014/main" id="{131A935D-AF55-B843-8B2A-A852DC4A4C66}"/>
              </a:ext>
            </a:extLst>
          </p:cNvPr>
          <p:cNvSpPr>
            <a:spLocks noGrp="1"/>
          </p:cNvSpPr>
          <p:nvPr>
            <p:ph type="title" idx="4294967295"/>
          </p:nvPr>
        </p:nvSpPr>
        <p:spPr>
          <a:xfrm>
            <a:off x="450000" y="-636600"/>
            <a:ext cx="8244000" cy="636600"/>
          </a:xfrm>
        </p:spPr>
        <p:txBody>
          <a:bodyPr spcFirstLastPara="1" wrap="square" lIns="0" tIns="0" rIns="0" bIns="0" anchor="b" anchorCtr="0">
            <a:noAutofit/>
          </a:bodyPr>
          <a:lstStyle/>
          <a:p>
            <a:r>
              <a:rPr lang="en-NZ" dirty="0"/>
              <a:t>Executive summary</a:t>
            </a:r>
          </a:p>
        </p:txBody>
      </p:sp>
      <p:pic>
        <p:nvPicPr>
          <p:cNvPr id="3" name="Picture 2">
            <a:extLst>
              <a:ext uri="{FF2B5EF4-FFF2-40B4-BE49-F238E27FC236}">
                <a16:creationId xmlns:a16="http://schemas.microsoft.com/office/drawing/2014/main" id="{41B08472-8281-88C4-0568-4126B293EB02}"/>
              </a:ext>
            </a:extLst>
          </p:cNvPr>
          <p:cNvPicPr>
            <a:picLocks noChangeAspect="1"/>
          </p:cNvPicPr>
          <p:nvPr/>
        </p:nvPicPr>
        <p:blipFill rotWithShape="1">
          <a:blip r:embed="rId3"/>
          <a:srcRect t="-1" b="1339"/>
          <a:stretch/>
        </p:blipFill>
        <p:spPr>
          <a:xfrm>
            <a:off x="1" y="-10160"/>
            <a:ext cx="9144000" cy="5181599"/>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3" name="Google Shape;889;p130">
            <a:extLst>
              <a:ext uri="{FF2B5EF4-FFF2-40B4-BE49-F238E27FC236}">
                <a16:creationId xmlns:a16="http://schemas.microsoft.com/office/drawing/2014/main" id="{2DFC3708-5B9D-4B6E-C248-E140CA825CEA}"/>
              </a:ext>
            </a:extLst>
          </p:cNvPr>
          <p:cNvSpPr txBox="1">
            <a:spLocks noGrp="1"/>
          </p:cNvSpPr>
          <p:nvPr>
            <p:ph type="title" idx="4294967295"/>
          </p:nvPr>
        </p:nvSpPr>
        <p:spPr>
          <a:xfrm>
            <a:off x="450000" y="335462"/>
            <a:ext cx="3959954" cy="723718"/>
          </a:xfrm>
          <a:prstGeom prst="rect">
            <a:avLst/>
          </a:prstGeom>
          <a:solidFill>
            <a:schemeClr val="lt1"/>
          </a:solid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SzPts val="1400"/>
              <a:buFont typeface="Arial"/>
              <a:buNone/>
              <a:defRPr sz="2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2000" b="1" i="0" u="none" strike="noStrike" kern="0" cap="none" spc="0" normalizeH="0" baseline="0" noProof="0" dirty="0">
                <a:ln>
                  <a:noFill/>
                </a:ln>
                <a:effectLst/>
                <a:uLnTx/>
                <a:uFillTx/>
                <a:latin typeface="Raleway"/>
                <a:ea typeface="Raleway"/>
                <a:cs typeface="Raleway"/>
                <a:sym typeface="Raleway"/>
              </a:rPr>
              <a:t>7. The burden of providing culturally responsive care </a:t>
            </a:r>
            <a:br>
              <a:rPr kumimoji="0" lang="en-US" sz="2000" b="1" i="0" u="none" strike="noStrike" kern="0" cap="none" spc="0" normalizeH="0" baseline="0" noProof="0" dirty="0">
                <a:ln>
                  <a:noFill/>
                </a:ln>
                <a:effectLst/>
                <a:uLnTx/>
                <a:uFillTx/>
                <a:latin typeface="Raleway"/>
                <a:ea typeface="Raleway"/>
                <a:cs typeface="Raleway"/>
                <a:sym typeface="Raleway"/>
              </a:rPr>
            </a:br>
            <a:r>
              <a:rPr kumimoji="0" lang="en-US" sz="2000" b="1" i="0" u="none" strike="noStrike" kern="0" cap="none" spc="0" normalizeH="0" baseline="0" noProof="0" dirty="0">
                <a:ln>
                  <a:noFill/>
                </a:ln>
                <a:effectLst/>
                <a:uLnTx/>
                <a:uFillTx/>
                <a:latin typeface="Raleway"/>
                <a:ea typeface="Raleway"/>
                <a:cs typeface="Raleway"/>
                <a:sym typeface="Raleway"/>
              </a:rPr>
              <a:t>fell on us</a:t>
            </a:r>
          </a:p>
        </p:txBody>
      </p:sp>
      <p:sp>
        <p:nvSpPr>
          <p:cNvPr id="4" name="Google Shape;891;p130">
            <a:extLst>
              <a:ext uri="{FF2B5EF4-FFF2-40B4-BE49-F238E27FC236}">
                <a16:creationId xmlns:a16="http://schemas.microsoft.com/office/drawing/2014/main" id="{A5D8010E-824F-794F-6D9A-61DFFBD45D01}"/>
              </a:ext>
            </a:extLst>
          </p:cNvPr>
          <p:cNvSpPr txBox="1">
            <a:spLocks/>
          </p:cNvSpPr>
          <p:nvPr/>
        </p:nvSpPr>
        <p:spPr>
          <a:xfrm>
            <a:off x="468313" y="1188000"/>
            <a:ext cx="3646487" cy="374976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Raleway" panose="020B0803030101060003" pitchFamily="34" charset="0"/>
                <a:ea typeface="Raleway" panose="020B0803030101060003" pitchFamily="34" charset="0"/>
                <a:cs typeface="Arial"/>
                <a:sym typeface="Arial"/>
              </a:defRPr>
            </a:lvl1pPr>
            <a:lvl2pPr marL="914400" marR="0" lvl="1"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000"/>
              </a:spcBef>
              <a:spcAft>
                <a:spcPts val="10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Many local providers, both Government and nongovernment, had to build capacity and capability quickly to meet the demands of providing new</a:t>
            </a:r>
            <a:br>
              <a:rPr lang="en-US" sz="1100" dirty="0">
                <a:latin typeface="Raleway Medium" pitchFamily="2" charset="0"/>
                <a:ea typeface="Raleway Light"/>
                <a:cs typeface="Raleway Light"/>
                <a:sym typeface="Raleway Light"/>
              </a:rPr>
            </a:br>
            <a:r>
              <a:rPr lang="en-US" sz="1100" dirty="0">
                <a:latin typeface="Raleway Medium" pitchFamily="2" charset="0"/>
                <a:ea typeface="Raleway Light"/>
                <a:cs typeface="Raleway Light"/>
                <a:sym typeface="Raleway Light"/>
              </a:rPr>
              <a:t>COVID-19 related services. </a:t>
            </a:r>
          </a:p>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However, mainstream services struggled to engage Māori and Pasifika.</a:t>
            </a:r>
          </a:p>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Many comments reflected that the responsibility of providing </a:t>
            </a:r>
            <a:r>
              <a:rPr lang="en-US" sz="1100" dirty="0" err="1">
                <a:latin typeface="Raleway Medium" pitchFamily="2" charset="0"/>
                <a:ea typeface="Raleway Light"/>
                <a:cs typeface="Raleway Light"/>
                <a:sym typeface="Raleway Light"/>
              </a:rPr>
              <a:t>manaakitanga</a:t>
            </a:r>
            <a:r>
              <a:rPr lang="en-US" sz="1100" dirty="0">
                <a:latin typeface="Raleway Medium" pitchFamily="2" charset="0"/>
                <a:ea typeface="Raleway Light"/>
                <a:cs typeface="Raleway Light"/>
                <a:sym typeface="Raleway Light"/>
              </a:rPr>
              <a:t> and culturally responsive care was largely left to Māori and Pacific frontline workers in either mainstream or Māori or Pacific </a:t>
            </a:r>
            <a:r>
              <a:rPr lang="en-US" sz="1100" dirty="0" err="1">
                <a:latin typeface="Raleway Medium" pitchFamily="2" charset="0"/>
                <a:ea typeface="Raleway Light"/>
                <a:cs typeface="Raleway Light"/>
                <a:sym typeface="Raleway Light"/>
              </a:rPr>
              <a:t>organisations</a:t>
            </a:r>
            <a:r>
              <a:rPr lang="en-US" sz="1100" dirty="0">
                <a:latin typeface="Raleway Medium" pitchFamily="2" charset="0"/>
                <a:ea typeface="Raleway Light"/>
                <a:cs typeface="Raleway Light"/>
                <a:sym typeface="Raleway Light"/>
              </a:rPr>
              <a:t>.</a:t>
            </a:r>
          </a:p>
          <a:p>
            <a:pPr marL="0" indent="0">
              <a:lnSpc>
                <a:spcPct val="104000"/>
              </a:lnSpc>
              <a:spcBef>
                <a:spcPts val="600"/>
              </a:spcBef>
              <a:buFont typeface="Arial"/>
              <a:buNone/>
            </a:pPr>
            <a:endParaRPr lang="en-US" sz="1100" dirty="0">
              <a:latin typeface="Raleway Medium" pitchFamily="2" charset="0"/>
              <a:ea typeface="Raleway Light"/>
              <a:cs typeface="Raleway Light"/>
              <a:sym typeface="Raleway Light"/>
            </a:endParaRPr>
          </a:p>
        </p:txBody>
      </p:sp>
      <p:grpSp>
        <p:nvGrpSpPr>
          <p:cNvPr id="2" name="Group 1">
            <a:extLst>
              <a:ext uri="{FF2B5EF4-FFF2-40B4-BE49-F238E27FC236}">
                <a16:creationId xmlns:a16="http://schemas.microsoft.com/office/drawing/2014/main" id="{95AACEE0-97F6-35FB-4BE2-047FD9CF5180}"/>
              </a:ext>
              <a:ext uri="{C183D7F6-B498-43B3-948B-1728B52AA6E4}">
                <adec:decorative xmlns:adec="http://schemas.microsoft.com/office/drawing/2017/decorative" val="1"/>
              </a:ext>
            </a:extLst>
          </p:cNvPr>
          <p:cNvGrpSpPr/>
          <p:nvPr/>
        </p:nvGrpSpPr>
        <p:grpSpPr>
          <a:xfrm>
            <a:off x="4667224" y="90750"/>
            <a:ext cx="4397263" cy="4877250"/>
            <a:chOff x="4667224" y="90750"/>
            <a:chExt cx="4397263" cy="4877250"/>
          </a:xfrm>
        </p:grpSpPr>
        <p:sp>
          <p:nvSpPr>
            <p:cNvPr id="5" name="Google Shape;1040;p143">
              <a:extLst>
                <a:ext uri="{FF2B5EF4-FFF2-40B4-BE49-F238E27FC236}">
                  <a16:creationId xmlns:a16="http://schemas.microsoft.com/office/drawing/2014/main" id="{2372389D-4C20-7E0B-C639-59D0DEEFF805}"/>
                </a:ext>
              </a:extLst>
            </p:cNvPr>
            <p:cNvSpPr/>
            <p:nvPr/>
          </p:nvSpPr>
          <p:spPr>
            <a:xfrm>
              <a:off x="4667225" y="90750"/>
              <a:ext cx="2408400" cy="1197361"/>
            </a:xfrm>
            <a:prstGeom prst="wedgeRectCallout">
              <a:avLst>
                <a:gd name="adj1" fmla="val 6672"/>
                <a:gd name="adj2" fmla="val 55931"/>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“So whereas the public health advisors like myself, which… were more Māori and Pacific than they were Pākehā, we were all put down to manaakitanga.”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6" name="Google Shape;1037;p143">
              <a:extLst>
                <a:ext uri="{FF2B5EF4-FFF2-40B4-BE49-F238E27FC236}">
                  <a16:creationId xmlns:a16="http://schemas.microsoft.com/office/drawing/2014/main" id="{3A67DDE5-51A7-2A9D-9BB3-2C15CDE3A2F3}"/>
                </a:ext>
              </a:extLst>
            </p:cNvPr>
            <p:cNvSpPr/>
            <p:nvPr/>
          </p:nvSpPr>
          <p:spPr>
            <a:xfrm>
              <a:off x="7160175" y="90750"/>
              <a:ext cx="1904312" cy="1870200"/>
            </a:xfrm>
            <a:prstGeom prst="wedgeRectCallout">
              <a:avLst>
                <a:gd name="adj1" fmla="val 38964"/>
                <a:gd name="adj2" fmla="val 52996"/>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“Generally, Māori who are working in those Crown agencies had been our arms, legs, eyes and kōrero, kaikōrero, inside of those respective agencies, and they have helped to bridge the gap which we are extremely grateful for.” </a:t>
              </a:r>
              <a:endParaRPr sz="1000" dirty="0">
                <a:solidFill>
                  <a:srgbClr val="434343"/>
                </a:solidFill>
                <a:latin typeface="Raleway"/>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Iwi Leadership Rōpū</a:t>
              </a:r>
              <a:endParaRPr sz="1000" dirty="0">
                <a:solidFill>
                  <a:srgbClr val="434343"/>
                </a:solidFill>
                <a:latin typeface="Raleway Medium" pitchFamily="2" charset="0"/>
                <a:ea typeface="Raleway"/>
                <a:cs typeface="Raleway"/>
                <a:sym typeface="Raleway"/>
              </a:endParaRPr>
            </a:p>
          </p:txBody>
        </p:sp>
        <p:sp>
          <p:nvSpPr>
            <p:cNvPr id="7" name="Google Shape;1039;p143">
              <a:extLst>
                <a:ext uri="{FF2B5EF4-FFF2-40B4-BE49-F238E27FC236}">
                  <a16:creationId xmlns:a16="http://schemas.microsoft.com/office/drawing/2014/main" id="{A28856E2-7DFA-9218-7AA0-7A4CDD061F07}"/>
                </a:ext>
              </a:extLst>
            </p:cNvPr>
            <p:cNvSpPr/>
            <p:nvPr/>
          </p:nvSpPr>
          <p:spPr>
            <a:xfrm>
              <a:off x="4667225" y="1415332"/>
              <a:ext cx="2408400" cy="1713581"/>
            </a:xfrm>
            <a:prstGeom prst="wedgeRectCallout">
              <a:avLst>
                <a:gd name="adj1" fmla="val -33612"/>
                <a:gd name="adj2" fmla="val 53837"/>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“So we were dealing with everything coming at us but we didn’t care because we were dedicated to the kaupapa. So our kaupapa was - not one life. Not one Māori life; not one Pasifika life. So we named our response - Te Ira Tangata (saving whānau).”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8" name="Google Shape;1036;p143">
              <a:extLst>
                <a:ext uri="{FF2B5EF4-FFF2-40B4-BE49-F238E27FC236}">
                  <a16:creationId xmlns:a16="http://schemas.microsoft.com/office/drawing/2014/main" id="{49F81310-A3E4-9313-C61B-83EDCDA2DE6C}"/>
                </a:ext>
              </a:extLst>
            </p:cNvPr>
            <p:cNvSpPr/>
            <p:nvPr/>
          </p:nvSpPr>
          <p:spPr>
            <a:xfrm>
              <a:off x="7160175" y="2085625"/>
              <a:ext cx="1904312" cy="1971900"/>
            </a:xfrm>
            <a:prstGeom prst="wedgeRectCallout">
              <a:avLst>
                <a:gd name="adj1" fmla="val -3916"/>
                <a:gd name="adj2" fmla="val 53599"/>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“It came together sometimes, but we didn’t have any big expectation around that because it was a pandemic. Whatever awhi we can offer people or they can offer us… we will take it. We were open to it.</a:t>
              </a:r>
              <a:br>
                <a:rPr lang="en" sz="1000" dirty="0">
                  <a:solidFill>
                    <a:srgbClr val="434343"/>
                  </a:solidFill>
                  <a:latin typeface="Raleway"/>
                  <a:ea typeface="Raleway"/>
                  <a:cs typeface="Raleway"/>
                  <a:sym typeface="Raleway"/>
                </a:rPr>
              </a:br>
              <a:r>
                <a:rPr lang="en" sz="1000" dirty="0">
                  <a:solidFill>
                    <a:srgbClr val="434343"/>
                  </a:solidFill>
                  <a:latin typeface="Raleway"/>
                  <a:ea typeface="Raleway"/>
                  <a:cs typeface="Raleway"/>
                  <a:sym typeface="Raleway"/>
                </a:rPr>
                <a:t>I support the Whānau Ora concept.”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9" name="Google Shape;1038;p143">
              <a:extLst>
                <a:ext uri="{FF2B5EF4-FFF2-40B4-BE49-F238E27FC236}">
                  <a16:creationId xmlns:a16="http://schemas.microsoft.com/office/drawing/2014/main" id="{8E636709-5010-F4CA-EF08-BC4CD53A9E61}"/>
                </a:ext>
              </a:extLst>
            </p:cNvPr>
            <p:cNvSpPr/>
            <p:nvPr/>
          </p:nvSpPr>
          <p:spPr>
            <a:xfrm>
              <a:off x="4667225" y="3266925"/>
              <a:ext cx="2408400" cy="825300"/>
            </a:xfrm>
            <a:prstGeom prst="wedgeRectCallout">
              <a:avLst>
                <a:gd name="adj1" fmla="val -34349"/>
                <a:gd name="adj2" fmla="val 5514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“Because we saw the difficulties that the white people were having with our people..”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10" name="Google Shape;1041;p143">
              <a:extLst>
                <a:ext uri="{FF2B5EF4-FFF2-40B4-BE49-F238E27FC236}">
                  <a16:creationId xmlns:a16="http://schemas.microsoft.com/office/drawing/2014/main" id="{D70F8D4B-5204-CBE4-60C8-3F81BBC7BE24}"/>
                </a:ext>
              </a:extLst>
            </p:cNvPr>
            <p:cNvSpPr/>
            <p:nvPr/>
          </p:nvSpPr>
          <p:spPr>
            <a:xfrm>
              <a:off x="4667224" y="4201200"/>
              <a:ext cx="4012432" cy="766800"/>
            </a:xfrm>
            <a:prstGeom prst="wedgeRectCallout">
              <a:avLst>
                <a:gd name="adj1" fmla="val -34308"/>
                <a:gd name="adj2" fmla="val 6138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“So there were Māori within the organisation (Public Health Unit) that connected with Māori providers, so they worked with them and that’s how community were supported that way.” </a:t>
              </a: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grpSp>
      <p:sp>
        <p:nvSpPr>
          <p:cNvPr id="11" name="Google Shape;8;p1">
            <a:extLst>
              <a:ext uri="{FF2B5EF4-FFF2-40B4-BE49-F238E27FC236}">
                <a16:creationId xmlns:a16="http://schemas.microsoft.com/office/drawing/2014/main" id="{8068EBA8-26D8-B8EF-04F2-D20E71F8B9F2}"/>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30</a:t>
            </a:fld>
            <a:endParaRPr lang="en" dirty="0"/>
          </a:p>
        </p:txBody>
      </p:sp>
    </p:spTree>
    <p:extLst>
      <p:ext uri="{BB962C8B-B14F-4D97-AF65-F5344CB8AC3E}">
        <p14:creationId xmlns:p14="http://schemas.microsoft.com/office/powerpoint/2010/main" val="3343549089"/>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30" name="Google Shape;889;p130">
            <a:extLst>
              <a:ext uri="{FF2B5EF4-FFF2-40B4-BE49-F238E27FC236}">
                <a16:creationId xmlns:a16="http://schemas.microsoft.com/office/drawing/2014/main" id="{318A462F-4432-4A0F-8642-81E319DB3C6C}"/>
              </a:ext>
            </a:extLst>
          </p:cNvPr>
          <p:cNvSpPr txBox="1">
            <a:spLocks noGrp="1"/>
          </p:cNvSpPr>
          <p:nvPr>
            <p:ph type="title"/>
          </p:nvPr>
        </p:nvSpPr>
        <p:spPr>
          <a:xfrm>
            <a:off x="450000" y="361032"/>
            <a:ext cx="3783300" cy="6366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b="1" dirty="0">
                <a:latin typeface="Raleway"/>
                <a:ea typeface="Raleway"/>
                <a:cs typeface="Raleway"/>
                <a:sym typeface="Raleway"/>
              </a:rPr>
              <a:t>8. We were exhausted</a:t>
            </a:r>
          </a:p>
        </p:txBody>
      </p:sp>
      <p:sp>
        <p:nvSpPr>
          <p:cNvPr id="31" name="Google Shape;891;p130">
            <a:extLst>
              <a:ext uri="{FF2B5EF4-FFF2-40B4-BE49-F238E27FC236}">
                <a16:creationId xmlns:a16="http://schemas.microsoft.com/office/drawing/2014/main" id="{A4646DF6-6782-D390-737D-1238C6B66500}"/>
              </a:ext>
            </a:extLst>
          </p:cNvPr>
          <p:cNvSpPr txBox="1">
            <a:spLocks/>
          </p:cNvSpPr>
          <p:nvPr/>
        </p:nvSpPr>
        <p:spPr>
          <a:xfrm>
            <a:off x="468313" y="1188000"/>
            <a:ext cx="3836988" cy="3367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600"/>
              </a:spcAft>
              <a:buClr>
                <a:schemeClr val="accent1"/>
              </a:buClr>
              <a:buSzPts val="1400"/>
              <a:buFont typeface="Raleway Light"/>
              <a:buNone/>
              <a:defRPr sz="1200" b="0" i="0" u="none" strike="noStrike" cap="none" baseline="0">
                <a:solidFill>
                  <a:schemeClr val="dk2"/>
                </a:solidFill>
                <a:latin typeface="Raleway Medium" pitchFamily="2" charset="0"/>
                <a:ea typeface="Raleway Light"/>
                <a:cs typeface="Raleway Light"/>
                <a:sym typeface="Raleway Light"/>
              </a:defRPr>
            </a:lvl1pPr>
            <a:lvl2pPr marL="914400" marR="0" lvl="1" indent="-304800" algn="l" rtl="0">
              <a:lnSpc>
                <a:spcPct val="100000"/>
              </a:lnSpc>
              <a:spcBef>
                <a:spcPts val="1000"/>
              </a:spcBef>
              <a:spcAft>
                <a:spcPts val="0"/>
              </a:spcAft>
              <a:buClr>
                <a:schemeClr val="accent1"/>
              </a:buClr>
              <a:buSzPts val="1200"/>
              <a:buFont typeface="Raleway Light"/>
              <a:buChar char="○"/>
              <a:defRPr sz="1800" b="0" i="0" u="none" strike="noStrike" cap="none">
                <a:solidFill>
                  <a:schemeClr val="dk2"/>
                </a:solidFill>
                <a:latin typeface="Raleway Light"/>
                <a:ea typeface="Raleway Light"/>
                <a:cs typeface="Raleway Light"/>
                <a:sym typeface="Raleway Light"/>
              </a:defRPr>
            </a:lvl2pPr>
            <a:lvl3pPr marL="1371600" marR="0" lvl="2" indent="-304800" algn="l" rtl="0">
              <a:lnSpc>
                <a:spcPct val="100000"/>
              </a:lnSpc>
              <a:spcBef>
                <a:spcPts val="1000"/>
              </a:spcBef>
              <a:spcAft>
                <a:spcPts val="0"/>
              </a:spcAft>
              <a:buClr>
                <a:schemeClr val="accent1"/>
              </a:buClr>
              <a:buSzPts val="1200"/>
              <a:buFont typeface="Raleway Light"/>
              <a:buChar char="■"/>
              <a:defRPr sz="1800" b="0" i="0" u="none" strike="noStrike" cap="none">
                <a:solidFill>
                  <a:schemeClr val="dk2"/>
                </a:solidFill>
                <a:latin typeface="Raleway Light"/>
                <a:ea typeface="Raleway Light"/>
                <a:cs typeface="Raleway Light"/>
                <a:sym typeface="Raleway Light"/>
              </a:defRPr>
            </a:lvl3pPr>
            <a:lvl4pPr marL="1828800" marR="0" lvl="3" indent="-304800" algn="l" rtl="0">
              <a:lnSpc>
                <a:spcPct val="100000"/>
              </a:lnSpc>
              <a:spcBef>
                <a:spcPts val="1000"/>
              </a:spcBef>
              <a:spcAft>
                <a:spcPts val="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4pPr>
            <a:lvl5pPr marL="2286000" marR="0" lvl="4" indent="-304800" algn="l" rtl="0">
              <a:lnSpc>
                <a:spcPct val="100000"/>
              </a:lnSpc>
              <a:spcBef>
                <a:spcPts val="1000"/>
              </a:spcBef>
              <a:spcAft>
                <a:spcPts val="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5pPr>
            <a:lvl6pPr marL="2743200" marR="0" lvl="5" indent="-304800" algn="l" rtl="0">
              <a:lnSpc>
                <a:spcPct val="100000"/>
              </a:lnSpc>
              <a:spcBef>
                <a:spcPts val="1000"/>
              </a:spcBef>
              <a:spcAft>
                <a:spcPts val="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6pPr>
            <a:lvl7pPr marL="3200400" marR="0" lvl="6" indent="-304800" algn="l" rtl="0">
              <a:lnSpc>
                <a:spcPct val="100000"/>
              </a:lnSpc>
              <a:spcBef>
                <a:spcPts val="1000"/>
              </a:spcBef>
              <a:spcAft>
                <a:spcPts val="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7pPr>
            <a:lvl8pPr marL="3657600" marR="0" lvl="7" indent="-304800" algn="l" rtl="0">
              <a:lnSpc>
                <a:spcPct val="100000"/>
              </a:lnSpc>
              <a:spcBef>
                <a:spcPts val="1000"/>
              </a:spcBef>
              <a:spcAft>
                <a:spcPts val="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8pPr>
            <a:lvl9pPr marL="4114800" marR="0" lvl="8" indent="-304800" algn="l" rtl="0">
              <a:lnSpc>
                <a:spcPct val="100000"/>
              </a:lnSpc>
              <a:spcBef>
                <a:spcPts val="1000"/>
              </a:spcBef>
              <a:spcAft>
                <a:spcPts val="1000"/>
              </a:spcAft>
              <a:buClr>
                <a:schemeClr val="dk2"/>
              </a:buClr>
              <a:buSzPts val="1200"/>
              <a:buFont typeface="Raleway Light"/>
              <a:buChar char="■"/>
              <a:defRPr sz="1800" b="0" i="0" u="none" strike="noStrike" cap="none">
                <a:solidFill>
                  <a:schemeClr val="dk2"/>
                </a:solidFill>
                <a:latin typeface="Raleway Light"/>
                <a:ea typeface="Raleway Light"/>
                <a:cs typeface="Raleway Light"/>
                <a:sym typeface="Raleway Light"/>
              </a:defRPr>
            </a:lvl9pPr>
          </a:lstStyle>
          <a:p>
            <a:pPr>
              <a:spcBef>
                <a:spcPts val="600"/>
              </a:spcBef>
              <a:spcAft>
                <a:spcPts val="0"/>
              </a:spcAft>
            </a:pPr>
            <a:r>
              <a:rPr lang="en-US" dirty="0">
                <a:solidFill>
                  <a:srgbClr val="000000"/>
                </a:solidFill>
              </a:rPr>
              <a:t>Partly due to the extra burden of care, Māori and Pacific frontline workers reported feeling mentally and physically drained by the pandemic.</a:t>
            </a:r>
          </a:p>
          <a:p>
            <a:pPr>
              <a:spcBef>
                <a:spcPts val="600"/>
              </a:spcBef>
              <a:spcAft>
                <a:spcPts val="0"/>
              </a:spcAft>
            </a:pPr>
            <a:r>
              <a:rPr lang="en-US" dirty="0">
                <a:solidFill>
                  <a:srgbClr val="000000"/>
                </a:solidFill>
              </a:rPr>
              <a:t>Many worked additional hours to meet the needs of their communities.</a:t>
            </a:r>
          </a:p>
          <a:p>
            <a:pPr>
              <a:spcBef>
                <a:spcPts val="600"/>
              </a:spcBef>
              <a:spcAft>
                <a:spcPts val="0"/>
              </a:spcAft>
            </a:pPr>
            <a:r>
              <a:rPr lang="en-US" dirty="0">
                <a:solidFill>
                  <a:srgbClr val="000000"/>
                </a:solidFill>
              </a:rPr>
              <a:t>The high stress levels were also associated with a lack of support from senior staff with the Public Health services.</a:t>
            </a:r>
          </a:p>
        </p:txBody>
      </p:sp>
      <p:grpSp>
        <p:nvGrpSpPr>
          <p:cNvPr id="3" name="Group 2">
            <a:extLst>
              <a:ext uri="{FF2B5EF4-FFF2-40B4-BE49-F238E27FC236}">
                <a16:creationId xmlns:a16="http://schemas.microsoft.com/office/drawing/2014/main" id="{75FB5D7E-10B8-2CD6-BFF9-B97603AB844C}"/>
              </a:ext>
              <a:ext uri="{C183D7F6-B498-43B3-948B-1728B52AA6E4}">
                <adec:decorative xmlns:adec="http://schemas.microsoft.com/office/drawing/2017/decorative" val="1"/>
              </a:ext>
            </a:extLst>
          </p:cNvPr>
          <p:cNvGrpSpPr/>
          <p:nvPr/>
        </p:nvGrpSpPr>
        <p:grpSpPr>
          <a:xfrm>
            <a:off x="4661999" y="121725"/>
            <a:ext cx="4386125" cy="4839889"/>
            <a:chOff x="4661999" y="121725"/>
            <a:chExt cx="4386125" cy="4839889"/>
          </a:xfrm>
        </p:grpSpPr>
        <p:sp>
          <p:nvSpPr>
            <p:cNvPr id="33" name="Google Shape;1052;p144">
              <a:extLst>
                <a:ext uri="{FF2B5EF4-FFF2-40B4-BE49-F238E27FC236}">
                  <a16:creationId xmlns:a16="http://schemas.microsoft.com/office/drawing/2014/main" id="{C5577B90-FB09-5EE2-0A6F-9B905C97EE8F}"/>
                </a:ext>
              </a:extLst>
            </p:cNvPr>
            <p:cNvSpPr/>
            <p:nvPr/>
          </p:nvSpPr>
          <p:spPr>
            <a:xfrm>
              <a:off x="4662000" y="121725"/>
              <a:ext cx="4386124" cy="1158435"/>
            </a:xfrm>
            <a:prstGeom prst="wedgeRectCallout">
              <a:avLst>
                <a:gd name="adj1" fmla="val -36221"/>
                <a:gd name="adj2" fmla="val 59787"/>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“Our providers are completely burnt out. They have had to work against the system in the first wave and then three times against the system in the second wave - the Delta. And by the time Omicron has come, they are exhausted and still aren’t paid the same as their colleagues, particularly the unregulated workforce.” </a:t>
              </a: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32" name="Google Shape;1050;p144">
              <a:extLst>
                <a:ext uri="{FF2B5EF4-FFF2-40B4-BE49-F238E27FC236}">
                  <a16:creationId xmlns:a16="http://schemas.microsoft.com/office/drawing/2014/main" id="{C9FEEE68-9BB2-8CB8-4DFD-2ECCAEBA11AF}"/>
                </a:ext>
              </a:extLst>
            </p:cNvPr>
            <p:cNvSpPr/>
            <p:nvPr/>
          </p:nvSpPr>
          <p:spPr>
            <a:xfrm>
              <a:off x="4662000" y="1510003"/>
              <a:ext cx="2130052" cy="1779726"/>
            </a:xfrm>
            <a:prstGeom prst="wedgeRectCallout">
              <a:avLst>
                <a:gd name="adj1" fmla="val -37646"/>
                <a:gd name="adj2" fmla="val 55693"/>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“The other thing is that our core business, most of our staff are 50+ and we all carry long term conditions as well from diabetes to obesity to… our kaumatua got cancer during the first lockdown, so all that. So we pulled out to protect ourselves really.”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34" name="Google Shape;1053;p144">
              <a:extLst>
                <a:ext uri="{FF2B5EF4-FFF2-40B4-BE49-F238E27FC236}">
                  <a16:creationId xmlns:a16="http://schemas.microsoft.com/office/drawing/2014/main" id="{359E26DC-889D-1C0E-585F-47EA49E04396}"/>
                </a:ext>
              </a:extLst>
            </p:cNvPr>
            <p:cNvSpPr/>
            <p:nvPr/>
          </p:nvSpPr>
          <p:spPr>
            <a:xfrm>
              <a:off x="6886575" y="1361649"/>
              <a:ext cx="2148235" cy="1365647"/>
            </a:xfrm>
            <a:prstGeom prst="wedgeRectCallout">
              <a:avLst>
                <a:gd name="adj1" fmla="val 40032"/>
                <a:gd name="adj2" fmla="val 5892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“It was very mentally and physically and emotionally draining for me, and I had absolutely nobody at a management level to support me; and that’s very taxing.”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35" name="Google Shape;1054;p144">
              <a:extLst>
                <a:ext uri="{FF2B5EF4-FFF2-40B4-BE49-F238E27FC236}">
                  <a16:creationId xmlns:a16="http://schemas.microsoft.com/office/drawing/2014/main" id="{DE28AF47-D340-DA1A-18D2-B6AD278E4000}"/>
                </a:ext>
              </a:extLst>
            </p:cNvPr>
            <p:cNvSpPr/>
            <p:nvPr/>
          </p:nvSpPr>
          <p:spPr>
            <a:xfrm>
              <a:off x="4661999" y="3480896"/>
              <a:ext cx="2131707" cy="1322400"/>
            </a:xfrm>
            <a:prstGeom prst="wedgeRectCallout">
              <a:avLst>
                <a:gd name="adj1" fmla="val 4074"/>
                <a:gd name="adj2" fmla="val 57253"/>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“And because our numbers of Māori and Pasifika within the Public Health Unit are low, they were either inundated and overworked, or communities just weren’t served.”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36" name="Google Shape;1055;p144">
              <a:extLst>
                <a:ext uri="{FF2B5EF4-FFF2-40B4-BE49-F238E27FC236}">
                  <a16:creationId xmlns:a16="http://schemas.microsoft.com/office/drawing/2014/main" id="{889E7872-D17D-3AF6-544E-2F7B604F4E3A}"/>
                </a:ext>
              </a:extLst>
            </p:cNvPr>
            <p:cNvSpPr/>
            <p:nvPr/>
          </p:nvSpPr>
          <p:spPr>
            <a:xfrm>
              <a:off x="6903367" y="2910176"/>
              <a:ext cx="2124010" cy="1232452"/>
            </a:xfrm>
            <a:prstGeom prst="wedgeRectCallout">
              <a:avLst>
                <a:gd name="adj1" fmla="val 36527"/>
                <a:gd name="adj2" fmla="val 60130"/>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“So I got myself out of the COVID space, because it was really, really, really stressful. It was stressful, not only just on me, but for most of our Pacific and Māori staff there</a:t>
              </a:r>
              <a:r>
                <a:rPr lang="en" sz="1000" dirty="0">
                  <a:solidFill>
                    <a:srgbClr val="434343"/>
                  </a:solidFill>
                  <a:latin typeface="Raleway Medium" pitchFamily="2" charset="0"/>
                  <a:ea typeface="Raleway"/>
                  <a:cs typeface="Raleway"/>
                  <a:sym typeface="Raleway"/>
                </a:rPr>
                <a:t>.”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37" name="Google Shape;1051;p144">
              <a:extLst>
                <a:ext uri="{FF2B5EF4-FFF2-40B4-BE49-F238E27FC236}">
                  <a16:creationId xmlns:a16="http://schemas.microsoft.com/office/drawing/2014/main" id="{176F45C6-41E8-A27D-F3EF-8188780E2F8B}"/>
                </a:ext>
              </a:extLst>
            </p:cNvPr>
            <p:cNvSpPr/>
            <p:nvPr/>
          </p:nvSpPr>
          <p:spPr>
            <a:xfrm>
              <a:off x="6900863" y="4307681"/>
              <a:ext cx="1793081" cy="653933"/>
            </a:xfrm>
            <a:prstGeom prst="wedgeRectCallout">
              <a:avLst>
                <a:gd name="adj1" fmla="val 36666"/>
                <a:gd name="adj2" fmla="val 65500"/>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“Our Hauora providers are broken.” </a:t>
              </a:r>
              <a:endParaRPr lang="en-NZ"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NZ" sz="1000" dirty="0">
                  <a:solidFill>
                    <a:srgbClr val="434343"/>
                  </a:solidFill>
                  <a:latin typeface="Raleway Medium" pitchFamily="2" charset="0"/>
                  <a:ea typeface="Raleway"/>
                  <a:cs typeface="Raleway"/>
                  <a:sym typeface="Raleway"/>
                </a:rPr>
                <a:t>- Community stakeholder</a:t>
              </a:r>
            </a:p>
          </p:txBody>
        </p:sp>
      </p:grpSp>
      <p:sp>
        <p:nvSpPr>
          <p:cNvPr id="2" name="Google Shape;8;p1">
            <a:extLst>
              <a:ext uri="{FF2B5EF4-FFF2-40B4-BE49-F238E27FC236}">
                <a16:creationId xmlns:a16="http://schemas.microsoft.com/office/drawing/2014/main" id="{01B63BCF-1FCC-B364-F48B-78805AD72549}"/>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31</a:t>
            </a:fld>
            <a:endParaRPr lang="en" dirty="0"/>
          </a:p>
        </p:txBody>
      </p:sp>
    </p:spTree>
    <p:extLst>
      <p:ext uri="{BB962C8B-B14F-4D97-AF65-F5344CB8AC3E}">
        <p14:creationId xmlns:p14="http://schemas.microsoft.com/office/powerpoint/2010/main" val="3284605180"/>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30" name="Google Shape;889;p130">
            <a:extLst>
              <a:ext uri="{FF2B5EF4-FFF2-40B4-BE49-F238E27FC236}">
                <a16:creationId xmlns:a16="http://schemas.microsoft.com/office/drawing/2014/main" id="{3977BA8A-F70D-1D46-4E97-86B41FAE79F5}"/>
              </a:ext>
            </a:extLst>
          </p:cNvPr>
          <p:cNvSpPr txBox="1">
            <a:spLocks noGrp="1"/>
          </p:cNvSpPr>
          <p:nvPr>
            <p:ph type="title" idx="4294967295"/>
          </p:nvPr>
        </p:nvSpPr>
        <p:spPr>
          <a:xfrm>
            <a:off x="450000" y="369344"/>
            <a:ext cx="3783300" cy="6366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000" b="1" i="0" u="none" strike="noStrike" kern="0" cap="none" spc="0" normalizeH="0" baseline="0" noProof="0" dirty="0">
                <a:ln>
                  <a:noFill/>
                </a:ln>
                <a:effectLst/>
                <a:uLnTx/>
                <a:uFillTx/>
                <a:latin typeface="Raleway"/>
                <a:ea typeface="Raleway"/>
                <a:cs typeface="Raleway"/>
                <a:sym typeface="Raleway"/>
              </a:rPr>
              <a:t>9. You thought about your staff but not my whānau</a:t>
            </a:r>
          </a:p>
        </p:txBody>
      </p:sp>
      <p:sp>
        <p:nvSpPr>
          <p:cNvPr id="33" name="Google Shape;891;p130">
            <a:extLst>
              <a:ext uri="{FF2B5EF4-FFF2-40B4-BE49-F238E27FC236}">
                <a16:creationId xmlns:a16="http://schemas.microsoft.com/office/drawing/2014/main" id="{DB9C4550-CDDD-88BA-F0D6-4F21F507E45A}"/>
              </a:ext>
            </a:extLst>
          </p:cNvPr>
          <p:cNvSpPr txBox="1">
            <a:spLocks/>
          </p:cNvSpPr>
          <p:nvPr/>
        </p:nvSpPr>
        <p:spPr>
          <a:xfrm>
            <a:off x="468313" y="1188000"/>
            <a:ext cx="3836988" cy="3367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Raleway" panose="020B0803030101060003" pitchFamily="34" charset="0"/>
                <a:ea typeface="Raleway" panose="020B0803030101060003" pitchFamily="34" charset="0"/>
                <a:cs typeface="Arial"/>
                <a:sym typeface="Arial"/>
              </a:defRPr>
            </a:lvl1pPr>
            <a:lvl2pPr marL="914400" marR="0" lvl="1"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000"/>
              </a:spcBef>
              <a:spcAft>
                <a:spcPts val="10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indent="0">
              <a:spcBef>
                <a:spcPts val="600"/>
              </a:spcBef>
              <a:buFont typeface="Arial"/>
              <a:buNone/>
            </a:pPr>
            <a:r>
              <a:rPr lang="en-US" sz="1200" dirty="0">
                <a:latin typeface="Raleway Medium" pitchFamily="2" charset="0"/>
              </a:rPr>
              <a:t>Related to a lack of cultural responsiveness, participants suggested that the COVID-19 response was individually- and service-</a:t>
            </a:r>
            <a:r>
              <a:rPr lang="en-US" sz="1200" dirty="0" err="1">
                <a:latin typeface="Raleway Medium" pitchFamily="2" charset="0"/>
              </a:rPr>
              <a:t>centred</a:t>
            </a:r>
            <a:r>
              <a:rPr lang="en-US" sz="1200" dirty="0">
                <a:latin typeface="Raleway Medium" pitchFamily="2" charset="0"/>
              </a:rPr>
              <a:t>, rather than whānau- and people-</a:t>
            </a:r>
            <a:r>
              <a:rPr lang="en-US" sz="1200" dirty="0" err="1">
                <a:latin typeface="Raleway Medium" pitchFamily="2" charset="0"/>
              </a:rPr>
              <a:t>centred</a:t>
            </a:r>
            <a:r>
              <a:rPr lang="en-US" sz="1200" dirty="0">
                <a:latin typeface="Raleway Medium" pitchFamily="2" charset="0"/>
              </a:rPr>
              <a:t>, respectively. </a:t>
            </a:r>
          </a:p>
          <a:p>
            <a:pPr marL="0" indent="0">
              <a:spcBef>
                <a:spcPts val="600"/>
              </a:spcBef>
              <a:buFont typeface="Arial"/>
              <a:buNone/>
            </a:pPr>
            <a:r>
              <a:rPr lang="en-US" sz="1200" dirty="0">
                <a:latin typeface="Raleway Medium" pitchFamily="2" charset="0"/>
              </a:rPr>
              <a:t>The lockdowns within self-contained houses did not take account of Māori and Pacific collective structures across households.</a:t>
            </a:r>
          </a:p>
          <a:p>
            <a:pPr marL="0" indent="0">
              <a:spcBef>
                <a:spcPts val="600"/>
              </a:spcBef>
              <a:buFont typeface="Arial"/>
              <a:buNone/>
            </a:pPr>
            <a:r>
              <a:rPr lang="en-US" sz="1200" dirty="0">
                <a:latin typeface="Raleway Medium" pitchFamily="2" charset="0"/>
              </a:rPr>
              <a:t>In one example, the primary carer of a cognitively disabled whānau member was unable to travel with her by ambulance to the hospital.</a:t>
            </a:r>
          </a:p>
        </p:txBody>
      </p:sp>
      <p:grpSp>
        <p:nvGrpSpPr>
          <p:cNvPr id="4" name="Group 3">
            <a:extLst>
              <a:ext uri="{FF2B5EF4-FFF2-40B4-BE49-F238E27FC236}">
                <a16:creationId xmlns:a16="http://schemas.microsoft.com/office/drawing/2014/main" id="{B8CCBE2C-69A2-482B-29AF-146AB3237317}"/>
              </a:ext>
              <a:ext uri="{C183D7F6-B498-43B3-948B-1728B52AA6E4}">
                <adec:decorative xmlns:adec="http://schemas.microsoft.com/office/drawing/2017/decorative" val="1"/>
              </a:ext>
            </a:extLst>
          </p:cNvPr>
          <p:cNvGrpSpPr/>
          <p:nvPr/>
        </p:nvGrpSpPr>
        <p:grpSpPr>
          <a:xfrm>
            <a:off x="4494774" y="1290226"/>
            <a:ext cx="4394785" cy="3007064"/>
            <a:chOff x="4494774" y="1290226"/>
            <a:chExt cx="4394785" cy="3007064"/>
          </a:xfrm>
        </p:grpSpPr>
        <p:sp>
          <p:nvSpPr>
            <p:cNvPr id="35" name="Google Shape;1064;p145">
              <a:extLst>
                <a:ext uri="{FF2B5EF4-FFF2-40B4-BE49-F238E27FC236}">
                  <a16:creationId xmlns:a16="http://schemas.microsoft.com/office/drawing/2014/main" id="{FE12BF46-93BB-A9B8-337D-D499E2CDEFEF}"/>
                </a:ext>
              </a:extLst>
            </p:cNvPr>
            <p:cNvSpPr/>
            <p:nvPr/>
          </p:nvSpPr>
          <p:spPr>
            <a:xfrm>
              <a:off x="6720328" y="1290226"/>
              <a:ext cx="2169231" cy="1656000"/>
            </a:xfrm>
            <a:prstGeom prst="wedgeRectCallout">
              <a:avLst>
                <a:gd name="adj1" fmla="val 39301"/>
                <a:gd name="adj2" fmla="val 56132"/>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a:lnSpc>
                  <a:spcPct val="105000"/>
                </a:lnSpc>
              </a:pPr>
              <a:r>
                <a:rPr lang="en" sz="1000" dirty="0">
                  <a:solidFill>
                    <a:srgbClr val="434343"/>
                  </a:solidFill>
                  <a:latin typeface="Raleway"/>
                  <a:ea typeface="Raleway"/>
                  <a:cs typeface="Raleway"/>
                  <a:sym typeface="Raleway"/>
                </a:rPr>
                <a:t>“I think that’s probably the thing that’s unique is that we’re Māori and we understand that we serve the people that we work with, </a:t>
              </a:r>
              <a:br>
                <a:rPr lang="en" sz="1000" dirty="0">
                  <a:solidFill>
                    <a:srgbClr val="434343"/>
                  </a:solidFill>
                  <a:latin typeface="Raleway"/>
                  <a:ea typeface="Raleway"/>
                  <a:cs typeface="Raleway"/>
                  <a:sym typeface="Raleway"/>
                </a:rPr>
              </a:br>
              <a:r>
                <a:rPr lang="en" sz="1000" dirty="0">
                  <a:solidFill>
                    <a:srgbClr val="434343"/>
                  </a:solidFill>
                  <a:latin typeface="Raleway"/>
                  <a:ea typeface="Raleway"/>
                  <a:cs typeface="Raleway"/>
                  <a:sym typeface="Raleway"/>
                </a:rPr>
                <a:t>or for; rather than being - they’re our customer and they owe us.” </a:t>
              </a:r>
              <a:endParaRPr sz="1000" dirty="0">
                <a:solidFill>
                  <a:srgbClr val="434343"/>
                </a:solidFill>
                <a:latin typeface="Raleway"/>
                <a:ea typeface="Raleway"/>
                <a:cs typeface="Raleway"/>
                <a:sym typeface="Raleway"/>
              </a:endParaRPr>
            </a:p>
            <a:p>
              <a:pPr>
                <a:lnSpc>
                  <a:spcPct val="105000"/>
                </a:lnSpc>
              </a:pPr>
              <a:r>
                <a:rPr lang="en" sz="1000" dirty="0">
                  <a:solidFill>
                    <a:srgbClr val="434343"/>
                  </a:solidFill>
                  <a:latin typeface="Raleway Medium" pitchFamily="2" charset="0"/>
                  <a:ea typeface="Raleway"/>
                  <a:cs typeface="Raleway"/>
                  <a:sym typeface="Raleway"/>
                </a:rPr>
                <a:t>- Iwi Leadership Rōpū</a:t>
              </a:r>
              <a:endParaRPr sz="1000" dirty="0">
                <a:solidFill>
                  <a:srgbClr val="434343"/>
                </a:solidFill>
                <a:latin typeface="Raleway Medium" pitchFamily="2" charset="0"/>
                <a:ea typeface="Raleway"/>
                <a:cs typeface="Raleway"/>
                <a:sym typeface="Raleway"/>
              </a:endParaRPr>
            </a:p>
          </p:txBody>
        </p:sp>
        <p:sp>
          <p:nvSpPr>
            <p:cNvPr id="36" name="Google Shape;1065;p145">
              <a:extLst>
                <a:ext uri="{FF2B5EF4-FFF2-40B4-BE49-F238E27FC236}">
                  <a16:creationId xmlns:a16="http://schemas.microsoft.com/office/drawing/2014/main" id="{16B1441A-E479-CE94-0406-25A260216D07}"/>
                </a:ext>
              </a:extLst>
            </p:cNvPr>
            <p:cNvSpPr/>
            <p:nvPr/>
          </p:nvSpPr>
          <p:spPr>
            <a:xfrm>
              <a:off x="4499345" y="1290226"/>
              <a:ext cx="2098200" cy="1656000"/>
            </a:xfrm>
            <a:prstGeom prst="wedgeRectCallout">
              <a:avLst>
                <a:gd name="adj1" fmla="val 6130"/>
                <a:gd name="adj2" fmla="val 5531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a:lnSpc>
                  <a:spcPct val="105000"/>
                </a:lnSpc>
              </a:pPr>
              <a:r>
                <a:rPr lang="en" sz="1000" dirty="0">
                  <a:solidFill>
                    <a:srgbClr val="434343"/>
                  </a:solidFill>
                  <a:latin typeface="Raleway"/>
                  <a:ea typeface="Raleway"/>
                  <a:cs typeface="Raleway"/>
                  <a:sym typeface="Raleway"/>
                </a:rPr>
                <a:t>“What our system has done - it has given attention to the deliverers of care, not to the recipients of care. So they determine what happens to suit them. And we have to get past that; that isn’t the way for the modern world; for anybody.” </a:t>
              </a:r>
              <a:r>
                <a:rPr lang="en" sz="1000" dirty="0">
                  <a:solidFill>
                    <a:srgbClr val="434343"/>
                  </a:solidFill>
                  <a:latin typeface="Raleway Medium" pitchFamily="2" charset="0"/>
                  <a:ea typeface="Raleway"/>
                  <a:cs typeface="Raleway"/>
                  <a:sym typeface="Raleway"/>
                </a:rPr>
                <a:t>- Whānau Māori</a:t>
              </a:r>
              <a:endParaRPr sz="1000" dirty="0">
                <a:solidFill>
                  <a:srgbClr val="434343"/>
                </a:solidFill>
                <a:latin typeface="Raleway Medium" pitchFamily="2" charset="0"/>
                <a:ea typeface="Raleway"/>
                <a:cs typeface="Raleway"/>
                <a:sym typeface="Raleway"/>
              </a:endParaRPr>
            </a:p>
          </p:txBody>
        </p:sp>
        <p:sp>
          <p:nvSpPr>
            <p:cNvPr id="37" name="Google Shape;1066;p145">
              <a:extLst>
                <a:ext uri="{FF2B5EF4-FFF2-40B4-BE49-F238E27FC236}">
                  <a16:creationId xmlns:a16="http://schemas.microsoft.com/office/drawing/2014/main" id="{60DA9DE7-50FB-9FE6-64F7-3C6B550FE5D4}"/>
                </a:ext>
              </a:extLst>
            </p:cNvPr>
            <p:cNvSpPr/>
            <p:nvPr/>
          </p:nvSpPr>
          <p:spPr>
            <a:xfrm>
              <a:off x="4494774" y="3140490"/>
              <a:ext cx="4392000" cy="1156800"/>
            </a:xfrm>
            <a:prstGeom prst="wedgeRectCallout">
              <a:avLst>
                <a:gd name="adj1" fmla="val -34820"/>
                <a:gd name="adj2" fmla="val 6024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a:lnSpc>
                  <a:spcPct val="105000"/>
                </a:lnSpc>
              </a:pPr>
              <a:r>
                <a:rPr lang="en" sz="1000" dirty="0">
                  <a:solidFill>
                    <a:srgbClr val="434343"/>
                  </a:solidFill>
                  <a:latin typeface="Raleway"/>
                  <a:ea typeface="Raleway"/>
                  <a:cs typeface="Raleway"/>
                  <a:sym typeface="Raleway"/>
                </a:rPr>
                <a:t>“I did all the talking for mum, I’m her primary caregiver. She doesn’t really know what’s going on because she’s just struggling to be well. I administered her medication, and we’re talking morphine, high drugs sort of thing. And did all her thinking for her basically, and yet I wasn’t able to go to the hospital with her.” </a:t>
              </a:r>
              <a:br>
                <a:rPr lang="en" sz="1000" dirty="0">
                  <a:solidFill>
                    <a:srgbClr val="434343"/>
                  </a:solidFill>
                  <a:latin typeface="Raleway"/>
                  <a:ea typeface="Raleway"/>
                  <a:cs typeface="Raleway"/>
                  <a:sym typeface="Raleway"/>
                </a:rPr>
              </a:br>
              <a:r>
                <a:rPr lang="en" sz="1000" dirty="0">
                  <a:solidFill>
                    <a:srgbClr val="434343"/>
                  </a:solidFill>
                  <a:latin typeface="Raleway Medium" pitchFamily="2" charset="0"/>
                  <a:ea typeface="Raleway"/>
                  <a:cs typeface="Raleway"/>
                  <a:sym typeface="Raleway"/>
                </a:rPr>
                <a:t>- Carer for whānau with a disability</a:t>
              </a:r>
              <a:endParaRPr sz="1000" dirty="0">
                <a:solidFill>
                  <a:srgbClr val="434343"/>
                </a:solidFill>
                <a:latin typeface="Raleway Medium" pitchFamily="2" charset="0"/>
                <a:ea typeface="Raleway"/>
                <a:cs typeface="Raleway"/>
                <a:sym typeface="Raleway"/>
              </a:endParaRPr>
            </a:p>
          </p:txBody>
        </p:sp>
      </p:grpSp>
      <p:sp>
        <p:nvSpPr>
          <p:cNvPr id="2" name="Google Shape;8;p1">
            <a:extLst>
              <a:ext uri="{FF2B5EF4-FFF2-40B4-BE49-F238E27FC236}">
                <a16:creationId xmlns:a16="http://schemas.microsoft.com/office/drawing/2014/main" id="{F7BEEEC8-6666-71FC-029E-F8079F66F711}"/>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32</a:t>
            </a:fld>
            <a:endParaRPr lang="en" dirty="0"/>
          </a:p>
        </p:txBody>
      </p:sp>
    </p:spTree>
    <p:extLst>
      <p:ext uri="{BB962C8B-B14F-4D97-AF65-F5344CB8AC3E}">
        <p14:creationId xmlns:p14="http://schemas.microsoft.com/office/powerpoint/2010/main" val="1509207290"/>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2" name="Google Shape;889;p130">
            <a:extLst>
              <a:ext uri="{FF2B5EF4-FFF2-40B4-BE49-F238E27FC236}">
                <a16:creationId xmlns:a16="http://schemas.microsoft.com/office/drawing/2014/main" id="{25E43ACC-08A9-5192-DEE9-2F765A621EEC}"/>
              </a:ext>
            </a:extLst>
          </p:cNvPr>
          <p:cNvSpPr txBox="1">
            <a:spLocks noGrp="1"/>
          </p:cNvSpPr>
          <p:nvPr>
            <p:ph type="title" idx="4294967295"/>
          </p:nvPr>
        </p:nvSpPr>
        <p:spPr>
          <a:xfrm>
            <a:off x="450000" y="369344"/>
            <a:ext cx="3783300" cy="6366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000" b="1" i="0" u="none" strike="noStrike" kern="0" cap="none" spc="0" normalizeH="0" baseline="0" noProof="0" dirty="0">
                <a:ln>
                  <a:noFill/>
                </a:ln>
                <a:effectLst/>
                <a:uLnTx/>
                <a:uFillTx/>
                <a:latin typeface="Raleway"/>
                <a:ea typeface="Raleway"/>
                <a:cs typeface="Raleway"/>
                <a:sym typeface="Raleway"/>
              </a:rPr>
              <a:t>You thought about your staff but not my whānau cont.</a:t>
            </a:r>
          </a:p>
        </p:txBody>
      </p:sp>
      <p:sp>
        <p:nvSpPr>
          <p:cNvPr id="20" name="Google Shape;891;p130">
            <a:extLst>
              <a:ext uri="{FF2B5EF4-FFF2-40B4-BE49-F238E27FC236}">
                <a16:creationId xmlns:a16="http://schemas.microsoft.com/office/drawing/2014/main" id="{5A1AF6F2-78DE-1C07-B517-2F9E846D9149}"/>
              </a:ext>
            </a:extLst>
          </p:cNvPr>
          <p:cNvSpPr txBox="1">
            <a:spLocks/>
          </p:cNvSpPr>
          <p:nvPr/>
        </p:nvSpPr>
        <p:spPr>
          <a:xfrm>
            <a:off x="468313" y="1188000"/>
            <a:ext cx="3539144" cy="3367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Raleway" panose="020B0803030101060003" pitchFamily="34" charset="0"/>
                <a:ea typeface="Raleway" panose="020B0803030101060003" pitchFamily="34" charset="0"/>
                <a:cs typeface="Arial"/>
                <a:sym typeface="Arial"/>
              </a:defRPr>
            </a:lvl1pPr>
            <a:lvl2pPr marL="914400" marR="0" lvl="1"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000"/>
              </a:spcBef>
              <a:spcAft>
                <a:spcPts val="10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indent="0">
              <a:spcBef>
                <a:spcPts val="600"/>
              </a:spcBef>
              <a:buFont typeface="Arial"/>
              <a:buNone/>
            </a:pPr>
            <a:r>
              <a:rPr lang="en-US" sz="1200" dirty="0">
                <a:latin typeface="Raleway Medium" pitchFamily="2" charset="0"/>
              </a:rPr>
              <a:t>Many of the negative comments we heard about the service-</a:t>
            </a:r>
            <a:r>
              <a:rPr lang="en-US" sz="1200" dirty="0" err="1">
                <a:latin typeface="Raleway Medium" pitchFamily="2" charset="0"/>
              </a:rPr>
              <a:t>centred</a:t>
            </a:r>
            <a:r>
              <a:rPr lang="en-US" sz="1200" dirty="0">
                <a:latin typeface="Raleway Medium" pitchFamily="2" charset="0"/>
              </a:rPr>
              <a:t> approach related to participants’ experiences when they called the COVID-19 helpline.</a:t>
            </a:r>
          </a:p>
        </p:txBody>
      </p:sp>
      <p:grpSp>
        <p:nvGrpSpPr>
          <p:cNvPr id="4" name="Group 3">
            <a:extLst>
              <a:ext uri="{FF2B5EF4-FFF2-40B4-BE49-F238E27FC236}">
                <a16:creationId xmlns:a16="http://schemas.microsoft.com/office/drawing/2014/main" id="{77933C76-5914-DA1E-FE54-7C2CB0FBCB0D}"/>
              </a:ext>
              <a:ext uri="{C183D7F6-B498-43B3-948B-1728B52AA6E4}">
                <adec:decorative xmlns:adec="http://schemas.microsoft.com/office/drawing/2017/decorative" val="1"/>
              </a:ext>
            </a:extLst>
          </p:cNvPr>
          <p:cNvGrpSpPr/>
          <p:nvPr/>
        </p:nvGrpSpPr>
        <p:grpSpPr>
          <a:xfrm>
            <a:off x="4494774" y="1290226"/>
            <a:ext cx="4394785" cy="3134284"/>
            <a:chOff x="4494774" y="1290226"/>
            <a:chExt cx="4394785" cy="3134284"/>
          </a:xfrm>
        </p:grpSpPr>
        <p:sp>
          <p:nvSpPr>
            <p:cNvPr id="23" name="Google Shape;1065;p145">
              <a:extLst>
                <a:ext uri="{FF2B5EF4-FFF2-40B4-BE49-F238E27FC236}">
                  <a16:creationId xmlns:a16="http://schemas.microsoft.com/office/drawing/2014/main" id="{7BE9A189-B2AC-51F9-5F70-105C73C85AB7}"/>
                </a:ext>
              </a:extLst>
            </p:cNvPr>
            <p:cNvSpPr/>
            <p:nvPr/>
          </p:nvSpPr>
          <p:spPr>
            <a:xfrm>
              <a:off x="4499345" y="1290226"/>
              <a:ext cx="2098200" cy="1656000"/>
            </a:xfrm>
            <a:prstGeom prst="wedgeRectCallout">
              <a:avLst>
                <a:gd name="adj1" fmla="val 6130"/>
                <a:gd name="adj2" fmla="val 5531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dirty="0">
                  <a:solidFill>
                    <a:srgbClr val="434343"/>
                  </a:solidFill>
                  <a:latin typeface="Raleway"/>
                  <a:ea typeface="Raleway"/>
                  <a:cs typeface="Raleway"/>
                  <a:sym typeface="Raleway"/>
                </a:rPr>
                <a:t>“They want to be heard and that is the language that they know, so let them go. Cos you should be able to… sift out what the real problem is. And it is definitely not you, but you have made yourself the problem.” </a:t>
              </a:r>
              <a:endParaRPr lang="en-US"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US" sz="1000" dirty="0">
                  <a:solidFill>
                    <a:srgbClr val="434343"/>
                  </a:solidFill>
                  <a:latin typeface="Raleway Medium" pitchFamily="2" charset="0"/>
                  <a:ea typeface="Raleway"/>
                  <a:cs typeface="Raleway"/>
                  <a:sym typeface="Raleway"/>
                </a:rPr>
                <a:t>- Mainstream Health provider</a:t>
              </a:r>
            </a:p>
          </p:txBody>
        </p:sp>
        <p:sp>
          <p:nvSpPr>
            <p:cNvPr id="22" name="Google Shape;1064;p145">
              <a:extLst>
                <a:ext uri="{FF2B5EF4-FFF2-40B4-BE49-F238E27FC236}">
                  <a16:creationId xmlns:a16="http://schemas.microsoft.com/office/drawing/2014/main" id="{1FDF59CC-A15E-EC81-A84E-E27D49481D62}"/>
                </a:ext>
              </a:extLst>
            </p:cNvPr>
            <p:cNvSpPr/>
            <p:nvPr/>
          </p:nvSpPr>
          <p:spPr>
            <a:xfrm>
              <a:off x="6720328" y="1290226"/>
              <a:ext cx="2169231" cy="1794880"/>
            </a:xfrm>
            <a:prstGeom prst="wedgeRectCallout">
              <a:avLst>
                <a:gd name="adj1" fmla="val 39301"/>
                <a:gd name="adj2" fmla="val 56132"/>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dirty="0">
                  <a:solidFill>
                    <a:srgbClr val="434343"/>
                  </a:solidFill>
                  <a:latin typeface="Raleway"/>
                  <a:ea typeface="Raleway"/>
                  <a:cs typeface="Raleway"/>
                  <a:sym typeface="Raleway"/>
                </a:rPr>
                <a:t>“And so those white people were doing exactly that; it was like a position of power; you have COVID and I’m the one who will help you and if you don’t listen to me, the way I am going to tell you, then you are not going to get my help; that is my analysis of it.” </a:t>
              </a:r>
              <a:endParaRPr lang="en-US"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US" sz="1000" dirty="0">
                  <a:solidFill>
                    <a:srgbClr val="434343"/>
                  </a:solidFill>
                  <a:latin typeface="Raleway Medium" pitchFamily="2" charset="0"/>
                  <a:ea typeface="Raleway"/>
                  <a:cs typeface="Raleway"/>
                  <a:sym typeface="Raleway"/>
                </a:rPr>
                <a:t>- Mainstream Health provider</a:t>
              </a:r>
            </a:p>
          </p:txBody>
        </p:sp>
        <p:sp>
          <p:nvSpPr>
            <p:cNvPr id="24" name="Google Shape;1066;p145">
              <a:extLst>
                <a:ext uri="{FF2B5EF4-FFF2-40B4-BE49-F238E27FC236}">
                  <a16:creationId xmlns:a16="http://schemas.microsoft.com/office/drawing/2014/main" id="{2B1F9B48-37FF-9B09-8F3D-23A6B4F38B25}"/>
                </a:ext>
              </a:extLst>
            </p:cNvPr>
            <p:cNvSpPr/>
            <p:nvPr/>
          </p:nvSpPr>
          <p:spPr>
            <a:xfrm>
              <a:off x="4494774" y="3267710"/>
              <a:ext cx="4392000" cy="1156800"/>
            </a:xfrm>
            <a:prstGeom prst="wedgeRectCallout">
              <a:avLst>
                <a:gd name="adj1" fmla="val -34820"/>
                <a:gd name="adj2" fmla="val 6024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000" dirty="0">
                  <a:solidFill>
                    <a:srgbClr val="434343"/>
                  </a:solidFill>
                  <a:latin typeface="Raleway"/>
                  <a:ea typeface="Raleway"/>
                  <a:cs typeface="Raleway"/>
                  <a:sym typeface="Raleway"/>
                </a:rPr>
                <a:t>“...people were swearing at them and hanging up. And so they (regional Public Health staff) took offence to that, and so the focus became - how do we support our people on the phone so they are not getting abused? Well how about you turn it around and say - how are we responding to these people?” </a:t>
              </a:r>
              <a:br>
                <a:rPr lang="en-US" sz="1000" dirty="0">
                  <a:solidFill>
                    <a:srgbClr val="434343"/>
                  </a:solidFill>
                  <a:latin typeface="Raleway"/>
                  <a:ea typeface="Raleway"/>
                  <a:cs typeface="Raleway"/>
                  <a:sym typeface="Raleway"/>
                </a:rPr>
              </a:br>
              <a:r>
                <a:rPr lang="en-US" sz="1000" dirty="0">
                  <a:solidFill>
                    <a:srgbClr val="434343"/>
                  </a:solidFill>
                  <a:latin typeface="Raleway Medium" pitchFamily="2" charset="0"/>
                  <a:ea typeface="Raleway"/>
                  <a:cs typeface="Raleway"/>
                  <a:sym typeface="Raleway"/>
                </a:rPr>
                <a:t>- Mainstream health provider</a:t>
              </a:r>
            </a:p>
          </p:txBody>
        </p:sp>
      </p:grpSp>
      <p:sp>
        <p:nvSpPr>
          <p:cNvPr id="3" name="Google Shape;8;p1">
            <a:extLst>
              <a:ext uri="{FF2B5EF4-FFF2-40B4-BE49-F238E27FC236}">
                <a16:creationId xmlns:a16="http://schemas.microsoft.com/office/drawing/2014/main" id="{A11CF954-4A87-9D40-652E-BF4928111CD2}"/>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33</a:t>
            </a:fld>
            <a:endParaRPr lang="en" dirty="0"/>
          </a:p>
        </p:txBody>
      </p:sp>
    </p:spTree>
    <p:extLst>
      <p:ext uri="{BB962C8B-B14F-4D97-AF65-F5344CB8AC3E}">
        <p14:creationId xmlns:p14="http://schemas.microsoft.com/office/powerpoint/2010/main" val="3821706805"/>
      </p:ext>
    </p:extLst>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3" name="Google Shape;889;p130">
            <a:extLst>
              <a:ext uri="{FF2B5EF4-FFF2-40B4-BE49-F238E27FC236}">
                <a16:creationId xmlns:a16="http://schemas.microsoft.com/office/drawing/2014/main" id="{DCE02242-9F11-E37B-A4A3-F3C3D62AC03B}"/>
              </a:ext>
            </a:extLst>
          </p:cNvPr>
          <p:cNvSpPr txBox="1">
            <a:spLocks noGrp="1"/>
          </p:cNvSpPr>
          <p:nvPr>
            <p:ph type="title" idx="4294967295"/>
          </p:nvPr>
        </p:nvSpPr>
        <p:spPr>
          <a:xfrm>
            <a:off x="450000" y="335462"/>
            <a:ext cx="3959954" cy="723718"/>
          </a:xfrm>
          <a:prstGeom prst="rect">
            <a:avLst/>
          </a:prstGeom>
          <a:solidFill>
            <a:schemeClr val="lt1"/>
          </a:solid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5000"/>
              </a:lnSpc>
              <a:spcBef>
                <a:spcPts val="0"/>
              </a:spcBef>
              <a:spcAft>
                <a:spcPts val="0"/>
              </a:spcAft>
              <a:buClr>
                <a:srgbClr val="000000"/>
              </a:buClr>
              <a:buSzPts val="1400"/>
              <a:buFont typeface="Arial"/>
              <a:buNone/>
              <a:tabLst/>
              <a:defRPr/>
            </a:pPr>
            <a:r>
              <a:rPr kumimoji="0" lang="en-US" sz="2000" b="1" i="0" u="none" strike="noStrike" kern="0" cap="none" spc="-20" normalizeH="0" baseline="0" noProof="0" dirty="0">
                <a:ln>
                  <a:noFill/>
                </a:ln>
                <a:effectLst/>
                <a:uLnTx/>
                <a:uFillTx/>
                <a:latin typeface="Raleway"/>
                <a:ea typeface="Raleway"/>
                <a:cs typeface="Raleway"/>
                <a:sym typeface="Raleway"/>
              </a:rPr>
              <a:t>10. We found it harder than others to access the health and disability services we needed</a:t>
            </a:r>
          </a:p>
        </p:txBody>
      </p:sp>
      <p:sp>
        <p:nvSpPr>
          <p:cNvPr id="14" name="Google Shape;891;p130">
            <a:extLst>
              <a:ext uri="{FF2B5EF4-FFF2-40B4-BE49-F238E27FC236}">
                <a16:creationId xmlns:a16="http://schemas.microsoft.com/office/drawing/2014/main" id="{90ADDDE1-7A77-78BB-821B-5710763DE0EE}"/>
              </a:ext>
            </a:extLst>
          </p:cNvPr>
          <p:cNvSpPr txBox="1">
            <a:spLocks/>
          </p:cNvSpPr>
          <p:nvPr/>
        </p:nvSpPr>
        <p:spPr>
          <a:xfrm>
            <a:off x="468313" y="1188000"/>
            <a:ext cx="3646487" cy="374976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Raleway" panose="020B0803030101060003" pitchFamily="34" charset="0"/>
                <a:ea typeface="Raleway" panose="020B0803030101060003" pitchFamily="34" charset="0"/>
                <a:cs typeface="Arial"/>
                <a:sym typeface="Arial"/>
              </a:defRPr>
            </a:lvl1pPr>
            <a:lvl2pPr marL="914400" marR="0" lvl="1"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000"/>
              </a:spcBef>
              <a:spcAft>
                <a:spcPts val="10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Health and Disability services have been stretched by the pandemic. This has disproportionately impacted </a:t>
            </a:r>
            <a:r>
              <a:rPr lang="en-US" sz="1100" dirty="0" err="1">
                <a:latin typeface="Raleway Medium" pitchFamily="2" charset="0"/>
                <a:ea typeface="Raleway Light"/>
                <a:cs typeface="Raleway Light"/>
                <a:sym typeface="Raleway Light"/>
              </a:rPr>
              <a:t>marginalised</a:t>
            </a:r>
            <a:r>
              <a:rPr lang="en-US" sz="1100" dirty="0">
                <a:latin typeface="Raleway Medium" pitchFamily="2" charset="0"/>
                <a:ea typeface="Raleway Light"/>
                <a:cs typeface="Raleway Light"/>
                <a:sym typeface="Raleway Light"/>
              </a:rPr>
              <a:t> communities, further exacerbating inequities.</a:t>
            </a:r>
          </a:p>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The lack of disability support workers due to the lockdown, vaccine mandates and illness, meant that many people with disabilities received no or suboptimal care in their own home. </a:t>
            </a:r>
          </a:p>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Mainstream health services were also affected. We heard examples of whānau struggling to access: primary care, ambulance, hospital care, hospice care and helplines. One whānau member reported waiting 3-5 hours for their call to a helpline to be answered.</a:t>
            </a:r>
          </a:p>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Sometimes disabled whānau only received the treatment they needed due to strong advocacy from whānau members.</a:t>
            </a:r>
          </a:p>
          <a:p>
            <a:pPr marL="0" indent="0">
              <a:lnSpc>
                <a:spcPct val="104000"/>
              </a:lnSpc>
              <a:spcBef>
                <a:spcPts val="600"/>
              </a:spcBef>
              <a:buFont typeface="Arial"/>
              <a:buNone/>
            </a:pPr>
            <a:endParaRPr lang="en-US" sz="1100" dirty="0">
              <a:latin typeface="Raleway Medium" pitchFamily="2" charset="0"/>
              <a:ea typeface="Raleway Light"/>
              <a:cs typeface="Raleway Light"/>
              <a:sym typeface="Raleway Light"/>
            </a:endParaRPr>
          </a:p>
        </p:txBody>
      </p:sp>
      <p:grpSp>
        <p:nvGrpSpPr>
          <p:cNvPr id="3" name="Group 2">
            <a:extLst>
              <a:ext uri="{FF2B5EF4-FFF2-40B4-BE49-F238E27FC236}">
                <a16:creationId xmlns:a16="http://schemas.microsoft.com/office/drawing/2014/main" id="{D300BBDE-75CE-BFB4-09F0-2DA6AFBBAF07}"/>
              </a:ext>
              <a:ext uri="{C183D7F6-B498-43B3-948B-1728B52AA6E4}">
                <adec:decorative xmlns:adec="http://schemas.microsoft.com/office/drawing/2017/decorative" val="1"/>
              </a:ext>
            </a:extLst>
          </p:cNvPr>
          <p:cNvGrpSpPr/>
          <p:nvPr/>
        </p:nvGrpSpPr>
        <p:grpSpPr>
          <a:xfrm>
            <a:off x="4675430" y="90749"/>
            <a:ext cx="4369329" cy="4886092"/>
            <a:chOff x="4675430" y="90749"/>
            <a:chExt cx="4369329" cy="4886092"/>
          </a:xfrm>
        </p:grpSpPr>
        <p:sp>
          <p:nvSpPr>
            <p:cNvPr id="18" name="Google Shape;1088;p147">
              <a:extLst>
                <a:ext uri="{FF2B5EF4-FFF2-40B4-BE49-F238E27FC236}">
                  <a16:creationId xmlns:a16="http://schemas.microsoft.com/office/drawing/2014/main" id="{F6F46774-8F78-FF11-8083-9352ED9FFD54}"/>
                </a:ext>
              </a:extLst>
            </p:cNvPr>
            <p:cNvSpPr/>
            <p:nvPr/>
          </p:nvSpPr>
          <p:spPr>
            <a:xfrm>
              <a:off x="4675430" y="90749"/>
              <a:ext cx="2304000" cy="1698293"/>
            </a:xfrm>
            <a:prstGeom prst="wedgeRectCallout">
              <a:avLst>
                <a:gd name="adj1" fmla="val 6672"/>
                <a:gd name="adj2" fmla="val 55931"/>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10000"/>
                </a:lnSpc>
                <a:spcBef>
                  <a:spcPts val="0"/>
                </a:spcBef>
                <a:spcAft>
                  <a:spcPts val="0"/>
                </a:spcAft>
                <a:buNone/>
              </a:pPr>
              <a:r>
                <a:rPr lang="en" sz="1000" dirty="0">
                  <a:solidFill>
                    <a:srgbClr val="434343"/>
                  </a:solidFill>
                  <a:latin typeface="Raleway"/>
                  <a:ea typeface="Raleway"/>
                  <a:cs typeface="Raleway"/>
                  <a:sym typeface="Raleway"/>
                </a:rPr>
                <a:t>“Because get this - people that work for these disabled organisations were not marked as essential services. And I was like - how is that even possible because they are providing us with essential information that gets us through a virus.” </a:t>
              </a:r>
              <a:endParaRPr sz="1000" dirty="0">
                <a:solidFill>
                  <a:srgbClr val="434343"/>
                </a:solidFill>
                <a:latin typeface="Raleway Medium" pitchFamily="2" charset="0"/>
                <a:ea typeface="Raleway"/>
                <a:cs typeface="Raleway"/>
                <a:sym typeface="Raleway"/>
              </a:endParaRPr>
            </a:p>
            <a:p>
              <a:pPr marL="0" lvl="0" indent="0" algn="l" rtl="0">
                <a:lnSpc>
                  <a:spcPct val="110000"/>
                </a:lnSpc>
                <a:spcBef>
                  <a:spcPts val="0"/>
                </a:spcBef>
                <a:spcAft>
                  <a:spcPts val="0"/>
                </a:spcAft>
                <a:buNone/>
              </a:pPr>
              <a:r>
                <a:rPr lang="en" sz="1000" dirty="0">
                  <a:solidFill>
                    <a:srgbClr val="434343"/>
                  </a:solidFill>
                  <a:latin typeface="Raleway Medium" pitchFamily="2" charset="0"/>
                  <a:ea typeface="Raleway"/>
                  <a:cs typeface="Raleway"/>
                  <a:sym typeface="Raleway"/>
                </a:rPr>
                <a:t>- Whānau with disability</a:t>
              </a:r>
              <a:endParaRPr sz="1000" dirty="0">
                <a:solidFill>
                  <a:srgbClr val="434343"/>
                </a:solidFill>
                <a:latin typeface="Raleway Medium" pitchFamily="2" charset="0"/>
                <a:ea typeface="Raleway"/>
                <a:cs typeface="Raleway"/>
                <a:sym typeface="Raleway"/>
              </a:endParaRPr>
            </a:p>
          </p:txBody>
        </p:sp>
        <p:sp>
          <p:nvSpPr>
            <p:cNvPr id="15" name="Google Shape;1086;p147">
              <a:extLst>
                <a:ext uri="{FF2B5EF4-FFF2-40B4-BE49-F238E27FC236}">
                  <a16:creationId xmlns:a16="http://schemas.microsoft.com/office/drawing/2014/main" id="{C9CEDD65-93A2-9C96-392D-119EE3DFC57F}"/>
                </a:ext>
              </a:extLst>
            </p:cNvPr>
            <p:cNvSpPr/>
            <p:nvPr/>
          </p:nvSpPr>
          <p:spPr>
            <a:xfrm>
              <a:off x="7064759" y="90751"/>
              <a:ext cx="1980000" cy="2032690"/>
            </a:xfrm>
            <a:prstGeom prst="wedgeRectCallout">
              <a:avLst>
                <a:gd name="adj1" fmla="val 38964"/>
                <a:gd name="adj2" fmla="val 52996"/>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98000"/>
                </a:lnSpc>
                <a:spcBef>
                  <a:spcPts val="0"/>
                </a:spcBef>
                <a:spcAft>
                  <a:spcPts val="0"/>
                </a:spcAft>
                <a:buNone/>
              </a:pPr>
              <a:r>
                <a:rPr lang="en" sz="1000" dirty="0">
                  <a:solidFill>
                    <a:srgbClr val="434343"/>
                  </a:solidFill>
                  <a:latin typeface="Raleway"/>
                  <a:ea typeface="Raleway"/>
                  <a:cs typeface="Raleway"/>
                  <a:sym typeface="Raleway"/>
                </a:rPr>
                <a:t>“And then when they (ambulance) came they assessed her and they talked her out of going to ICU because they said, ‘Oh, she’s just gonna get to ICU and sit in the corridor for the next four hours even though she’s… on an ambulance, because they’re run off their feet’.” </a:t>
              </a:r>
              <a:r>
                <a:rPr lang="en" sz="1000" dirty="0">
                  <a:solidFill>
                    <a:srgbClr val="434343"/>
                  </a:solidFill>
                  <a:latin typeface="Raleway Medium" pitchFamily="2" charset="0"/>
                  <a:ea typeface="Raleway"/>
                  <a:cs typeface="Raleway"/>
                  <a:sym typeface="Raleway"/>
                </a:rPr>
                <a:t>- Carer of whānau with a disability</a:t>
              </a:r>
              <a:endParaRPr sz="1000" dirty="0">
                <a:solidFill>
                  <a:srgbClr val="434343"/>
                </a:solidFill>
                <a:latin typeface="Raleway Medium" pitchFamily="2" charset="0"/>
                <a:ea typeface="Raleway"/>
                <a:cs typeface="Raleway"/>
                <a:sym typeface="Raleway"/>
              </a:endParaRPr>
            </a:p>
          </p:txBody>
        </p:sp>
        <p:sp>
          <p:nvSpPr>
            <p:cNvPr id="17" name="Google Shape;1087;p147">
              <a:extLst>
                <a:ext uri="{FF2B5EF4-FFF2-40B4-BE49-F238E27FC236}">
                  <a16:creationId xmlns:a16="http://schemas.microsoft.com/office/drawing/2014/main" id="{03A003AD-6097-438C-7643-5451B69D080A}"/>
                </a:ext>
              </a:extLst>
            </p:cNvPr>
            <p:cNvSpPr/>
            <p:nvPr/>
          </p:nvSpPr>
          <p:spPr>
            <a:xfrm>
              <a:off x="4675430" y="1989436"/>
              <a:ext cx="2304000" cy="1545450"/>
            </a:xfrm>
            <a:prstGeom prst="wedgeRectCallout">
              <a:avLst>
                <a:gd name="adj1" fmla="val -34053"/>
                <a:gd name="adj2" fmla="val 5613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10000"/>
                </a:lnSpc>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“Anyway, she rang an ambulance… she needed to go to hospital. That was half past ten. The ambulance never got to her till one o’clock because they were coming from Hastings, and they’re run off their feet.” </a:t>
              </a:r>
              <a:endParaRPr sz="1000" dirty="0">
                <a:solidFill>
                  <a:srgbClr val="434343"/>
                </a:solidFill>
                <a:latin typeface="Raleway Medium" pitchFamily="2" charset="0"/>
                <a:ea typeface="Raleway"/>
                <a:cs typeface="Raleway"/>
                <a:sym typeface="Raleway"/>
              </a:endParaRPr>
            </a:p>
            <a:p>
              <a:pPr marL="0" lvl="0" indent="0" algn="l" rtl="0">
                <a:lnSpc>
                  <a:spcPct val="110000"/>
                </a:lnSpc>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Carer of whānau with a disability</a:t>
              </a:r>
              <a:endParaRPr sz="1000" dirty="0">
                <a:solidFill>
                  <a:srgbClr val="434343"/>
                </a:solidFill>
                <a:latin typeface="Raleway Medium" pitchFamily="2" charset="0"/>
                <a:ea typeface="Raleway"/>
                <a:cs typeface="Raleway"/>
                <a:sym typeface="Raleway"/>
              </a:endParaRPr>
            </a:p>
          </p:txBody>
        </p:sp>
        <p:sp>
          <p:nvSpPr>
            <p:cNvPr id="20" name="Google Shape;1090;p147">
              <a:extLst>
                <a:ext uri="{FF2B5EF4-FFF2-40B4-BE49-F238E27FC236}">
                  <a16:creationId xmlns:a16="http://schemas.microsoft.com/office/drawing/2014/main" id="{C011F282-E43F-D631-CC53-FDD9B5354D3D}"/>
                </a:ext>
              </a:extLst>
            </p:cNvPr>
            <p:cNvSpPr/>
            <p:nvPr/>
          </p:nvSpPr>
          <p:spPr>
            <a:xfrm>
              <a:off x="7064759" y="2261280"/>
              <a:ext cx="1980000" cy="1273606"/>
            </a:xfrm>
            <a:prstGeom prst="wedgeRectCallout">
              <a:avLst>
                <a:gd name="adj1" fmla="val -34606"/>
                <a:gd name="adj2" fmla="val 5873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98000"/>
                </a:lnSpc>
                <a:spcBef>
                  <a:spcPts val="0"/>
                </a:spcBef>
                <a:spcAft>
                  <a:spcPts val="0"/>
                </a:spcAft>
                <a:buNone/>
              </a:pPr>
              <a:r>
                <a:rPr lang="en" sz="1000" dirty="0">
                  <a:solidFill>
                    <a:srgbClr val="434343"/>
                  </a:solidFill>
                  <a:latin typeface="Raleway"/>
                  <a:ea typeface="Raleway"/>
                  <a:cs typeface="Raleway"/>
                  <a:sym typeface="Raleway"/>
                </a:rPr>
                <a:t>“COVID has affected my ability to access health services very hard, because many services losing staff due to COVID, so it has been difficult.” </a:t>
              </a:r>
              <a:endParaRPr sz="1000" dirty="0">
                <a:solidFill>
                  <a:srgbClr val="434343"/>
                </a:solidFill>
                <a:latin typeface="Raleway Medium" pitchFamily="2" charset="0"/>
                <a:ea typeface="Raleway"/>
                <a:cs typeface="Raleway"/>
                <a:sym typeface="Raleway"/>
              </a:endParaRPr>
            </a:p>
            <a:p>
              <a:pPr marL="0" lvl="0" indent="0" algn="l" rtl="0">
                <a:lnSpc>
                  <a:spcPct val="98000"/>
                </a:lnSpc>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19" name="Google Shape;1089;p147">
              <a:extLst>
                <a:ext uri="{FF2B5EF4-FFF2-40B4-BE49-F238E27FC236}">
                  <a16:creationId xmlns:a16="http://schemas.microsoft.com/office/drawing/2014/main" id="{E24C1C7D-F979-02E1-F7B2-A6FB2B6BB978}"/>
                </a:ext>
              </a:extLst>
            </p:cNvPr>
            <p:cNvSpPr/>
            <p:nvPr/>
          </p:nvSpPr>
          <p:spPr>
            <a:xfrm>
              <a:off x="4675430" y="3759200"/>
              <a:ext cx="3899610" cy="1217641"/>
            </a:xfrm>
            <a:prstGeom prst="wedgeRectCallout">
              <a:avLst>
                <a:gd name="adj1" fmla="val -33597"/>
                <a:gd name="adj2" fmla="val 57632"/>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98000"/>
                </a:lnSpc>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“These nurses are run off their feet. Like I said, ‘You need to work with me, I’m the primary caregiver, I’m not trying to tell you how to do your job... But… I know when she needs - the medications, what her body’s doing, everything; because I’ve been doing it for two years. I’d get a nurse who would just argue with me.” </a:t>
              </a:r>
              <a:endParaRPr sz="1000" dirty="0">
                <a:solidFill>
                  <a:srgbClr val="434343"/>
                </a:solidFill>
                <a:latin typeface="Raleway Medium" pitchFamily="2" charset="0"/>
                <a:ea typeface="Raleway"/>
                <a:cs typeface="Raleway"/>
                <a:sym typeface="Raleway"/>
              </a:endParaRPr>
            </a:p>
            <a:p>
              <a:pPr marL="0" lvl="0" indent="0" algn="l" rtl="0">
                <a:lnSpc>
                  <a:spcPct val="98000"/>
                </a:lnSpc>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Carer of whānau with a disability</a:t>
              </a:r>
              <a:endParaRPr sz="1000" dirty="0">
                <a:solidFill>
                  <a:srgbClr val="434343"/>
                </a:solidFill>
                <a:latin typeface="Raleway Medium" pitchFamily="2" charset="0"/>
                <a:ea typeface="Raleway"/>
                <a:cs typeface="Raleway"/>
                <a:sym typeface="Raleway"/>
              </a:endParaRPr>
            </a:p>
          </p:txBody>
        </p:sp>
      </p:grpSp>
      <p:sp>
        <p:nvSpPr>
          <p:cNvPr id="2" name="Google Shape;8;p1">
            <a:extLst>
              <a:ext uri="{FF2B5EF4-FFF2-40B4-BE49-F238E27FC236}">
                <a16:creationId xmlns:a16="http://schemas.microsoft.com/office/drawing/2014/main" id="{DA83BB90-6723-1611-EB6F-4852E215D3AF}"/>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34</a:t>
            </a:fld>
            <a:endParaRPr lang="en" dirty="0"/>
          </a:p>
        </p:txBody>
      </p:sp>
    </p:spTree>
    <p:extLst>
      <p:ext uri="{BB962C8B-B14F-4D97-AF65-F5344CB8AC3E}">
        <p14:creationId xmlns:p14="http://schemas.microsoft.com/office/powerpoint/2010/main" val="382888552"/>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3" name="Google Shape;889;p130">
            <a:extLst>
              <a:ext uri="{FF2B5EF4-FFF2-40B4-BE49-F238E27FC236}">
                <a16:creationId xmlns:a16="http://schemas.microsoft.com/office/drawing/2014/main" id="{8635D9D9-96C3-1A9C-0640-BE323B75282A}"/>
              </a:ext>
            </a:extLst>
          </p:cNvPr>
          <p:cNvSpPr txBox="1">
            <a:spLocks noGrp="1"/>
          </p:cNvSpPr>
          <p:nvPr>
            <p:ph type="title" idx="4294967295"/>
          </p:nvPr>
        </p:nvSpPr>
        <p:spPr>
          <a:xfrm>
            <a:off x="449999" y="335462"/>
            <a:ext cx="4114049" cy="723718"/>
          </a:xfrm>
          <a:prstGeom prst="rect">
            <a:avLst/>
          </a:prstGeom>
          <a:solidFill>
            <a:schemeClr val="lt1"/>
          </a:solid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SzPts val="1400"/>
              <a:buFont typeface="Arial"/>
              <a:buNone/>
              <a:defRPr sz="2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5000"/>
              </a:lnSpc>
              <a:spcBef>
                <a:spcPts val="0"/>
              </a:spcBef>
              <a:spcAft>
                <a:spcPts val="0"/>
              </a:spcAft>
              <a:buClr>
                <a:srgbClr val="000000"/>
              </a:buClr>
              <a:buSzPts val="1400"/>
              <a:buFont typeface="Arial"/>
              <a:buNone/>
              <a:tabLst>
                <a:tab pos="3946525" algn="l"/>
              </a:tabLst>
              <a:defRPr/>
            </a:pPr>
            <a:r>
              <a:rPr kumimoji="0" lang="en-US" sz="2000" b="1" i="0" u="none" strike="noStrike" kern="0" cap="none" spc="-20" normalizeH="0" baseline="0" noProof="0" dirty="0">
                <a:ln>
                  <a:noFill/>
                </a:ln>
                <a:effectLst/>
                <a:uLnTx/>
                <a:uFillTx/>
                <a:latin typeface="Raleway"/>
                <a:ea typeface="Raleway"/>
                <a:cs typeface="Raleway"/>
                <a:sym typeface="Raleway"/>
              </a:rPr>
              <a:t>We found it harder than others to access the health and disability services we needed cont.</a:t>
            </a:r>
          </a:p>
        </p:txBody>
      </p:sp>
      <p:sp>
        <p:nvSpPr>
          <p:cNvPr id="4" name="Google Shape;891;p130">
            <a:extLst>
              <a:ext uri="{FF2B5EF4-FFF2-40B4-BE49-F238E27FC236}">
                <a16:creationId xmlns:a16="http://schemas.microsoft.com/office/drawing/2014/main" id="{359F4E4F-575E-3287-9ACE-70B52F3F8AA2}"/>
              </a:ext>
            </a:extLst>
          </p:cNvPr>
          <p:cNvSpPr txBox="1">
            <a:spLocks/>
          </p:cNvSpPr>
          <p:nvPr/>
        </p:nvSpPr>
        <p:spPr>
          <a:xfrm>
            <a:off x="468313" y="1188000"/>
            <a:ext cx="3646487" cy="374976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Raleway" panose="020B0803030101060003" pitchFamily="34" charset="0"/>
                <a:ea typeface="Raleway" panose="020B0803030101060003" pitchFamily="34" charset="0"/>
                <a:cs typeface="Arial"/>
                <a:sym typeface="Arial"/>
              </a:defRPr>
            </a:lvl1pPr>
            <a:lvl2pPr marL="914400" marR="0" lvl="1"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000"/>
              </a:spcBef>
              <a:spcAft>
                <a:spcPts val="10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There were also stories of health information not being properly transferred from one health provider to another. In one example a hospice had not transferred the latest medical records to a hospital, affecting the care of a sick, disabled whānau member.</a:t>
            </a:r>
          </a:p>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Exacerbating things further, particularly for the disabled community, was a lack of transport options available during the lockdowns. This made it even </a:t>
            </a:r>
            <a:br>
              <a:rPr lang="en-US" sz="1100" dirty="0">
                <a:latin typeface="Raleway Medium" pitchFamily="2" charset="0"/>
                <a:ea typeface="Raleway Light"/>
                <a:cs typeface="Raleway Light"/>
                <a:sym typeface="Raleway Light"/>
              </a:rPr>
            </a:br>
            <a:r>
              <a:rPr lang="en-US" sz="1100" dirty="0">
                <a:latin typeface="Raleway Medium" pitchFamily="2" charset="0"/>
                <a:ea typeface="Raleway Light"/>
                <a:cs typeface="Raleway Light"/>
                <a:sym typeface="Raleway Light"/>
              </a:rPr>
              <a:t>more difficult for them to travel to essential health appointments or go to the supermarket.</a:t>
            </a:r>
          </a:p>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Interestingly, most Māori and Pacific participants found it relatively easy to access testing. This was not always the case for people with disabilities, some who found it more difficult to stand in line or administer a RAT test for themself.</a:t>
            </a:r>
          </a:p>
        </p:txBody>
      </p:sp>
      <p:grpSp>
        <p:nvGrpSpPr>
          <p:cNvPr id="2" name="Group 1">
            <a:extLst>
              <a:ext uri="{FF2B5EF4-FFF2-40B4-BE49-F238E27FC236}">
                <a16:creationId xmlns:a16="http://schemas.microsoft.com/office/drawing/2014/main" id="{564C6BD0-0260-536A-4189-FD489DD00A49}"/>
              </a:ext>
              <a:ext uri="{C183D7F6-B498-43B3-948B-1728B52AA6E4}">
                <adec:decorative xmlns:adec="http://schemas.microsoft.com/office/drawing/2017/decorative" val="1"/>
              </a:ext>
            </a:extLst>
          </p:cNvPr>
          <p:cNvGrpSpPr/>
          <p:nvPr/>
        </p:nvGrpSpPr>
        <p:grpSpPr>
          <a:xfrm>
            <a:off x="4656775" y="90750"/>
            <a:ext cx="4399325" cy="4843411"/>
            <a:chOff x="4656775" y="90750"/>
            <a:chExt cx="4399325" cy="4843411"/>
          </a:xfrm>
        </p:grpSpPr>
        <p:sp>
          <p:nvSpPr>
            <p:cNvPr id="9" name="Google Shape;1101;p148">
              <a:extLst>
                <a:ext uri="{FF2B5EF4-FFF2-40B4-BE49-F238E27FC236}">
                  <a16:creationId xmlns:a16="http://schemas.microsoft.com/office/drawing/2014/main" id="{F9982203-9416-ADD7-9737-BCCB58DA9AB0}"/>
                </a:ext>
              </a:extLst>
            </p:cNvPr>
            <p:cNvSpPr/>
            <p:nvPr/>
          </p:nvSpPr>
          <p:spPr>
            <a:xfrm>
              <a:off x="4667225" y="90750"/>
              <a:ext cx="2103000" cy="1346700"/>
            </a:xfrm>
            <a:prstGeom prst="wedgeRectCallout">
              <a:avLst>
                <a:gd name="adj1" fmla="val 6672"/>
                <a:gd name="adj2" fmla="val 55931"/>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Raleway"/>
                  <a:ea typeface="Raleway"/>
                  <a:cs typeface="Raleway"/>
                  <a:sym typeface="Raleway"/>
                </a:rPr>
                <a:t>“There’s a big communication breakdown between all the services at the moment. They’re passing the buck on a lot of their care.” </a:t>
              </a:r>
              <a:endParaRPr sz="1000" dirty="0">
                <a:solidFill>
                  <a:srgbClr val="434343"/>
                </a:solidFill>
                <a:latin typeface="Raleway Medium" pitchFamily="2" charset="0"/>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Carer of whānau with a disability</a:t>
              </a:r>
              <a:endParaRPr sz="1000" dirty="0">
                <a:solidFill>
                  <a:srgbClr val="434343"/>
                </a:solidFill>
                <a:latin typeface="Raleway Medium" pitchFamily="2" charset="0"/>
                <a:ea typeface="Raleway"/>
                <a:cs typeface="Raleway"/>
                <a:sym typeface="Raleway"/>
              </a:endParaRPr>
            </a:p>
          </p:txBody>
        </p:sp>
        <p:sp>
          <p:nvSpPr>
            <p:cNvPr id="8" name="Google Shape;1100;p148">
              <a:extLst>
                <a:ext uri="{FF2B5EF4-FFF2-40B4-BE49-F238E27FC236}">
                  <a16:creationId xmlns:a16="http://schemas.microsoft.com/office/drawing/2014/main" id="{C9A15B16-3CDB-A949-4151-B672946150E4}"/>
                </a:ext>
              </a:extLst>
            </p:cNvPr>
            <p:cNvSpPr/>
            <p:nvPr/>
          </p:nvSpPr>
          <p:spPr>
            <a:xfrm>
              <a:off x="6858000" y="90750"/>
              <a:ext cx="2198100" cy="1764300"/>
            </a:xfrm>
            <a:prstGeom prst="wedgeRectCallout">
              <a:avLst>
                <a:gd name="adj1" fmla="val -1656"/>
                <a:gd name="adj2" fmla="val 5459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10000"/>
                </a:lnSpc>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“It was really hard for them (people on Supported Living Payment who are homebound) to get access to anything because, one, you’d have to ring a number and then wait for hours online. Then if you got cut off it was just frustrating.” </a:t>
              </a:r>
              <a:endParaRPr sz="1000" dirty="0">
                <a:solidFill>
                  <a:srgbClr val="434343"/>
                </a:solidFill>
                <a:latin typeface="Raleway Medium" pitchFamily="2" charset="0"/>
                <a:ea typeface="Raleway"/>
                <a:cs typeface="Raleway"/>
                <a:sym typeface="Raleway"/>
              </a:endParaRPr>
            </a:p>
            <a:p>
              <a:pPr marL="0" lvl="0" indent="0" algn="l" rtl="0">
                <a:lnSpc>
                  <a:spcPct val="110000"/>
                </a:lnSpc>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11" name="Google Shape;1103;p148">
              <a:extLst>
                <a:ext uri="{FF2B5EF4-FFF2-40B4-BE49-F238E27FC236}">
                  <a16:creationId xmlns:a16="http://schemas.microsoft.com/office/drawing/2014/main" id="{76C4C231-C07D-E6E5-A5E5-D553BE371001}"/>
                </a:ext>
              </a:extLst>
            </p:cNvPr>
            <p:cNvSpPr/>
            <p:nvPr/>
          </p:nvSpPr>
          <p:spPr>
            <a:xfrm>
              <a:off x="4656775" y="1785958"/>
              <a:ext cx="1483800" cy="1634700"/>
            </a:xfrm>
            <a:prstGeom prst="wedgeRectCallout">
              <a:avLst>
                <a:gd name="adj1" fmla="val -34349"/>
                <a:gd name="adj2" fmla="val 5514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Raleway"/>
                  <a:ea typeface="Raleway"/>
                  <a:cs typeface="Raleway"/>
                  <a:sym typeface="Raleway"/>
                </a:rPr>
                <a:t>“...anyone could test all around Tāmaki… and I’m just being honest, you could go and walk into a chemist and test.”</a:t>
              </a:r>
              <a:endParaRPr sz="1000" dirty="0">
                <a:solidFill>
                  <a:srgbClr val="434343"/>
                </a:solidFill>
                <a:latin typeface="Raleway"/>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6" name="Google Shape;1098;p148">
              <a:extLst>
                <a:ext uri="{FF2B5EF4-FFF2-40B4-BE49-F238E27FC236}">
                  <a16:creationId xmlns:a16="http://schemas.microsoft.com/office/drawing/2014/main" id="{4A87F72C-F32A-4D17-69C0-C885F0B5B608}"/>
                </a:ext>
              </a:extLst>
            </p:cNvPr>
            <p:cNvSpPr/>
            <p:nvPr/>
          </p:nvSpPr>
          <p:spPr>
            <a:xfrm>
              <a:off x="6240780" y="1986871"/>
              <a:ext cx="2815070" cy="1479000"/>
            </a:xfrm>
            <a:prstGeom prst="wedgeRectCallout">
              <a:avLst>
                <a:gd name="adj1" fmla="val 38217"/>
                <a:gd name="adj2" fmla="val 59682"/>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10000"/>
                </a:lnSpc>
                <a:spcBef>
                  <a:spcPts val="0"/>
                </a:spcBef>
                <a:spcAft>
                  <a:spcPts val="0"/>
                </a:spcAft>
                <a:buNone/>
              </a:pPr>
              <a:r>
                <a:rPr lang="en" sz="1000" dirty="0">
                  <a:solidFill>
                    <a:srgbClr val="434343"/>
                  </a:solidFill>
                  <a:latin typeface="Raleway"/>
                  <a:ea typeface="Raleway"/>
                  <a:cs typeface="Raleway"/>
                  <a:sym typeface="Raleway"/>
                </a:rPr>
                <a:t>“Some organisations because of a shortage of staff couldn’t offer services for people with disabilities…We rely on disability organisations and rely on their community… rely on the Government system; on the Government’s response.” </a:t>
              </a:r>
              <a:endParaRPr sz="1000" dirty="0">
                <a:solidFill>
                  <a:srgbClr val="434343"/>
                </a:solidFill>
                <a:latin typeface="Raleway Medium" pitchFamily="2" charset="0"/>
                <a:ea typeface="Raleway"/>
                <a:cs typeface="Raleway"/>
                <a:sym typeface="Raleway"/>
              </a:endParaRPr>
            </a:p>
            <a:p>
              <a:pPr marL="0" lvl="0" indent="0" algn="l" rtl="0">
                <a:lnSpc>
                  <a:spcPct val="110000"/>
                </a:lnSpc>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10" name="Google Shape;1102;p148">
              <a:extLst>
                <a:ext uri="{FF2B5EF4-FFF2-40B4-BE49-F238E27FC236}">
                  <a16:creationId xmlns:a16="http://schemas.microsoft.com/office/drawing/2014/main" id="{FDF47E89-2901-04D4-2522-F9605CE9D738}"/>
                </a:ext>
              </a:extLst>
            </p:cNvPr>
            <p:cNvSpPr/>
            <p:nvPr/>
          </p:nvSpPr>
          <p:spPr>
            <a:xfrm>
              <a:off x="4656775" y="3657600"/>
              <a:ext cx="1882200" cy="1276561"/>
            </a:xfrm>
            <a:prstGeom prst="wedgeRectCallout">
              <a:avLst>
                <a:gd name="adj1" fmla="val -34349"/>
                <a:gd name="adj2" fmla="val 5514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Raleway"/>
                  <a:ea typeface="Raleway"/>
                  <a:cs typeface="Raleway"/>
                  <a:sym typeface="Raleway"/>
                </a:rPr>
                <a:t>“You have travel constraints as well. Not as easy to just hop in a taxi and go to appointment and come home again.” </a:t>
              </a:r>
              <a:endParaRPr sz="1000" dirty="0">
                <a:solidFill>
                  <a:srgbClr val="434343"/>
                </a:solidFill>
                <a:latin typeface="Raleway Medium" pitchFamily="2" charset="0"/>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7" name="Google Shape;1099;p148">
              <a:extLst>
                <a:ext uri="{FF2B5EF4-FFF2-40B4-BE49-F238E27FC236}">
                  <a16:creationId xmlns:a16="http://schemas.microsoft.com/office/drawing/2014/main" id="{ED169C41-9845-33CF-E549-A52E94FFF716}"/>
                </a:ext>
              </a:extLst>
            </p:cNvPr>
            <p:cNvSpPr/>
            <p:nvPr/>
          </p:nvSpPr>
          <p:spPr>
            <a:xfrm>
              <a:off x="6674700" y="3657600"/>
              <a:ext cx="1792500" cy="1276561"/>
            </a:xfrm>
            <a:prstGeom prst="wedgeRectCallout">
              <a:avLst>
                <a:gd name="adj1" fmla="val -6142"/>
                <a:gd name="adj2" fmla="val 56476"/>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Raleway"/>
                  <a:ea typeface="Raleway"/>
                  <a:cs typeface="Raleway"/>
                  <a:sym typeface="Raleway"/>
                </a:rPr>
                <a:t>“I basically think mum would be still alive if she was getting the services that she needed.” </a:t>
              </a:r>
              <a:endParaRPr sz="1000" dirty="0">
                <a:solidFill>
                  <a:srgbClr val="434343"/>
                </a:solidFill>
                <a:latin typeface="Raleway Medium" pitchFamily="2" charset="0"/>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Carer of whānau with a disability</a:t>
              </a:r>
              <a:endParaRPr sz="1000" dirty="0">
                <a:solidFill>
                  <a:srgbClr val="434343"/>
                </a:solidFill>
                <a:latin typeface="Raleway Medium" pitchFamily="2" charset="0"/>
                <a:ea typeface="Raleway"/>
                <a:cs typeface="Raleway"/>
                <a:sym typeface="Raleway"/>
              </a:endParaRPr>
            </a:p>
          </p:txBody>
        </p:sp>
      </p:grpSp>
      <p:sp>
        <p:nvSpPr>
          <p:cNvPr id="12" name="Google Shape;8;p1">
            <a:extLst>
              <a:ext uri="{FF2B5EF4-FFF2-40B4-BE49-F238E27FC236}">
                <a16:creationId xmlns:a16="http://schemas.microsoft.com/office/drawing/2014/main" id="{B8E51F72-373E-60DE-753E-F3A76973CA52}"/>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35</a:t>
            </a:fld>
            <a:endParaRPr lang="en" dirty="0"/>
          </a:p>
        </p:txBody>
      </p:sp>
    </p:spTree>
    <p:extLst>
      <p:ext uri="{BB962C8B-B14F-4D97-AF65-F5344CB8AC3E}">
        <p14:creationId xmlns:p14="http://schemas.microsoft.com/office/powerpoint/2010/main" val="1749258247"/>
      </p:ext>
    </p:extLst>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29" name="Google Shape;889;p130">
            <a:extLst>
              <a:ext uri="{FF2B5EF4-FFF2-40B4-BE49-F238E27FC236}">
                <a16:creationId xmlns:a16="http://schemas.microsoft.com/office/drawing/2014/main" id="{A709B72F-A927-09C1-84FB-00AE294A2A34}"/>
              </a:ext>
            </a:extLst>
          </p:cNvPr>
          <p:cNvSpPr txBox="1">
            <a:spLocks noGrp="1"/>
          </p:cNvSpPr>
          <p:nvPr>
            <p:ph type="title" idx="4294967295"/>
          </p:nvPr>
        </p:nvSpPr>
        <p:spPr>
          <a:xfrm>
            <a:off x="450000" y="369344"/>
            <a:ext cx="3783300" cy="636600"/>
          </a:xfrm>
          <a:prstGeom prst="rect">
            <a:avLst/>
          </a:prstGeom>
          <a:solidFill>
            <a:schemeClr val="bg1"/>
          </a:solid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RPr/>
            </a:defPPr>
            <a:lvl1pPr marR="0" lvl="0" algn="l" rtl="0">
              <a:lnSpc>
                <a:spcPct val="100000"/>
              </a:lnSpc>
              <a:spcBef>
                <a:spcPts val="0"/>
              </a:spcBef>
              <a:spcAft>
                <a:spcPts val="0"/>
              </a:spcAft>
              <a:buClr>
                <a:srgbClr val="000000"/>
              </a:buClr>
              <a:buSzPts val="1400"/>
              <a:buFont typeface="Arial"/>
              <a:buNone/>
              <a:defRPr sz="2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000" b="1" i="0" u="none" strike="noStrike" kern="0" cap="none" spc="0" normalizeH="0" baseline="0" noProof="0" dirty="0">
                <a:ln>
                  <a:noFill/>
                </a:ln>
                <a:effectLst/>
                <a:uLnTx/>
                <a:uFillTx/>
                <a:latin typeface="Raleway"/>
                <a:ea typeface="Raleway"/>
                <a:cs typeface="Raleway"/>
                <a:sym typeface="Raleway"/>
              </a:rPr>
              <a:t>11. We were not at the </a:t>
            </a:r>
            <a:br>
              <a:rPr kumimoji="0" lang="en-US" sz="2000" b="1" i="0" u="none" strike="noStrike" kern="0" cap="none" spc="0" normalizeH="0" baseline="0" noProof="0" dirty="0">
                <a:ln>
                  <a:noFill/>
                </a:ln>
                <a:effectLst/>
                <a:uLnTx/>
                <a:uFillTx/>
                <a:latin typeface="Raleway"/>
                <a:ea typeface="Raleway"/>
                <a:cs typeface="Raleway"/>
                <a:sym typeface="Raleway"/>
              </a:rPr>
            </a:br>
            <a:r>
              <a:rPr kumimoji="0" lang="en-US" sz="2000" b="1" i="0" u="none" strike="noStrike" kern="0" cap="none" spc="0" normalizeH="0" baseline="0" noProof="0" dirty="0">
                <a:ln>
                  <a:noFill/>
                </a:ln>
                <a:effectLst/>
                <a:uLnTx/>
                <a:uFillTx/>
                <a:latin typeface="Raleway"/>
                <a:ea typeface="Raleway"/>
                <a:cs typeface="Raleway"/>
                <a:sym typeface="Raleway"/>
              </a:rPr>
              <a:t>decision making table </a:t>
            </a:r>
          </a:p>
        </p:txBody>
      </p:sp>
      <p:sp>
        <p:nvSpPr>
          <p:cNvPr id="23" name="Google Shape;891;p130">
            <a:extLst>
              <a:ext uri="{FF2B5EF4-FFF2-40B4-BE49-F238E27FC236}">
                <a16:creationId xmlns:a16="http://schemas.microsoft.com/office/drawing/2014/main" id="{56DF23D4-DF65-14FA-DE7C-B71416D89EA9}"/>
              </a:ext>
            </a:extLst>
          </p:cNvPr>
          <p:cNvSpPr txBox="1">
            <a:spLocks/>
          </p:cNvSpPr>
          <p:nvPr/>
        </p:nvSpPr>
        <p:spPr>
          <a:xfrm>
            <a:off x="468313" y="1188000"/>
            <a:ext cx="3422043" cy="374976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Raleway" panose="020B0803030101060003" pitchFamily="34" charset="0"/>
                <a:ea typeface="Raleway" panose="020B0803030101060003" pitchFamily="34" charset="0"/>
                <a:cs typeface="Arial"/>
                <a:sym typeface="Arial"/>
              </a:defRPr>
            </a:lvl1pPr>
            <a:lvl2pPr marL="914400" marR="0" lvl="1"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000"/>
              </a:spcBef>
              <a:spcAft>
                <a:spcPts val="10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Local community leaders understand their communities and have the cultural knowledge, relationships and networks necessary to support the health and wellbeing of disadvantaged and </a:t>
            </a:r>
            <a:r>
              <a:rPr lang="en-US" sz="1100" dirty="0" err="1">
                <a:latin typeface="Raleway Medium" pitchFamily="2" charset="0"/>
                <a:ea typeface="Raleway Light"/>
                <a:cs typeface="Raleway Light"/>
                <a:sym typeface="Raleway Light"/>
              </a:rPr>
              <a:t>marginalised</a:t>
            </a:r>
            <a:r>
              <a:rPr lang="en-US" sz="1100" dirty="0">
                <a:latin typeface="Raleway Medium" pitchFamily="2" charset="0"/>
                <a:ea typeface="Raleway Light"/>
                <a:cs typeface="Raleway Light"/>
                <a:sym typeface="Raleway Light"/>
              </a:rPr>
              <a:t> communities. </a:t>
            </a:r>
          </a:p>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There was strong collaboration between DHBs </a:t>
            </a:r>
            <a:br>
              <a:rPr lang="en-US" sz="1100" dirty="0">
                <a:latin typeface="Raleway Medium" pitchFamily="2" charset="0"/>
                <a:ea typeface="Raleway Light"/>
                <a:cs typeface="Raleway Light"/>
                <a:sym typeface="Raleway Light"/>
              </a:rPr>
            </a:br>
            <a:r>
              <a:rPr lang="en-US" sz="1100" dirty="0">
                <a:latin typeface="Raleway Medium" pitchFamily="2" charset="0"/>
                <a:ea typeface="Raleway Light"/>
                <a:cs typeface="Raleway Light"/>
                <a:sym typeface="Raleway Light"/>
              </a:rPr>
              <a:t>and Māori, but only in pockets. There was also consultation, but it was often late. In addition, many are tired of being on Advisory groups and instead want to be included at the decision making table.</a:t>
            </a:r>
          </a:p>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We heard examples of Health failing to listen to community leaders, such as Māori doctors who were providing advice about how to reduce inequities.</a:t>
            </a:r>
          </a:p>
        </p:txBody>
      </p:sp>
      <p:grpSp>
        <p:nvGrpSpPr>
          <p:cNvPr id="3" name="Group 2">
            <a:extLst>
              <a:ext uri="{FF2B5EF4-FFF2-40B4-BE49-F238E27FC236}">
                <a16:creationId xmlns:a16="http://schemas.microsoft.com/office/drawing/2014/main" id="{D2F11EB9-78C8-C3F8-FE03-D3E469C10E82}"/>
              </a:ext>
              <a:ext uri="{C183D7F6-B498-43B3-948B-1728B52AA6E4}">
                <adec:decorative xmlns:adec="http://schemas.microsoft.com/office/drawing/2017/decorative" val="1"/>
              </a:ext>
            </a:extLst>
          </p:cNvPr>
          <p:cNvGrpSpPr/>
          <p:nvPr/>
        </p:nvGrpSpPr>
        <p:grpSpPr>
          <a:xfrm>
            <a:off x="4524920" y="204852"/>
            <a:ext cx="4428000" cy="4746555"/>
            <a:chOff x="4524920" y="204852"/>
            <a:chExt cx="4428000" cy="4746555"/>
          </a:xfrm>
        </p:grpSpPr>
        <p:sp>
          <p:nvSpPr>
            <p:cNvPr id="25" name="Google Shape;1113;p149">
              <a:extLst>
                <a:ext uri="{FF2B5EF4-FFF2-40B4-BE49-F238E27FC236}">
                  <a16:creationId xmlns:a16="http://schemas.microsoft.com/office/drawing/2014/main" id="{EA011506-D9DE-E93B-E1A1-A90B732A911A}"/>
                </a:ext>
              </a:extLst>
            </p:cNvPr>
            <p:cNvSpPr/>
            <p:nvPr/>
          </p:nvSpPr>
          <p:spPr>
            <a:xfrm>
              <a:off x="4524920" y="204852"/>
              <a:ext cx="4428000" cy="1352700"/>
            </a:xfrm>
            <a:prstGeom prst="wedgeRectCallout">
              <a:avLst>
                <a:gd name="adj1" fmla="val -36221"/>
                <a:gd name="adj2" fmla="val 59787"/>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“You look at the stats globally. I’m really proud to say of our Pacific nation that the Government’s done a good response. </a:t>
              </a:r>
              <a:br>
                <a:rPr lang="en" sz="1000" dirty="0">
                  <a:solidFill>
                    <a:srgbClr val="434343"/>
                  </a:solidFill>
                  <a:latin typeface="Raleway"/>
                  <a:ea typeface="Raleway"/>
                  <a:cs typeface="Raleway"/>
                  <a:sym typeface="Raleway"/>
                </a:rPr>
              </a:br>
              <a:r>
                <a:rPr lang="en" sz="1000" dirty="0">
                  <a:solidFill>
                    <a:srgbClr val="434343"/>
                  </a:solidFill>
                  <a:latin typeface="Raleway"/>
                  <a:ea typeface="Raleway"/>
                  <a:cs typeface="Raleway"/>
                  <a:sym typeface="Raleway"/>
                </a:rPr>
                <a:t>I mean there’s some things they would have probably done too late and thought, oh, gosh, let’s make sure we’re inclusive of these diverse communities. It was too bloody late because we’re coming to the end of (COVID)... But it should have been from the beginning.” </a:t>
              </a:r>
              <a:endParaRPr sz="1000" dirty="0">
                <a:solidFill>
                  <a:srgbClr val="434343"/>
                </a:solidFill>
                <a:latin typeface="Raleway"/>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27" name="Google Shape;1115;p149">
              <a:extLst>
                <a:ext uri="{FF2B5EF4-FFF2-40B4-BE49-F238E27FC236}">
                  <a16:creationId xmlns:a16="http://schemas.microsoft.com/office/drawing/2014/main" id="{235F7625-C7C3-78C4-0835-8994DABD2F0D}"/>
                </a:ext>
              </a:extLst>
            </p:cNvPr>
            <p:cNvSpPr/>
            <p:nvPr/>
          </p:nvSpPr>
          <p:spPr>
            <a:xfrm>
              <a:off x="4524920" y="1755436"/>
              <a:ext cx="2160000" cy="1686000"/>
            </a:xfrm>
            <a:prstGeom prst="wedgeRectCallout">
              <a:avLst>
                <a:gd name="adj1" fmla="val 4074"/>
                <a:gd name="adj2" fmla="val 57253"/>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“I think the big barrier was that the Ministry didn’t listen to our people, they listened to whatever they wanted to do and whoever was sitting in those spaces that thought it was good, that had no reality of what actually was happening on the ground.” </a:t>
              </a:r>
              <a:endParaRPr sz="1000" dirty="0">
                <a:solidFill>
                  <a:srgbClr val="434343"/>
                </a:solidFill>
                <a:latin typeface="Raleway"/>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Iwi Leadership Rōpū</a:t>
              </a:r>
              <a:endParaRPr sz="1000" dirty="0">
                <a:solidFill>
                  <a:srgbClr val="434343"/>
                </a:solidFill>
                <a:latin typeface="Raleway Medium" pitchFamily="2" charset="0"/>
                <a:ea typeface="Raleway"/>
                <a:cs typeface="Raleway"/>
                <a:sym typeface="Raleway"/>
              </a:endParaRPr>
            </a:p>
          </p:txBody>
        </p:sp>
        <p:sp>
          <p:nvSpPr>
            <p:cNvPr id="26" name="Google Shape;1114;p149">
              <a:extLst>
                <a:ext uri="{FF2B5EF4-FFF2-40B4-BE49-F238E27FC236}">
                  <a16:creationId xmlns:a16="http://schemas.microsoft.com/office/drawing/2014/main" id="{172BD7A6-8564-FB45-2E8C-DAE046008147}"/>
                </a:ext>
              </a:extLst>
            </p:cNvPr>
            <p:cNvSpPr/>
            <p:nvPr/>
          </p:nvSpPr>
          <p:spPr>
            <a:xfrm>
              <a:off x="6792920" y="1651926"/>
              <a:ext cx="2160000" cy="1587000"/>
            </a:xfrm>
            <a:prstGeom prst="wedgeRectCallout">
              <a:avLst>
                <a:gd name="adj1" fmla="val 35942"/>
                <a:gd name="adj2" fmla="val 56433"/>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“I think the DHBs were more engaged with that because …their funders and planners kept engaged with us right throughout the process, whereas the Ministry were a bit more remote and less responsive.” </a:t>
              </a:r>
              <a:endParaRPr sz="1000" dirty="0">
                <a:solidFill>
                  <a:srgbClr val="434343"/>
                </a:solidFill>
                <a:latin typeface="Raleway"/>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28" name="Google Shape;1116;p149">
              <a:extLst>
                <a:ext uri="{FF2B5EF4-FFF2-40B4-BE49-F238E27FC236}">
                  <a16:creationId xmlns:a16="http://schemas.microsoft.com/office/drawing/2014/main" id="{07033BB3-6224-FCEA-BF50-E618991217C5}"/>
                </a:ext>
              </a:extLst>
            </p:cNvPr>
            <p:cNvSpPr/>
            <p:nvPr/>
          </p:nvSpPr>
          <p:spPr>
            <a:xfrm>
              <a:off x="4524920" y="3640707"/>
              <a:ext cx="2160000" cy="1310700"/>
            </a:xfrm>
            <a:prstGeom prst="wedgeRectCallout">
              <a:avLst>
                <a:gd name="adj1" fmla="val 2261"/>
                <a:gd name="adj2" fmla="val 58066"/>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“I would say we see pockets of mana motuhake but we do not see tinorangatiratanga, because I don’t think at any point the Crown even reached that bar.” </a:t>
              </a:r>
              <a:endParaRPr sz="1000" dirty="0">
                <a:solidFill>
                  <a:srgbClr val="434343"/>
                </a:solidFill>
                <a:latin typeface="Raleway"/>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24" name="Google Shape;1112;p149">
              <a:extLst>
                <a:ext uri="{FF2B5EF4-FFF2-40B4-BE49-F238E27FC236}">
                  <a16:creationId xmlns:a16="http://schemas.microsoft.com/office/drawing/2014/main" id="{492F9AA7-9561-1402-64BD-7409C71C65FC}"/>
                </a:ext>
              </a:extLst>
            </p:cNvPr>
            <p:cNvSpPr/>
            <p:nvPr/>
          </p:nvSpPr>
          <p:spPr>
            <a:xfrm>
              <a:off x="6792920" y="3414878"/>
              <a:ext cx="2160000" cy="1181100"/>
            </a:xfrm>
            <a:prstGeom prst="wedgeRectCallout">
              <a:avLst>
                <a:gd name="adj1" fmla="val -34742"/>
                <a:gd name="adj2" fmla="val 60346"/>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“We were able to get a Māori and a Pacific response manager in there but they were not at the helm of making decisions.” </a:t>
              </a:r>
              <a:endParaRPr sz="1000" dirty="0">
                <a:solidFill>
                  <a:srgbClr val="434343"/>
                </a:solidFill>
                <a:latin typeface="Raleway"/>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a:ea typeface="Raleway"/>
                <a:cs typeface="Raleway"/>
                <a:sym typeface="Raleway"/>
              </a:endParaRPr>
            </a:p>
          </p:txBody>
        </p:sp>
      </p:grpSp>
      <p:sp>
        <p:nvSpPr>
          <p:cNvPr id="30" name="Google Shape;8;p1">
            <a:extLst>
              <a:ext uri="{FF2B5EF4-FFF2-40B4-BE49-F238E27FC236}">
                <a16:creationId xmlns:a16="http://schemas.microsoft.com/office/drawing/2014/main" id="{3E8B4DC2-5AE8-C6FB-77C6-7A25D93B4DF3}"/>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36</a:t>
            </a:fld>
            <a:endParaRPr lang="en" dirty="0"/>
          </a:p>
        </p:txBody>
      </p:sp>
    </p:spTree>
    <p:extLst>
      <p:ext uri="{BB962C8B-B14F-4D97-AF65-F5344CB8AC3E}">
        <p14:creationId xmlns:p14="http://schemas.microsoft.com/office/powerpoint/2010/main" val="2366091975"/>
      </p:ext>
    </p:extLst>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7" name="Google Shape;889;p130">
            <a:extLst>
              <a:ext uri="{FF2B5EF4-FFF2-40B4-BE49-F238E27FC236}">
                <a16:creationId xmlns:a16="http://schemas.microsoft.com/office/drawing/2014/main" id="{967186DB-1469-959F-669C-0E27E49763FF}"/>
              </a:ext>
            </a:extLst>
          </p:cNvPr>
          <p:cNvSpPr txBox="1">
            <a:spLocks noGrp="1"/>
          </p:cNvSpPr>
          <p:nvPr>
            <p:ph type="title" idx="4294967295"/>
          </p:nvPr>
        </p:nvSpPr>
        <p:spPr>
          <a:xfrm>
            <a:off x="450000" y="335462"/>
            <a:ext cx="3959954" cy="723718"/>
          </a:xfrm>
          <a:prstGeom prst="rect">
            <a:avLst/>
          </a:prstGeom>
          <a:solidFill>
            <a:schemeClr val="lt1"/>
          </a:solid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2000" b="1" i="0" u="none" strike="noStrike" kern="0" cap="none" spc="0" normalizeH="0" baseline="0" noProof="0" dirty="0">
                <a:ln>
                  <a:noFill/>
                </a:ln>
                <a:effectLst/>
                <a:uLnTx/>
                <a:uFillTx/>
                <a:latin typeface="Raleway"/>
                <a:ea typeface="Raleway"/>
                <a:cs typeface="Raleway"/>
                <a:sym typeface="Raleway"/>
              </a:rPr>
              <a:t>We were not at the </a:t>
            </a:r>
            <a:br>
              <a:rPr kumimoji="0" lang="en-US" sz="2000" b="1" i="0" u="none" strike="noStrike" kern="0" cap="none" spc="0" normalizeH="0" baseline="0" noProof="0" dirty="0">
                <a:ln>
                  <a:noFill/>
                </a:ln>
                <a:effectLst/>
                <a:uLnTx/>
                <a:uFillTx/>
                <a:latin typeface="Raleway"/>
                <a:ea typeface="Raleway"/>
                <a:cs typeface="Raleway"/>
                <a:sym typeface="Raleway"/>
              </a:rPr>
            </a:br>
            <a:r>
              <a:rPr kumimoji="0" lang="en-US" sz="2000" b="1" i="0" u="none" strike="noStrike" kern="0" cap="none" spc="0" normalizeH="0" baseline="0" noProof="0" dirty="0">
                <a:ln>
                  <a:noFill/>
                </a:ln>
                <a:effectLst/>
                <a:uLnTx/>
                <a:uFillTx/>
                <a:latin typeface="Raleway"/>
                <a:ea typeface="Raleway"/>
                <a:cs typeface="Raleway"/>
                <a:sym typeface="Raleway"/>
              </a:rPr>
              <a:t>decision making table cont.</a:t>
            </a:r>
          </a:p>
        </p:txBody>
      </p:sp>
      <p:cxnSp>
        <p:nvCxnSpPr>
          <p:cNvPr id="19" name="Google Shape;453;p64" descr="Decision making around table image">
            <a:extLst>
              <a:ext uri="{FF2B5EF4-FFF2-40B4-BE49-F238E27FC236}">
                <a16:creationId xmlns:a16="http://schemas.microsoft.com/office/drawing/2014/main" id="{0FF72E67-C9F1-2B4D-E496-098BE77D2104}"/>
              </a:ext>
            </a:extLst>
          </p:cNvPr>
          <p:cNvCxnSpPr/>
          <p:nvPr/>
        </p:nvCxnSpPr>
        <p:spPr>
          <a:xfrm>
            <a:off x="475625" y="1109271"/>
            <a:ext cx="2476200" cy="0"/>
          </a:xfrm>
          <a:prstGeom prst="straightConnector1">
            <a:avLst/>
          </a:prstGeom>
          <a:noFill/>
          <a:ln w="38100" cap="flat" cmpd="sng">
            <a:solidFill>
              <a:srgbClr val="FAC32F"/>
            </a:solidFill>
            <a:prstDash val="solid"/>
            <a:round/>
            <a:headEnd type="none" w="med" len="med"/>
            <a:tailEnd type="none" w="med" len="med"/>
          </a:ln>
        </p:spPr>
      </p:cxnSp>
      <p:pic>
        <p:nvPicPr>
          <p:cNvPr id="11" name="Google Shape;1127;p150" descr="Decision making around table image">
            <a:extLst>
              <a:ext uri="{FF2B5EF4-FFF2-40B4-BE49-F238E27FC236}">
                <a16:creationId xmlns:a16="http://schemas.microsoft.com/office/drawing/2014/main" id="{0E41283B-5EC5-6140-D178-6AEB1C5856E0}"/>
              </a:ext>
            </a:extLst>
          </p:cNvPr>
          <p:cNvPicPr preferRelativeResize="0"/>
          <p:nvPr/>
        </p:nvPicPr>
        <p:blipFill>
          <a:blip r:embed="rId3">
            <a:alphaModFix/>
          </a:blip>
          <a:stretch>
            <a:fillRect/>
          </a:stretch>
        </p:blipFill>
        <p:spPr>
          <a:xfrm>
            <a:off x="2635577" y="1509697"/>
            <a:ext cx="3872845" cy="1557277"/>
          </a:xfrm>
          <a:prstGeom prst="rect">
            <a:avLst/>
          </a:prstGeom>
          <a:noFill/>
          <a:ln>
            <a:noFill/>
          </a:ln>
        </p:spPr>
      </p:pic>
      <p:grpSp>
        <p:nvGrpSpPr>
          <p:cNvPr id="4" name="Group 3">
            <a:extLst>
              <a:ext uri="{FF2B5EF4-FFF2-40B4-BE49-F238E27FC236}">
                <a16:creationId xmlns:a16="http://schemas.microsoft.com/office/drawing/2014/main" id="{90741131-8AF6-31CE-4BE8-4C8141458327}"/>
              </a:ext>
              <a:ext uri="{C183D7F6-B498-43B3-948B-1728B52AA6E4}">
                <adec:decorative xmlns:adec="http://schemas.microsoft.com/office/drawing/2017/decorative" val="1"/>
              </a:ext>
            </a:extLst>
          </p:cNvPr>
          <p:cNvGrpSpPr/>
          <p:nvPr/>
        </p:nvGrpSpPr>
        <p:grpSpPr>
          <a:xfrm>
            <a:off x="436145" y="202700"/>
            <a:ext cx="8516775" cy="4761650"/>
            <a:chOff x="436145" y="202700"/>
            <a:chExt cx="8516775" cy="4761650"/>
          </a:xfrm>
        </p:grpSpPr>
        <p:sp>
          <p:nvSpPr>
            <p:cNvPr id="13" name="Google Shape;1129;p150">
              <a:extLst>
                <a:ext uri="{FF2B5EF4-FFF2-40B4-BE49-F238E27FC236}">
                  <a16:creationId xmlns:a16="http://schemas.microsoft.com/office/drawing/2014/main" id="{BC8D7EB3-066D-B2E4-18B9-E208DDF3E3FB}"/>
                </a:ext>
              </a:extLst>
            </p:cNvPr>
            <p:cNvSpPr/>
            <p:nvPr/>
          </p:nvSpPr>
          <p:spPr>
            <a:xfrm>
              <a:off x="436145" y="1301130"/>
              <a:ext cx="1870175" cy="1665590"/>
            </a:xfrm>
            <a:prstGeom prst="wedgeRectCallout">
              <a:avLst>
                <a:gd name="adj1" fmla="val -3557"/>
                <a:gd name="adj2" fmla="val 6120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“Part of why I left in the first place. My voice was never listened to and another reason was because I was saying, ‘No, you can’t do this. No, you shouldn’t do that’.”</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12" name="Google Shape;1128;p150">
              <a:extLst>
                <a:ext uri="{FF2B5EF4-FFF2-40B4-BE49-F238E27FC236}">
                  <a16:creationId xmlns:a16="http://schemas.microsoft.com/office/drawing/2014/main" id="{7526F142-83BE-79F0-4E66-8EA2466BF884}"/>
                </a:ext>
              </a:extLst>
            </p:cNvPr>
            <p:cNvSpPr/>
            <p:nvPr/>
          </p:nvSpPr>
          <p:spPr>
            <a:xfrm>
              <a:off x="449262" y="3275215"/>
              <a:ext cx="3474345" cy="1689135"/>
            </a:xfrm>
            <a:prstGeom prst="wedgeRectCallout">
              <a:avLst>
                <a:gd name="adj1" fmla="val -921"/>
                <a:gd name="adj2" fmla="val -5775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“One of my colleagues from the Te Tai Tokerau; </a:t>
              </a:r>
              <a:br>
                <a:rPr lang="en" sz="1000" dirty="0">
                  <a:solidFill>
                    <a:srgbClr val="434343"/>
                  </a:solidFill>
                  <a:latin typeface="Raleway"/>
                  <a:ea typeface="Raleway"/>
                  <a:cs typeface="Raleway"/>
                  <a:sym typeface="Raleway"/>
                </a:rPr>
              </a:br>
              <a:r>
                <a:rPr lang="en" sz="1000" dirty="0">
                  <a:solidFill>
                    <a:srgbClr val="434343"/>
                  </a:solidFill>
                  <a:latin typeface="Raleway"/>
                  <a:ea typeface="Raleway"/>
                  <a:cs typeface="Raleway"/>
                  <a:sym typeface="Raleway"/>
                </a:rPr>
                <a:t>all Pākehā; put up wonderful diagrams of how they were going to navigate the (gang) whānau and I said to them, ‘have you fellas spoken to [name]; she is from Te Tai Tokerau; she has whānau up there; we got connections up there. Her cousin is the leader of the Black Power; let us do it’. They wouldn’t.”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10" name="Google Shape;1126;p150">
              <a:extLst>
                <a:ext uri="{FF2B5EF4-FFF2-40B4-BE49-F238E27FC236}">
                  <a16:creationId xmlns:a16="http://schemas.microsoft.com/office/drawing/2014/main" id="{930CF9E6-A8CE-FBD1-7836-C1A088A616D5}"/>
                </a:ext>
              </a:extLst>
            </p:cNvPr>
            <p:cNvSpPr/>
            <p:nvPr/>
          </p:nvSpPr>
          <p:spPr>
            <a:xfrm>
              <a:off x="5029200" y="202700"/>
              <a:ext cx="3923720" cy="1044210"/>
            </a:xfrm>
            <a:prstGeom prst="wedgeRectCallout">
              <a:avLst>
                <a:gd name="adj1" fmla="val -38340"/>
                <a:gd name="adj2" fmla="val 5921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“...but please make sure that we have good representation on an Advisory Group that can sit with those geeks and be able to write the programmes and implement that it can reach the target audience, respectfully, culturally and not be so fricken Pākehāfied.”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8" name="Google Shape;1124;p150">
              <a:extLst>
                <a:ext uri="{FF2B5EF4-FFF2-40B4-BE49-F238E27FC236}">
                  <a16:creationId xmlns:a16="http://schemas.microsoft.com/office/drawing/2014/main" id="{54D445EE-589D-8CF1-DEC0-269AFC7CD61B}"/>
                </a:ext>
              </a:extLst>
            </p:cNvPr>
            <p:cNvSpPr/>
            <p:nvPr/>
          </p:nvSpPr>
          <p:spPr>
            <a:xfrm>
              <a:off x="6683432" y="1429789"/>
              <a:ext cx="2269487" cy="1640794"/>
            </a:xfrm>
            <a:prstGeom prst="wedgeRectCallout">
              <a:avLst>
                <a:gd name="adj1" fmla="val -55186"/>
                <a:gd name="adj2" fmla="val -9925"/>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“So then all of a sudden, we get a list of all of these people that we think's really good (for the Surge Capacity Team), Māori, Pacific, everyone, you know, the whole thing, we had in the list… next minute, no, none of them gets chosen or picked. ”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9" name="Google Shape;1125;p150">
              <a:extLst>
                <a:ext uri="{FF2B5EF4-FFF2-40B4-BE49-F238E27FC236}">
                  <a16:creationId xmlns:a16="http://schemas.microsoft.com/office/drawing/2014/main" id="{9DCED1C3-BE0A-42D4-22C7-A945F17F50F8}"/>
                </a:ext>
              </a:extLst>
            </p:cNvPr>
            <p:cNvSpPr/>
            <p:nvPr/>
          </p:nvSpPr>
          <p:spPr>
            <a:xfrm>
              <a:off x="4164676" y="3383281"/>
              <a:ext cx="2185324" cy="1546166"/>
            </a:xfrm>
            <a:prstGeom prst="wedgeRectCallout">
              <a:avLst>
                <a:gd name="adj1" fmla="val -11714"/>
                <a:gd name="adj2" fmla="val -60077"/>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“I think inclusiveness is really important and working with grassroots organisations with key populations from marginalised communities in particular; that they reach out to us.”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 Community stakeholder</a:t>
              </a:r>
              <a:endParaRPr sz="1000" dirty="0">
                <a:solidFill>
                  <a:srgbClr val="434343"/>
                </a:solidFill>
                <a:latin typeface="Raleway Medium" pitchFamily="2" charset="0"/>
                <a:ea typeface="Raleway"/>
                <a:cs typeface="Raleway"/>
                <a:sym typeface="Raleway"/>
              </a:endParaRPr>
            </a:p>
          </p:txBody>
        </p:sp>
        <p:sp>
          <p:nvSpPr>
            <p:cNvPr id="7" name="Google Shape;1123;p150">
              <a:extLst>
                <a:ext uri="{FF2B5EF4-FFF2-40B4-BE49-F238E27FC236}">
                  <a16:creationId xmlns:a16="http://schemas.microsoft.com/office/drawing/2014/main" id="{D0F3B09D-F49E-8FF2-2D19-8C40E238CBA3}"/>
                </a:ext>
              </a:extLst>
            </p:cNvPr>
            <p:cNvSpPr/>
            <p:nvPr/>
          </p:nvSpPr>
          <p:spPr>
            <a:xfrm>
              <a:off x="6664960" y="3282608"/>
              <a:ext cx="2287960" cy="1381760"/>
            </a:xfrm>
            <a:prstGeom prst="wedgeRectCallout">
              <a:avLst>
                <a:gd name="adj1" fmla="val -59193"/>
                <a:gd name="adj2" fmla="val -3445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“We knew we needed to have a voice. Even that in itself was difficult because it was white people at the helm of it. They didn’t want us; they just wanted our knowledge and our skill.”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grpSp>
      <p:sp>
        <p:nvSpPr>
          <p:cNvPr id="2" name="Google Shape;8;p1">
            <a:extLst>
              <a:ext uri="{FF2B5EF4-FFF2-40B4-BE49-F238E27FC236}">
                <a16:creationId xmlns:a16="http://schemas.microsoft.com/office/drawing/2014/main" id="{A588E596-A3BF-BA24-7664-439CBDBB5479}"/>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37</a:t>
            </a:fld>
            <a:endParaRPr lang="en" dirty="0"/>
          </a:p>
        </p:txBody>
      </p:sp>
    </p:spTree>
    <p:extLst>
      <p:ext uri="{BB962C8B-B14F-4D97-AF65-F5344CB8AC3E}">
        <p14:creationId xmlns:p14="http://schemas.microsoft.com/office/powerpoint/2010/main" val="2147725738"/>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8" name="Google Shape;889;p130">
            <a:extLst>
              <a:ext uri="{FF2B5EF4-FFF2-40B4-BE49-F238E27FC236}">
                <a16:creationId xmlns:a16="http://schemas.microsoft.com/office/drawing/2014/main" id="{F298722E-4275-BC15-4223-3FF9BCA11464}"/>
              </a:ext>
            </a:extLst>
          </p:cNvPr>
          <p:cNvSpPr txBox="1">
            <a:spLocks noGrp="1"/>
          </p:cNvSpPr>
          <p:nvPr>
            <p:ph type="title" idx="4294967295"/>
          </p:nvPr>
        </p:nvSpPr>
        <p:spPr>
          <a:xfrm>
            <a:off x="449999" y="335462"/>
            <a:ext cx="4114049" cy="723718"/>
          </a:xfrm>
          <a:prstGeom prst="rect">
            <a:avLst/>
          </a:prstGeom>
          <a:solidFill>
            <a:schemeClr val="lt1"/>
          </a:solid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5000"/>
              </a:lnSpc>
              <a:spcBef>
                <a:spcPts val="0"/>
              </a:spcBef>
              <a:spcAft>
                <a:spcPts val="0"/>
              </a:spcAft>
              <a:buClr>
                <a:srgbClr val="000000"/>
              </a:buClr>
              <a:buSzPts val="1400"/>
              <a:buFont typeface="Arial"/>
              <a:buNone/>
              <a:tabLst/>
              <a:defRPr/>
            </a:pPr>
            <a:r>
              <a:rPr kumimoji="0" lang="en-US" sz="2000" b="1" i="0" u="none" strike="noStrike" kern="0" cap="none" spc="-20" normalizeH="0" baseline="0" noProof="0" dirty="0">
                <a:ln>
                  <a:noFill/>
                </a:ln>
                <a:effectLst/>
                <a:uLnTx/>
                <a:uFillTx/>
                <a:latin typeface="Raleway"/>
                <a:ea typeface="Raleway"/>
                <a:cs typeface="Raleway"/>
                <a:sym typeface="Raleway"/>
              </a:rPr>
              <a:t>12. We can’t always use a mobile phone or the internet</a:t>
            </a:r>
          </a:p>
        </p:txBody>
      </p:sp>
      <p:cxnSp>
        <p:nvCxnSpPr>
          <p:cNvPr id="20" name="Google Shape;453;p64">
            <a:extLst>
              <a:ext uri="{FF2B5EF4-FFF2-40B4-BE49-F238E27FC236}">
                <a16:creationId xmlns:a16="http://schemas.microsoft.com/office/drawing/2014/main" id="{580AE5FD-C4F4-20B5-3EE9-D1BE150A3EFB}"/>
              </a:ext>
              <a:ext uri="{C183D7F6-B498-43B3-948B-1728B52AA6E4}">
                <adec:decorative xmlns:adec="http://schemas.microsoft.com/office/drawing/2017/decorative" val="1"/>
              </a:ext>
            </a:extLst>
          </p:cNvPr>
          <p:cNvCxnSpPr/>
          <p:nvPr/>
        </p:nvCxnSpPr>
        <p:spPr>
          <a:xfrm>
            <a:off x="475625" y="1109271"/>
            <a:ext cx="2476200" cy="0"/>
          </a:xfrm>
          <a:prstGeom prst="straightConnector1">
            <a:avLst/>
          </a:prstGeom>
          <a:noFill/>
          <a:ln w="38100" cap="flat" cmpd="sng">
            <a:solidFill>
              <a:srgbClr val="FAC32F"/>
            </a:solidFill>
            <a:prstDash val="solid"/>
            <a:round/>
            <a:headEnd type="none" w="med" len="med"/>
            <a:tailEnd type="none" w="med" len="med"/>
          </a:ln>
        </p:spPr>
      </p:cxnSp>
      <p:sp>
        <p:nvSpPr>
          <p:cNvPr id="19" name="Google Shape;891;p130">
            <a:extLst>
              <a:ext uri="{FF2B5EF4-FFF2-40B4-BE49-F238E27FC236}">
                <a16:creationId xmlns:a16="http://schemas.microsoft.com/office/drawing/2014/main" id="{5792B21C-9551-9648-5431-09BAD16D2C4D}"/>
              </a:ext>
            </a:extLst>
          </p:cNvPr>
          <p:cNvSpPr txBox="1">
            <a:spLocks/>
          </p:cNvSpPr>
          <p:nvPr/>
        </p:nvSpPr>
        <p:spPr>
          <a:xfrm>
            <a:off x="468313" y="1188000"/>
            <a:ext cx="3646487" cy="212877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Raleway" panose="020B0803030101060003" pitchFamily="34" charset="0"/>
                <a:ea typeface="Raleway" panose="020B0803030101060003" pitchFamily="34" charset="0"/>
                <a:cs typeface="Arial"/>
                <a:sym typeface="Arial"/>
              </a:defRPr>
            </a:lvl1pPr>
            <a:lvl2pPr marL="914400" marR="0" lvl="1"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000"/>
              </a:spcBef>
              <a:spcAft>
                <a:spcPts val="10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A prominent need that was highlighted during the lockdowns was for digital access - to stay connected. </a:t>
            </a:r>
          </a:p>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However, many in the Māori, Pacific and disability communities don’t have the credit to be able to use a phone or access the internet. And even if they did, many don’t have the digital literacy necessary to make online bookings or scan a QR code.</a:t>
            </a:r>
          </a:p>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This resulted in many feeling left behind or digitally excluded.</a:t>
            </a:r>
          </a:p>
          <a:p>
            <a:pPr marL="0" indent="0">
              <a:lnSpc>
                <a:spcPct val="104000"/>
              </a:lnSpc>
              <a:spcBef>
                <a:spcPts val="600"/>
              </a:spcBef>
              <a:buFont typeface="Arial"/>
              <a:buNone/>
            </a:pPr>
            <a:endParaRPr lang="en-US" sz="1100" dirty="0">
              <a:latin typeface="Raleway Medium" pitchFamily="2" charset="0"/>
              <a:ea typeface="Raleway Light"/>
              <a:cs typeface="Raleway Light"/>
              <a:sym typeface="Raleway Light"/>
            </a:endParaRPr>
          </a:p>
        </p:txBody>
      </p:sp>
      <p:grpSp>
        <p:nvGrpSpPr>
          <p:cNvPr id="6" name="Group 5">
            <a:extLst>
              <a:ext uri="{FF2B5EF4-FFF2-40B4-BE49-F238E27FC236}">
                <a16:creationId xmlns:a16="http://schemas.microsoft.com/office/drawing/2014/main" id="{43770EF4-C736-6C38-430D-0BF9442694CD}"/>
              </a:ext>
              <a:ext uri="{C183D7F6-B498-43B3-948B-1728B52AA6E4}">
                <adec:decorative xmlns:adec="http://schemas.microsoft.com/office/drawing/2017/decorative" val="1"/>
              </a:ext>
            </a:extLst>
          </p:cNvPr>
          <p:cNvGrpSpPr/>
          <p:nvPr/>
        </p:nvGrpSpPr>
        <p:grpSpPr>
          <a:xfrm>
            <a:off x="4777475" y="938477"/>
            <a:ext cx="4013725" cy="3088081"/>
            <a:chOff x="4777475" y="938477"/>
            <a:chExt cx="4013725" cy="3088081"/>
          </a:xfrm>
        </p:grpSpPr>
        <p:sp>
          <p:nvSpPr>
            <p:cNvPr id="3" name="Google Shape;1139;p151">
              <a:extLst>
                <a:ext uri="{FF2B5EF4-FFF2-40B4-BE49-F238E27FC236}">
                  <a16:creationId xmlns:a16="http://schemas.microsoft.com/office/drawing/2014/main" id="{3FD37F45-7D26-05C5-2B5E-2E440387C2D5}"/>
                </a:ext>
              </a:extLst>
            </p:cNvPr>
            <p:cNvSpPr/>
            <p:nvPr/>
          </p:nvSpPr>
          <p:spPr>
            <a:xfrm>
              <a:off x="4777475" y="1586777"/>
              <a:ext cx="1907700" cy="891600"/>
            </a:xfrm>
            <a:prstGeom prst="wedgeRectCallout">
              <a:avLst>
                <a:gd name="adj1" fmla="val 6833"/>
                <a:gd name="adj2" fmla="val 59029"/>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“..people just don’t have the money for credit and things like that (IT)..”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2" name="Google Shape;1138;p151">
              <a:extLst>
                <a:ext uri="{FF2B5EF4-FFF2-40B4-BE49-F238E27FC236}">
                  <a16:creationId xmlns:a16="http://schemas.microsoft.com/office/drawing/2014/main" id="{F0DFB1FB-B194-1231-64BF-62D04E28D8DA}"/>
                </a:ext>
              </a:extLst>
            </p:cNvPr>
            <p:cNvSpPr/>
            <p:nvPr/>
          </p:nvSpPr>
          <p:spPr>
            <a:xfrm>
              <a:off x="6883500" y="938477"/>
              <a:ext cx="1907700" cy="1539900"/>
            </a:xfrm>
            <a:prstGeom prst="wedgeRectCallout">
              <a:avLst>
                <a:gd name="adj1" fmla="val 39301"/>
                <a:gd name="adj2" fmla="val 56132"/>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“Even though you got a vaccine pass that might seem simple to someone our age, but an old person, that’s very daunting all that stuff. ”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Carer of whānau member with a disability</a:t>
              </a:r>
              <a:endParaRPr sz="1000" dirty="0">
                <a:solidFill>
                  <a:srgbClr val="434343"/>
                </a:solidFill>
                <a:latin typeface="Raleway Medium" pitchFamily="2" charset="0"/>
                <a:ea typeface="Raleway"/>
                <a:cs typeface="Raleway"/>
                <a:sym typeface="Raleway"/>
              </a:endParaRPr>
            </a:p>
          </p:txBody>
        </p:sp>
        <p:sp>
          <p:nvSpPr>
            <p:cNvPr id="4" name="Google Shape;1140;p151">
              <a:extLst>
                <a:ext uri="{FF2B5EF4-FFF2-40B4-BE49-F238E27FC236}">
                  <a16:creationId xmlns:a16="http://schemas.microsoft.com/office/drawing/2014/main" id="{3D4F6B5D-D327-0F05-4AA4-1DCA9C77F4EE}"/>
                </a:ext>
              </a:extLst>
            </p:cNvPr>
            <p:cNvSpPr/>
            <p:nvPr/>
          </p:nvSpPr>
          <p:spPr>
            <a:xfrm>
              <a:off x="4924800" y="2798358"/>
              <a:ext cx="3866400" cy="1228200"/>
            </a:xfrm>
            <a:prstGeom prst="wedgeRectCallout">
              <a:avLst>
                <a:gd name="adj1" fmla="val -34820"/>
                <a:gd name="adj2" fmla="val 6024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434343"/>
                  </a:solidFill>
                  <a:latin typeface="Raleway"/>
                  <a:ea typeface="Raleway"/>
                  <a:cs typeface="Raleway"/>
                  <a:sym typeface="Raleway"/>
                </a:rPr>
                <a:t>“This older lady came to my house crying… ‘I need to get my roof fixed and I need money.’ But … they just closed all the banks in Waipuk… And I said, ‘Well, ring the phone banking.’ She just burst into tears, ‘I don’t know what to do! I don’t know what to do!” </a:t>
              </a:r>
              <a:endParaRPr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None/>
              </a:pPr>
              <a:r>
                <a:rPr lang="en" sz="1000" dirty="0">
                  <a:solidFill>
                    <a:srgbClr val="434343"/>
                  </a:solidFill>
                  <a:latin typeface="Raleway Medium" pitchFamily="2" charset="0"/>
                  <a:ea typeface="Raleway"/>
                  <a:cs typeface="Raleway"/>
                  <a:sym typeface="Raleway"/>
                </a:rPr>
                <a:t>- Carer of whānau member with a disability</a:t>
              </a:r>
              <a:endParaRPr sz="1000" dirty="0">
                <a:solidFill>
                  <a:srgbClr val="434343"/>
                </a:solidFill>
                <a:latin typeface="Raleway Medium" pitchFamily="2" charset="0"/>
                <a:ea typeface="Raleway"/>
                <a:cs typeface="Raleway"/>
                <a:sym typeface="Raleway"/>
              </a:endParaRPr>
            </a:p>
          </p:txBody>
        </p:sp>
      </p:grpSp>
      <p:sp>
        <p:nvSpPr>
          <p:cNvPr id="5" name="Google Shape;8;p1">
            <a:extLst>
              <a:ext uri="{FF2B5EF4-FFF2-40B4-BE49-F238E27FC236}">
                <a16:creationId xmlns:a16="http://schemas.microsoft.com/office/drawing/2014/main" id="{CCF176D4-7464-33D1-4437-2EFB20A27326}"/>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38</a:t>
            </a:fld>
            <a:endParaRPr lang="en" dirty="0"/>
          </a:p>
        </p:txBody>
      </p:sp>
    </p:spTree>
    <p:extLst>
      <p:ext uri="{BB962C8B-B14F-4D97-AF65-F5344CB8AC3E}">
        <p14:creationId xmlns:p14="http://schemas.microsoft.com/office/powerpoint/2010/main" val="3404080364"/>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7" name="Google Shape;889;p130">
            <a:extLst>
              <a:ext uri="{FF2B5EF4-FFF2-40B4-BE49-F238E27FC236}">
                <a16:creationId xmlns:a16="http://schemas.microsoft.com/office/drawing/2014/main" id="{967186DB-1469-959F-669C-0E27E49763FF}"/>
              </a:ext>
            </a:extLst>
          </p:cNvPr>
          <p:cNvSpPr txBox="1">
            <a:spLocks noGrp="1"/>
          </p:cNvSpPr>
          <p:nvPr>
            <p:ph type="title" idx="4294967295"/>
          </p:nvPr>
        </p:nvSpPr>
        <p:spPr>
          <a:xfrm>
            <a:off x="450000" y="335462"/>
            <a:ext cx="3959954" cy="723718"/>
          </a:xfrm>
          <a:prstGeom prst="rect">
            <a:avLst/>
          </a:prstGeom>
          <a:solidFill>
            <a:schemeClr val="lt1"/>
          </a:solid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2000" b="1" i="0" u="none" strike="noStrike" kern="0" cap="none" spc="0" normalizeH="0" baseline="0" noProof="0" dirty="0">
                <a:ln>
                  <a:noFill/>
                </a:ln>
                <a:effectLst/>
                <a:uLnTx/>
                <a:uFillTx/>
                <a:latin typeface="Raleway"/>
                <a:ea typeface="Raleway"/>
                <a:cs typeface="Raleway"/>
                <a:sym typeface="Raleway"/>
              </a:rPr>
              <a:t>13. We felt confused and anxious by some COVID-19 communications</a:t>
            </a:r>
          </a:p>
        </p:txBody>
      </p:sp>
      <p:cxnSp>
        <p:nvCxnSpPr>
          <p:cNvPr id="19" name="Google Shape;453;p64">
            <a:extLst>
              <a:ext uri="{FF2B5EF4-FFF2-40B4-BE49-F238E27FC236}">
                <a16:creationId xmlns:a16="http://schemas.microsoft.com/office/drawing/2014/main" id="{0FF72E67-C9F1-2B4D-E496-098BE77D2104}"/>
              </a:ext>
              <a:ext uri="{C183D7F6-B498-43B3-948B-1728B52AA6E4}">
                <adec:decorative xmlns:adec="http://schemas.microsoft.com/office/drawing/2017/decorative" val="1"/>
              </a:ext>
            </a:extLst>
          </p:cNvPr>
          <p:cNvCxnSpPr/>
          <p:nvPr/>
        </p:nvCxnSpPr>
        <p:spPr>
          <a:xfrm>
            <a:off x="475625" y="1109271"/>
            <a:ext cx="2476200" cy="0"/>
          </a:xfrm>
          <a:prstGeom prst="straightConnector1">
            <a:avLst/>
          </a:prstGeom>
          <a:noFill/>
          <a:ln w="38100" cap="flat" cmpd="sng">
            <a:solidFill>
              <a:srgbClr val="FAC32F"/>
            </a:solidFill>
            <a:prstDash val="solid"/>
            <a:round/>
            <a:headEnd type="none" w="med" len="med"/>
            <a:tailEnd type="none" w="med" len="med"/>
          </a:ln>
        </p:spPr>
      </p:cxnSp>
      <p:sp>
        <p:nvSpPr>
          <p:cNvPr id="18" name="Google Shape;891;p130">
            <a:extLst>
              <a:ext uri="{FF2B5EF4-FFF2-40B4-BE49-F238E27FC236}">
                <a16:creationId xmlns:a16="http://schemas.microsoft.com/office/drawing/2014/main" id="{D9171EBA-A7EB-307A-3831-54E7BCD68CF0}"/>
              </a:ext>
            </a:extLst>
          </p:cNvPr>
          <p:cNvSpPr txBox="1">
            <a:spLocks/>
          </p:cNvSpPr>
          <p:nvPr/>
        </p:nvSpPr>
        <p:spPr>
          <a:xfrm>
            <a:off x="468313" y="1188000"/>
            <a:ext cx="3779491" cy="374976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Raleway" panose="020B0803030101060003" pitchFamily="34" charset="0"/>
                <a:ea typeface="Raleway" panose="020B0803030101060003" pitchFamily="34" charset="0"/>
                <a:cs typeface="Arial"/>
                <a:sym typeface="Arial"/>
              </a:defRPr>
            </a:lvl1pPr>
            <a:lvl2pPr marL="914400" marR="0" lvl="1"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000"/>
              </a:spcBef>
              <a:spcAft>
                <a:spcPts val="10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indent="0">
              <a:lnSpc>
                <a:spcPct val="104000"/>
              </a:lnSpc>
              <a:spcBef>
                <a:spcPts val="600"/>
              </a:spcBef>
              <a:buFont typeface="Arial"/>
              <a:buNone/>
            </a:pPr>
            <a:r>
              <a:rPr lang="en-US" sz="1050" dirty="0">
                <a:latin typeface="Raleway Medium" pitchFamily="2" charset="0"/>
                <a:ea typeface="Raleway Light"/>
                <a:cs typeface="Raleway Light"/>
                <a:sym typeface="Raleway Light"/>
              </a:rPr>
              <a:t>Some said they thought the Prime Minister had done a good job with the messaging about the team of 5 million, and many used the Ministry’s website as a source of information and truth about COVID-19.</a:t>
            </a:r>
          </a:p>
          <a:p>
            <a:pPr marL="0" indent="0">
              <a:lnSpc>
                <a:spcPct val="104000"/>
              </a:lnSpc>
              <a:spcBef>
                <a:spcPts val="600"/>
              </a:spcBef>
              <a:buFont typeface="Arial"/>
              <a:buNone/>
            </a:pPr>
            <a:r>
              <a:rPr lang="en-US" sz="1050" dirty="0">
                <a:latin typeface="Raleway Medium" pitchFamily="2" charset="0"/>
                <a:ea typeface="Raleway Light"/>
                <a:cs typeface="Raleway Light"/>
                <a:sym typeface="Raleway Light"/>
              </a:rPr>
              <a:t>But participants’ comments commonly reflected that they believed there was a lack of communication overall. This was particularly the case when someone tested positive for COVID and Public Health was in contact with them. Many of these encounters left whānau with unanswered questions about how to keep their whānau safe.</a:t>
            </a:r>
          </a:p>
          <a:p>
            <a:pPr marL="0" indent="0">
              <a:lnSpc>
                <a:spcPct val="104000"/>
              </a:lnSpc>
              <a:spcBef>
                <a:spcPts val="600"/>
              </a:spcBef>
              <a:buFont typeface="Arial"/>
              <a:buNone/>
            </a:pPr>
            <a:r>
              <a:rPr lang="en-US" sz="1050" dirty="0">
                <a:latin typeface="Raleway Medium" pitchFamily="2" charset="0"/>
                <a:ea typeface="Raleway Light"/>
                <a:cs typeface="Raleway Light"/>
                <a:sym typeface="Raleway Light"/>
              </a:rPr>
              <a:t>There was also a lack of communication with respect to the COVID Protection framework (Traffic Light system), which many seemed confused about. </a:t>
            </a:r>
          </a:p>
          <a:p>
            <a:pPr marL="0" indent="0">
              <a:lnSpc>
                <a:spcPct val="104000"/>
              </a:lnSpc>
              <a:spcBef>
                <a:spcPts val="600"/>
              </a:spcBef>
              <a:buFont typeface="Arial"/>
              <a:buNone/>
            </a:pPr>
            <a:r>
              <a:rPr lang="en-US" sz="1050" dirty="0">
                <a:latin typeface="Raleway Medium" pitchFamily="2" charset="0"/>
                <a:ea typeface="Raleway Light"/>
                <a:cs typeface="Raleway Light"/>
                <a:sym typeface="Raleway Light"/>
              </a:rPr>
              <a:t>People were also confused about the workers’ subsidy scheme. We heard about some employers not understanding the subsidy scheme and asking symptomatic employees to come to work after a negative RAT test.</a:t>
            </a:r>
          </a:p>
          <a:p>
            <a:pPr marL="0" indent="0">
              <a:lnSpc>
                <a:spcPct val="104000"/>
              </a:lnSpc>
              <a:spcBef>
                <a:spcPts val="600"/>
              </a:spcBef>
              <a:buFont typeface="Arial"/>
              <a:buNone/>
            </a:pPr>
            <a:r>
              <a:rPr lang="en-US" sz="1050" dirty="0">
                <a:latin typeface="Raleway Medium" pitchFamily="2" charset="0"/>
                <a:ea typeface="Raleway Light"/>
                <a:cs typeface="Raleway Light"/>
                <a:sym typeface="Raleway Light"/>
              </a:rPr>
              <a:t>Others were frustrated about the communications or communication options, such as when no translator was available to translate the messages into their first language. </a:t>
            </a:r>
          </a:p>
          <a:p>
            <a:pPr marL="0" indent="0">
              <a:lnSpc>
                <a:spcPct val="104000"/>
              </a:lnSpc>
              <a:spcBef>
                <a:spcPts val="600"/>
              </a:spcBef>
              <a:buFont typeface="Arial"/>
              <a:buNone/>
            </a:pPr>
            <a:endParaRPr lang="en-US" sz="1050" dirty="0">
              <a:latin typeface="Raleway Medium" pitchFamily="2" charset="0"/>
              <a:ea typeface="Raleway Light"/>
              <a:cs typeface="Raleway Light"/>
              <a:sym typeface="Raleway Light"/>
            </a:endParaRPr>
          </a:p>
          <a:p>
            <a:pPr marL="0" indent="0">
              <a:lnSpc>
                <a:spcPct val="104000"/>
              </a:lnSpc>
              <a:spcBef>
                <a:spcPts val="600"/>
              </a:spcBef>
              <a:buFont typeface="Arial"/>
              <a:buNone/>
            </a:pPr>
            <a:endParaRPr lang="en-US" sz="1050" dirty="0">
              <a:latin typeface="Raleway Medium" pitchFamily="2" charset="0"/>
              <a:ea typeface="Raleway Light"/>
              <a:cs typeface="Raleway Light"/>
              <a:sym typeface="Raleway Light"/>
            </a:endParaRPr>
          </a:p>
        </p:txBody>
      </p:sp>
      <p:grpSp>
        <p:nvGrpSpPr>
          <p:cNvPr id="3" name="Group 2">
            <a:extLst>
              <a:ext uri="{FF2B5EF4-FFF2-40B4-BE49-F238E27FC236}">
                <a16:creationId xmlns:a16="http://schemas.microsoft.com/office/drawing/2014/main" id="{823DEC4F-3AE2-CA33-C5D5-6BC716CD4342}"/>
              </a:ext>
              <a:ext uri="{C183D7F6-B498-43B3-948B-1728B52AA6E4}">
                <adec:decorative xmlns:adec="http://schemas.microsoft.com/office/drawing/2017/decorative" val="1"/>
              </a:ext>
            </a:extLst>
          </p:cNvPr>
          <p:cNvGrpSpPr/>
          <p:nvPr/>
        </p:nvGrpSpPr>
        <p:grpSpPr>
          <a:xfrm>
            <a:off x="4696758" y="201691"/>
            <a:ext cx="4296233" cy="4651662"/>
            <a:chOff x="4696758" y="201691"/>
            <a:chExt cx="4296233" cy="4651662"/>
          </a:xfrm>
        </p:grpSpPr>
        <p:sp>
          <p:nvSpPr>
            <p:cNvPr id="11" name="Google Shape;1152;p152">
              <a:extLst>
                <a:ext uri="{FF2B5EF4-FFF2-40B4-BE49-F238E27FC236}">
                  <a16:creationId xmlns:a16="http://schemas.microsoft.com/office/drawing/2014/main" id="{EB35310C-029A-0829-D98A-AF60E6ECCA49}"/>
                </a:ext>
              </a:extLst>
            </p:cNvPr>
            <p:cNvSpPr/>
            <p:nvPr/>
          </p:nvSpPr>
          <p:spPr>
            <a:xfrm>
              <a:off x="4710429" y="201691"/>
              <a:ext cx="1924833" cy="1103477"/>
            </a:xfrm>
            <a:prstGeom prst="wedgeRectCallout">
              <a:avLst>
                <a:gd name="adj1" fmla="val 6672"/>
                <a:gd name="adj2" fmla="val 55931"/>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95000"/>
                </a:lnSpc>
                <a:spcBef>
                  <a:spcPts val="0"/>
                </a:spcBef>
                <a:spcAft>
                  <a:spcPts val="0"/>
                </a:spcAft>
                <a:buNone/>
              </a:pPr>
              <a:r>
                <a:rPr lang="en" sz="1000" dirty="0">
                  <a:solidFill>
                    <a:srgbClr val="434343"/>
                  </a:solidFill>
                  <a:latin typeface="Raleway"/>
                  <a:ea typeface="Raleway"/>
                  <a:cs typeface="Raleway"/>
                  <a:sym typeface="Raleway"/>
                </a:rPr>
                <a:t>“...the whole nation was confused about COVID, but the people in the disabled community were confused even more.” </a:t>
              </a:r>
              <a:endParaRPr sz="1000" dirty="0">
                <a:solidFill>
                  <a:srgbClr val="434343"/>
                </a:solidFill>
                <a:latin typeface="Raleway Medium" pitchFamily="2" charset="0"/>
                <a:ea typeface="Raleway"/>
                <a:cs typeface="Raleway"/>
                <a:sym typeface="Raleway"/>
              </a:endParaRPr>
            </a:p>
            <a:p>
              <a:pPr marL="0" lvl="0" indent="0" algn="l" rtl="0">
                <a:lnSpc>
                  <a:spcPct val="95000"/>
                </a:lnSpc>
                <a:spcBef>
                  <a:spcPts val="0"/>
                </a:spcBef>
                <a:spcAft>
                  <a:spcPts val="0"/>
                </a:spcAft>
                <a:buNone/>
              </a:pPr>
              <a:r>
                <a:rPr lang="en" sz="1000" dirty="0">
                  <a:solidFill>
                    <a:srgbClr val="434343"/>
                  </a:solidFill>
                  <a:latin typeface="Raleway Medium" pitchFamily="2" charset="0"/>
                  <a:ea typeface="Raleway"/>
                  <a:cs typeface="Raleway"/>
                  <a:sym typeface="Raleway"/>
                </a:rPr>
                <a:t>- Whānau with disability</a:t>
              </a:r>
              <a:endParaRPr sz="1000" dirty="0">
                <a:solidFill>
                  <a:srgbClr val="434343"/>
                </a:solidFill>
                <a:latin typeface="Raleway Medium" pitchFamily="2" charset="0"/>
                <a:ea typeface="Raleway"/>
                <a:cs typeface="Raleway"/>
                <a:sym typeface="Raleway"/>
              </a:endParaRPr>
            </a:p>
          </p:txBody>
        </p:sp>
        <p:sp>
          <p:nvSpPr>
            <p:cNvPr id="10" name="Google Shape;1151;p152">
              <a:extLst>
                <a:ext uri="{FF2B5EF4-FFF2-40B4-BE49-F238E27FC236}">
                  <a16:creationId xmlns:a16="http://schemas.microsoft.com/office/drawing/2014/main" id="{1A87FD9E-8B14-B8D7-CBC5-41AA81796A04}"/>
                </a:ext>
              </a:extLst>
            </p:cNvPr>
            <p:cNvSpPr/>
            <p:nvPr/>
          </p:nvSpPr>
          <p:spPr>
            <a:xfrm>
              <a:off x="6760308" y="201691"/>
              <a:ext cx="2232683" cy="1103477"/>
            </a:xfrm>
            <a:prstGeom prst="wedgeRectCallout">
              <a:avLst>
                <a:gd name="adj1" fmla="val -1656"/>
                <a:gd name="adj2" fmla="val 5459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95000"/>
                </a:lnSpc>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“..the most frustrating part was when they talk on the phone and try to get help from the Helpline, they don’t have a translator.” </a:t>
              </a:r>
              <a:endParaRPr sz="1000" dirty="0">
                <a:solidFill>
                  <a:srgbClr val="434343"/>
                </a:solidFill>
                <a:latin typeface="Raleway Medium" pitchFamily="2" charset="0"/>
                <a:ea typeface="Raleway"/>
                <a:cs typeface="Raleway"/>
                <a:sym typeface="Raleway"/>
              </a:endParaRPr>
            </a:p>
            <a:p>
              <a:pPr marL="0" lvl="0" indent="0" algn="l" rtl="0">
                <a:lnSpc>
                  <a:spcPct val="95000"/>
                </a:lnSpc>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Whānau with disability</a:t>
              </a:r>
              <a:endParaRPr sz="1000" dirty="0">
                <a:solidFill>
                  <a:srgbClr val="434343"/>
                </a:solidFill>
                <a:latin typeface="Raleway Medium" pitchFamily="2" charset="0"/>
                <a:ea typeface="Raleway"/>
                <a:cs typeface="Raleway"/>
                <a:sym typeface="Raleway"/>
              </a:endParaRPr>
            </a:p>
          </p:txBody>
        </p:sp>
        <p:sp>
          <p:nvSpPr>
            <p:cNvPr id="8" name="Google Shape;1149;p152">
              <a:extLst>
                <a:ext uri="{FF2B5EF4-FFF2-40B4-BE49-F238E27FC236}">
                  <a16:creationId xmlns:a16="http://schemas.microsoft.com/office/drawing/2014/main" id="{36315BD1-7AC5-2BFE-7C1F-FD36D8648A07}"/>
                </a:ext>
              </a:extLst>
            </p:cNvPr>
            <p:cNvSpPr/>
            <p:nvPr/>
          </p:nvSpPr>
          <p:spPr>
            <a:xfrm>
              <a:off x="4696758" y="1419195"/>
              <a:ext cx="4284000" cy="858000"/>
            </a:xfrm>
            <a:prstGeom prst="wedgeRectCallout">
              <a:avLst>
                <a:gd name="adj1" fmla="val 38217"/>
                <a:gd name="adj2" fmla="val 59682"/>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95000"/>
                </a:lnSpc>
                <a:spcBef>
                  <a:spcPts val="0"/>
                </a:spcBef>
                <a:spcAft>
                  <a:spcPts val="0"/>
                </a:spcAft>
                <a:buNone/>
              </a:pPr>
              <a:r>
                <a:rPr lang="en" sz="1000" dirty="0">
                  <a:solidFill>
                    <a:srgbClr val="434343"/>
                  </a:solidFill>
                  <a:latin typeface="Raleway"/>
                  <a:ea typeface="Raleway"/>
                  <a:cs typeface="Raleway"/>
                  <a:sym typeface="Raleway"/>
                </a:rPr>
                <a:t>“And I think one of the biggest fails as well - was pushing - ‘use your legs’ rather than ‘use your hands’. But a lot of people in the disabled community, the whole reason we have wheelchairs is because we can’t use our legs.”</a:t>
              </a:r>
              <a:br>
                <a:rPr lang="en" sz="1000" dirty="0">
                  <a:solidFill>
                    <a:srgbClr val="434343"/>
                  </a:solidFill>
                  <a:latin typeface="Raleway"/>
                  <a:ea typeface="Raleway"/>
                  <a:cs typeface="Raleway"/>
                  <a:sym typeface="Raleway"/>
                </a:rPr>
              </a:br>
              <a:r>
                <a:rPr lang="en" sz="1000" dirty="0">
                  <a:solidFill>
                    <a:srgbClr val="434343"/>
                  </a:solidFill>
                  <a:latin typeface="Raleway Medium" pitchFamily="2" charset="0"/>
                  <a:ea typeface="Raleway"/>
                  <a:cs typeface="Raleway"/>
                  <a:sym typeface="Raleway"/>
                </a:rPr>
                <a:t>- Whānau with disability</a:t>
              </a:r>
              <a:endParaRPr sz="1000" dirty="0">
                <a:solidFill>
                  <a:srgbClr val="434343"/>
                </a:solidFill>
                <a:latin typeface="Raleway Medium" pitchFamily="2" charset="0"/>
                <a:ea typeface="Raleway"/>
                <a:cs typeface="Raleway"/>
                <a:sym typeface="Raleway"/>
              </a:endParaRPr>
            </a:p>
          </p:txBody>
        </p:sp>
        <p:sp>
          <p:nvSpPr>
            <p:cNvPr id="9" name="Google Shape;1150;p152">
              <a:extLst>
                <a:ext uri="{FF2B5EF4-FFF2-40B4-BE49-F238E27FC236}">
                  <a16:creationId xmlns:a16="http://schemas.microsoft.com/office/drawing/2014/main" id="{57348A45-CF35-30CE-77F8-EF2519C3EE4F}"/>
                </a:ext>
              </a:extLst>
            </p:cNvPr>
            <p:cNvSpPr/>
            <p:nvPr/>
          </p:nvSpPr>
          <p:spPr>
            <a:xfrm>
              <a:off x="4710430" y="2352430"/>
              <a:ext cx="1932648" cy="2500923"/>
            </a:xfrm>
            <a:prstGeom prst="wedgeRectCallout">
              <a:avLst>
                <a:gd name="adj1" fmla="val -5360"/>
                <a:gd name="adj2" fmla="val 5512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95000"/>
                </a:lnSpc>
                <a:spcBef>
                  <a:spcPts val="0"/>
                </a:spcBef>
                <a:spcAft>
                  <a:spcPts val="0"/>
                </a:spcAft>
                <a:buNone/>
              </a:pPr>
              <a:r>
                <a:rPr lang="en" sz="1000" dirty="0">
                  <a:solidFill>
                    <a:srgbClr val="434343"/>
                  </a:solidFill>
                  <a:latin typeface="Raleway"/>
                  <a:ea typeface="Raleway"/>
                  <a:cs typeface="Raleway"/>
                  <a:sym typeface="Raleway"/>
                </a:rPr>
                <a:t>“I think also the inequity had a lot to do with communication and particularly as we moved into the traffic light zone, that the communication wasn’t adequately socialised nationally, and particularly with our Māori whānau who had been really naturalised into a lockdown methodology but there was no transitioning of whānau to understand this new approach.”</a:t>
              </a:r>
              <a:endParaRPr sz="1000" dirty="0">
                <a:solidFill>
                  <a:srgbClr val="434343"/>
                </a:solidFill>
                <a:latin typeface="Raleway Medium" pitchFamily="2" charset="0"/>
                <a:ea typeface="Raleway"/>
                <a:cs typeface="Raleway"/>
                <a:sym typeface="Raleway"/>
              </a:endParaRPr>
            </a:p>
            <a:p>
              <a:pPr marL="0" lvl="0" indent="0" algn="l" rtl="0">
                <a:lnSpc>
                  <a:spcPct val="95000"/>
                </a:lnSpc>
                <a:spcBef>
                  <a:spcPts val="0"/>
                </a:spcBef>
                <a:spcAft>
                  <a:spcPts val="0"/>
                </a:spcAft>
                <a:buNone/>
              </a:pPr>
              <a:r>
                <a:rPr lang="en" sz="1000" dirty="0">
                  <a:solidFill>
                    <a:srgbClr val="434343"/>
                  </a:solidFill>
                  <a:latin typeface="Raleway Medium" pitchFamily="2" charset="0"/>
                  <a:ea typeface="Raleway"/>
                  <a:cs typeface="Raleway"/>
                  <a:sym typeface="Raleway"/>
                </a:rPr>
                <a:t>- Iwi Leadership Rōpū</a:t>
              </a:r>
              <a:endParaRPr sz="1000" dirty="0">
                <a:solidFill>
                  <a:srgbClr val="434343"/>
                </a:solidFill>
                <a:latin typeface="Raleway Medium" pitchFamily="2" charset="0"/>
                <a:ea typeface="Raleway"/>
                <a:cs typeface="Raleway"/>
                <a:sym typeface="Raleway"/>
              </a:endParaRPr>
            </a:p>
          </p:txBody>
        </p:sp>
        <p:sp>
          <p:nvSpPr>
            <p:cNvPr id="14" name="Google Shape;1153;p152">
              <a:extLst>
                <a:ext uri="{FF2B5EF4-FFF2-40B4-BE49-F238E27FC236}">
                  <a16:creationId xmlns:a16="http://schemas.microsoft.com/office/drawing/2014/main" id="{99A54308-D31E-547D-E069-7B33C9714A53}"/>
                </a:ext>
              </a:extLst>
            </p:cNvPr>
            <p:cNvSpPr/>
            <p:nvPr/>
          </p:nvSpPr>
          <p:spPr>
            <a:xfrm>
              <a:off x="6760308" y="2451676"/>
              <a:ext cx="2211754" cy="1205923"/>
            </a:xfrm>
            <a:prstGeom prst="wedgeRectCallout">
              <a:avLst>
                <a:gd name="adj1" fmla="val -34349"/>
                <a:gd name="adj2" fmla="val 5514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95000"/>
                </a:lnSpc>
                <a:spcBef>
                  <a:spcPts val="0"/>
                </a:spcBef>
                <a:spcAft>
                  <a:spcPts val="0"/>
                </a:spcAft>
                <a:buNone/>
              </a:pPr>
              <a:r>
                <a:rPr lang="en" sz="1000" dirty="0">
                  <a:solidFill>
                    <a:srgbClr val="434343"/>
                  </a:solidFill>
                  <a:latin typeface="Raleway"/>
                  <a:ea typeface="Raleway"/>
                  <a:cs typeface="Raleway"/>
                  <a:sym typeface="Raleway"/>
                </a:rPr>
                <a:t>“ …just more comms; better comms; just better guidelines; just making families and certain individuals that don’t usually cater to these needs; what they should be aware of</a:t>
              </a:r>
              <a:r>
                <a:rPr lang="en" sz="1000" dirty="0">
                  <a:solidFill>
                    <a:srgbClr val="434343"/>
                  </a:solidFill>
                  <a:latin typeface="Raleway Medium" pitchFamily="2" charset="0"/>
                  <a:ea typeface="Raleway"/>
                  <a:cs typeface="Raleway"/>
                  <a:sym typeface="Raleway"/>
                </a:rPr>
                <a:t>.” </a:t>
              </a:r>
              <a:endParaRPr sz="1000" dirty="0">
                <a:solidFill>
                  <a:srgbClr val="434343"/>
                </a:solidFill>
                <a:latin typeface="Raleway Medium" pitchFamily="2" charset="0"/>
                <a:ea typeface="Raleway"/>
                <a:cs typeface="Raleway"/>
                <a:sym typeface="Raleway"/>
              </a:endParaRPr>
            </a:p>
            <a:p>
              <a:pPr marL="0" lvl="0" indent="0" algn="l" rtl="0">
                <a:lnSpc>
                  <a:spcPct val="95000"/>
                </a:lnSpc>
                <a:spcBef>
                  <a:spcPts val="0"/>
                </a:spcBef>
                <a:spcAft>
                  <a:spcPts val="0"/>
                </a:spcAft>
                <a:buNone/>
              </a:pPr>
              <a:r>
                <a:rPr lang="en" sz="1000" dirty="0">
                  <a:solidFill>
                    <a:srgbClr val="434343"/>
                  </a:solidFill>
                  <a:latin typeface="Raleway Medium" pitchFamily="2" charset="0"/>
                  <a:ea typeface="Raleway"/>
                  <a:cs typeface="Raleway"/>
                  <a:sym typeface="Raleway"/>
                </a:rPr>
                <a:t>- Whānau with disability</a:t>
              </a:r>
              <a:endParaRPr sz="1000" dirty="0">
                <a:solidFill>
                  <a:srgbClr val="434343"/>
                </a:solidFill>
                <a:latin typeface="Raleway Medium" pitchFamily="2" charset="0"/>
                <a:ea typeface="Raleway"/>
                <a:cs typeface="Raleway"/>
                <a:sym typeface="Raleway"/>
              </a:endParaRPr>
            </a:p>
          </p:txBody>
        </p:sp>
        <p:sp>
          <p:nvSpPr>
            <p:cNvPr id="20" name="Google Shape;1154;p152">
              <a:extLst>
                <a:ext uri="{FF2B5EF4-FFF2-40B4-BE49-F238E27FC236}">
                  <a16:creationId xmlns:a16="http://schemas.microsoft.com/office/drawing/2014/main" id="{01676B7C-F722-C0E4-B810-40E91C34C44B}"/>
                </a:ext>
              </a:extLst>
            </p:cNvPr>
            <p:cNvSpPr/>
            <p:nvPr/>
          </p:nvSpPr>
          <p:spPr>
            <a:xfrm>
              <a:off x="6783754" y="3777911"/>
              <a:ext cx="2188308" cy="903503"/>
            </a:xfrm>
            <a:prstGeom prst="wedgeRectCallout">
              <a:avLst>
                <a:gd name="adj1" fmla="val -6708"/>
                <a:gd name="adj2" fmla="val 60991"/>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95000"/>
                </a:lnSpc>
                <a:spcBef>
                  <a:spcPts val="0"/>
                </a:spcBef>
                <a:spcAft>
                  <a:spcPts val="0"/>
                </a:spcAft>
                <a:buNone/>
              </a:pPr>
              <a:r>
                <a:rPr lang="en" sz="1000" dirty="0">
                  <a:solidFill>
                    <a:srgbClr val="434343"/>
                  </a:solidFill>
                  <a:latin typeface="Raleway"/>
                  <a:ea typeface="Raleway"/>
                  <a:cs typeface="Raleway"/>
                  <a:sym typeface="Raleway"/>
                </a:rPr>
                <a:t>“We were having to develop our own (comms) because our people didn’t understand what was coming through the Ministry.”  </a:t>
              </a:r>
              <a:r>
                <a:rPr lang="en" sz="1000" dirty="0">
                  <a:solidFill>
                    <a:srgbClr val="434343"/>
                  </a:solidFill>
                  <a:latin typeface="Raleway Medium" pitchFamily="2" charset="0"/>
                  <a:ea typeface="Raleway"/>
                  <a:cs typeface="Raleway"/>
                  <a:sym typeface="Raleway"/>
                </a:rPr>
                <a:t>- Iwi Leadership Rōpū</a:t>
              </a:r>
              <a:endParaRPr sz="1000" dirty="0">
                <a:solidFill>
                  <a:srgbClr val="434343"/>
                </a:solidFill>
                <a:latin typeface="Raleway Medium" pitchFamily="2" charset="0"/>
                <a:ea typeface="Raleway"/>
                <a:cs typeface="Raleway"/>
                <a:sym typeface="Raleway"/>
              </a:endParaRPr>
            </a:p>
          </p:txBody>
        </p:sp>
      </p:grpSp>
      <p:sp>
        <p:nvSpPr>
          <p:cNvPr id="2" name="Google Shape;8;p1">
            <a:extLst>
              <a:ext uri="{FF2B5EF4-FFF2-40B4-BE49-F238E27FC236}">
                <a16:creationId xmlns:a16="http://schemas.microsoft.com/office/drawing/2014/main" id="{C1F184D5-B2F5-8C0E-0EEA-6E3AA22E8E47}"/>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39</a:t>
            </a:fld>
            <a:endParaRPr lang="en" dirty="0"/>
          </a:p>
        </p:txBody>
      </p:sp>
    </p:spTree>
    <p:extLst>
      <p:ext uri="{BB962C8B-B14F-4D97-AF65-F5344CB8AC3E}">
        <p14:creationId xmlns:p14="http://schemas.microsoft.com/office/powerpoint/2010/main" val="3818593741"/>
      </p:ext>
    </p:ext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63636"/>
        </a:solidFill>
        <a:effectLst/>
      </p:bgPr>
    </p:bg>
    <p:spTree>
      <p:nvGrpSpPr>
        <p:cNvPr id="1" name="Shape 781"/>
        <p:cNvGrpSpPr/>
        <p:nvPr/>
      </p:nvGrpSpPr>
      <p:grpSpPr>
        <a:xfrm>
          <a:off x="0" y="0"/>
          <a:ext cx="0" cy="0"/>
          <a:chOff x="0" y="0"/>
          <a:chExt cx="0" cy="0"/>
        </a:xfrm>
      </p:grpSpPr>
      <p:sp>
        <p:nvSpPr>
          <p:cNvPr id="783" name="Google Shape;783;p117"/>
          <p:cNvSpPr txBox="1">
            <a:spLocks noGrp="1" noRot="1" noMove="1" noResize="1" noEditPoints="1" noAdjustHandles="1" noChangeArrowheads="1" noChangeShapeType="1"/>
          </p:cNvSpPr>
          <p:nvPr>
            <p:ph type="title"/>
          </p:nvPr>
        </p:nvSpPr>
        <p:spPr>
          <a:xfrm>
            <a:off x="177250" y="104225"/>
            <a:ext cx="5557800" cy="484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i="0" dirty="0">
                <a:solidFill>
                  <a:srgbClr val="FAC32F"/>
                </a:solidFill>
                <a:latin typeface="Raleway"/>
                <a:ea typeface="Raleway"/>
                <a:cs typeface="Raleway"/>
                <a:sym typeface="Raleway"/>
              </a:rPr>
              <a:t>Recommendations </a:t>
            </a:r>
            <a:endParaRPr sz="2400" i="0" dirty="0">
              <a:solidFill>
                <a:srgbClr val="FAC32F"/>
              </a:solidFill>
              <a:latin typeface="Raleway"/>
              <a:ea typeface="Raleway"/>
              <a:cs typeface="Raleway"/>
              <a:sym typeface="Raleway"/>
            </a:endParaRPr>
          </a:p>
        </p:txBody>
      </p:sp>
      <p:sp>
        <p:nvSpPr>
          <p:cNvPr id="784" name="Google Shape;784;p117"/>
          <p:cNvSpPr txBox="1">
            <a:spLocks noGrp="1" noRot="1" noMove="1" noResize="1" noEditPoints="1" noAdjustHandles="1" noChangeArrowheads="1" noChangeShapeType="1"/>
          </p:cNvSpPr>
          <p:nvPr/>
        </p:nvSpPr>
        <p:spPr>
          <a:xfrm>
            <a:off x="7940600" y="0"/>
            <a:ext cx="11037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b="1" dirty="0">
                <a:solidFill>
                  <a:srgbClr val="FAC32F"/>
                </a:solidFill>
                <a:latin typeface="Raleway"/>
                <a:ea typeface="Raleway"/>
                <a:cs typeface="Raleway"/>
                <a:sym typeface="Raleway"/>
              </a:rPr>
              <a:t>Relevant to findings:</a:t>
            </a:r>
            <a:endParaRPr sz="1200" b="1" dirty="0">
              <a:solidFill>
                <a:srgbClr val="FAC32F"/>
              </a:solidFill>
              <a:latin typeface="Raleway"/>
              <a:ea typeface="Raleway"/>
              <a:cs typeface="Raleway"/>
              <a:sym typeface="Raleway"/>
            </a:endParaRPr>
          </a:p>
        </p:txBody>
      </p:sp>
      <p:graphicFrame>
        <p:nvGraphicFramePr>
          <p:cNvPr id="782" name="Google Shape;782;p117" descr="Recommendations table"/>
          <p:cNvGraphicFramePr/>
          <p:nvPr>
            <p:extLst>
              <p:ext uri="{D42A27DB-BD31-4B8C-83A1-F6EECF244321}">
                <p14:modId xmlns:p14="http://schemas.microsoft.com/office/powerpoint/2010/main" val="2479513404"/>
              </p:ext>
            </p:extLst>
          </p:nvPr>
        </p:nvGraphicFramePr>
        <p:xfrm>
          <a:off x="74750" y="698050"/>
          <a:ext cx="8994500" cy="4419300"/>
        </p:xfrm>
        <a:graphic>
          <a:graphicData uri="http://schemas.openxmlformats.org/drawingml/2006/table">
            <a:tbl>
              <a:tblPr>
                <a:noFill/>
                <a:tableStyleId>{C4D3770F-87BD-4D23-AED5-7EECD520C5A1}</a:tableStyleId>
              </a:tblPr>
              <a:tblGrid>
                <a:gridCol w="8070800">
                  <a:extLst>
                    <a:ext uri="{9D8B030D-6E8A-4147-A177-3AD203B41FA5}">
                      <a16:colId xmlns:a16="http://schemas.microsoft.com/office/drawing/2014/main" val="20000"/>
                    </a:ext>
                  </a:extLst>
                </a:gridCol>
                <a:gridCol w="923700">
                  <a:extLst>
                    <a:ext uri="{9D8B030D-6E8A-4147-A177-3AD203B41FA5}">
                      <a16:colId xmlns:a16="http://schemas.microsoft.com/office/drawing/2014/main" val="20004"/>
                    </a:ext>
                  </a:extLst>
                </a:gridCol>
              </a:tblGrid>
              <a:tr h="317600">
                <a:tc>
                  <a:txBody>
                    <a:bodyPr/>
                    <a:lstStyle/>
                    <a:p>
                      <a:pPr marL="648000" lvl="0" indent="-648000" algn="l" rtl="0">
                        <a:spcBef>
                          <a:spcPts val="0"/>
                        </a:spcBef>
                        <a:spcAft>
                          <a:spcPts val="0"/>
                        </a:spcAft>
                        <a:buNone/>
                        <a:tabLst>
                          <a:tab pos="648000" algn="l"/>
                        </a:tabLst>
                      </a:pPr>
                      <a:r>
                        <a:rPr lang="en" sz="1000" b="1" i="0" baseline="0" dirty="0">
                          <a:solidFill>
                            <a:srgbClr val="FAC32F"/>
                          </a:solidFill>
                          <a:latin typeface="Raleway" panose="020B0803030101060003" pitchFamily="34" charset="0"/>
                          <a:ea typeface="Raleway"/>
                          <a:cs typeface="Raleway"/>
                          <a:sym typeface="Raleway"/>
                        </a:rPr>
                        <a:t>Rec 1: </a:t>
                      </a:r>
                      <a:r>
                        <a:rPr lang="en-NZ" sz="1000" b="1" i="0" baseline="0" dirty="0">
                          <a:latin typeface="Raleway" panose="020B0803030101060003" pitchFamily="34" charset="0"/>
                        </a:rPr>
                        <a:t>	</a:t>
                      </a:r>
                      <a:r>
                        <a:rPr lang="en" sz="1000" b="1" i="0" baseline="0" dirty="0">
                          <a:solidFill>
                            <a:srgbClr val="FFFFFF"/>
                          </a:solidFill>
                          <a:latin typeface="Raleway" panose="020B0803030101060003" pitchFamily="34" charset="0"/>
                          <a:ea typeface="Raleway"/>
                          <a:cs typeface="Raleway"/>
                          <a:sym typeface="Raleway"/>
                        </a:rPr>
                        <a:t>Plan ahead now to ensure existing inequities can be taken into account from the beginning of any response to future pandemics</a:t>
                      </a:r>
                      <a:endParaRPr sz="1000" b="1" i="0" baseline="0" dirty="0">
                        <a:solidFill>
                          <a:srgbClr val="FFFFFF"/>
                        </a:solidFill>
                        <a:latin typeface="Raleway" panose="020B0803030101060003" pitchFamily="34" charset="0"/>
                        <a:ea typeface="Raleway"/>
                        <a:cs typeface="Raleway"/>
                        <a:sym typeface="Raleway"/>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648000" lvl="0" indent="-648000" algn="l" rtl="0">
                        <a:spcBef>
                          <a:spcPts val="0"/>
                        </a:spcBef>
                        <a:spcAft>
                          <a:spcPts val="1000"/>
                        </a:spcAft>
                        <a:buNone/>
                        <a:tabLst>
                          <a:tab pos="540000" algn="l"/>
                          <a:tab pos="648000" algn="l"/>
                        </a:tabLst>
                      </a:pPr>
                      <a:r>
                        <a:rPr lang="en" sz="1000" b="1" i="0" baseline="0" dirty="0">
                          <a:solidFill>
                            <a:srgbClr val="FAC32F"/>
                          </a:solidFill>
                          <a:latin typeface="Raleway" panose="020B0803030101060003" pitchFamily="34" charset="0"/>
                          <a:ea typeface="Raleway"/>
                          <a:cs typeface="Raleway"/>
                          <a:sym typeface="Raleway"/>
                        </a:rPr>
                        <a:t>1, 2</a:t>
                      </a:r>
                      <a:endParaRPr sz="1000" b="1" i="0" baseline="0" dirty="0">
                        <a:solidFill>
                          <a:srgbClr val="FAC32F"/>
                        </a:solidFill>
                        <a:latin typeface="Raleway" panose="020B0803030101060003" pitchFamily="34" charset="0"/>
                        <a:ea typeface="Raleway"/>
                        <a:cs typeface="Raleway"/>
                        <a:sym typeface="Raleway"/>
                      </a:endParaRPr>
                    </a:p>
                  </a:txBody>
                  <a:tcPr marL="91425" marR="91425" marT="91425" marB="91425">
                    <a:lnL w="9525" cap="flat" cmpd="sng" algn="ctr">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alpha val="0"/>
                        </a:schemeClr>
                      </a:solidFill>
                      <a:prstDash val="solid"/>
                      <a:round/>
                      <a:headEnd type="none" w="sm" len="sm"/>
                      <a:tailEnd type="none" w="sm" len="sm"/>
                    </a:lnT>
                    <a:lnB w="9525" cap="flat" cmpd="sng" algn="ctr">
                      <a:solidFill>
                        <a:schemeClr val="lt1"/>
                      </a:solidFill>
                      <a:prstDash val="solid"/>
                      <a:round/>
                      <a:headEnd type="none" w="sm" len="sm"/>
                      <a:tailEnd type="none" w="sm" len="sm"/>
                    </a:lnB>
                  </a:tcPr>
                </a:tc>
                <a:extLst>
                  <a:ext uri="{0D108BD9-81ED-4DB2-BD59-A6C34878D82A}">
                    <a16:rowId xmlns:a16="http://schemas.microsoft.com/office/drawing/2014/main" val="10000"/>
                  </a:ext>
                </a:extLst>
              </a:tr>
              <a:tr h="448325">
                <a:tc>
                  <a:txBody>
                    <a:bodyPr/>
                    <a:lstStyle/>
                    <a:p>
                      <a:pPr marL="648000" lvl="0" indent="-648000" algn="l" rtl="0">
                        <a:spcBef>
                          <a:spcPts val="0"/>
                        </a:spcBef>
                        <a:spcAft>
                          <a:spcPts val="0"/>
                        </a:spcAft>
                        <a:buNone/>
                        <a:tabLst>
                          <a:tab pos="648000" algn="l"/>
                        </a:tabLst>
                      </a:pPr>
                      <a:r>
                        <a:rPr lang="en" sz="1000" b="1" i="0" baseline="0" dirty="0">
                          <a:solidFill>
                            <a:srgbClr val="FAC32F"/>
                          </a:solidFill>
                          <a:latin typeface="Raleway" panose="020B0803030101060003" pitchFamily="34" charset="0"/>
                          <a:ea typeface="Raleway"/>
                          <a:cs typeface="Raleway"/>
                          <a:sym typeface="Raleway"/>
                        </a:rPr>
                        <a:t>Rec 2:</a:t>
                      </a:r>
                      <a:r>
                        <a:rPr lang="en-NZ" sz="1000" b="1" i="0" baseline="0" dirty="0">
                          <a:latin typeface="Raleway" panose="020B0803030101060003" pitchFamily="34" charset="0"/>
                        </a:rPr>
                        <a:t>	</a:t>
                      </a:r>
                      <a:r>
                        <a:rPr lang="en" sz="1000" b="1" i="0" baseline="0" dirty="0">
                          <a:solidFill>
                            <a:srgbClr val="FFFFFF"/>
                          </a:solidFill>
                          <a:latin typeface="Raleway" panose="020B0803030101060003" pitchFamily="34" charset="0"/>
                          <a:ea typeface="Raleway"/>
                          <a:cs typeface="Raleway"/>
                          <a:sym typeface="Raleway"/>
                        </a:rPr>
                        <a:t>Honour Te Tiriti o Waitangi and take an equity lens in any future pandemic, including vaccination efforts, to ensure the active protection of marginalised communities and to prevent worsening disparities</a:t>
                      </a:r>
                      <a:endParaRPr sz="1000" b="1" i="0" baseline="0" dirty="0">
                        <a:solidFill>
                          <a:srgbClr val="FFFFFF"/>
                        </a:solidFill>
                        <a:latin typeface="Raleway" panose="020B0803030101060003" pitchFamily="34" charset="0"/>
                        <a:ea typeface="Raleway"/>
                        <a:cs typeface="Raleway"/>
                        <a:sym typeface="Raleway"/>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648000" lvl="0" indent="-648000" algn="l" rtl="0">
                        <a:spcBef>
                          <a:spcPts val="0"/>
                        </a:spcBef>
                        <a:spcAft>
                          <a:spcPts val="1000"/>
                        </a:spcAft>
                        <a:buNone/>
                        <a:tabLst>
                          <a:tab pos="540000" algn="l"/>
                          <a:tab pos="648000" algn="l"/>
                        </a:tabLst>
                      </a:pPr>
                      <a:r>
                        <a:rPr lang="en" sz="1000" b="1" i="0" baseline="0" dirty="0">
                          <a:solidFill>
                            <a:srgbClr val="FAC32F"/>
                          </a:solidFill>
                          <a:latin typeface="Raleway" panose="020B0803030101060003" pitchFamily="34" charset="0"/>
                          <a:ea typeface="Raleway"/>
                          <a:cs typeface="Raleway"/>
                          <a:sym typeface="Raleway"/>
                        </a:rPr>
                        <a:t>3, 4, 10</a:t>
                      </a:r>
                      <a:endParaRPr sz="1000" b="1" i="0" baseline="0" dirty="0">
                        <a:solidFill>
                          <a:srgbClr val="FAC32F"/>
                        </a:solidFill>
                        <a:latin typeface="Raleway" panose="020B0803030101060003" pitchFamily="34" charset="0"/>
                        <a:ea typeface="Raleway"/>
                        <a:cs typeface="Raleway"/>
                        <a:sym typeface="Raleway"/>
                      </a:endParaRPr>
                    </a:p>
                  </a:txBody>
                  <a:tcPr marL="91425" marR="91425" marT="91425" marB="91425">
                    <a:lnL w="9525" cap="flat" cmpd="sng" algn="ctr">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lgn="ctr">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17600">
                <a:tc>
                  <a:txBody>
                    <a:bodyPr/>
                    <a:lstStyle/>
                    <a:p>
                      <a:pPr marL="648000" lvl="0" indent="-648000" algn="l" rtl="0">
                        <a:spcBef>
                          <a:spcPts val="0"/>
                        </a:spcBef>
                        <a:spcAft>
                          <a:spcPts val="0"/>
                        </a:spcAft>
                        <a:buNone/>
                        <a:tabLst>
                          <a:tab pos="648000" algn="l"/>
                        </a:tabLst>
                      </a:pPr>
                      <a:r>
                        <a:rPr lang="en" sz="1000" b="1" i="0" baseline="0" dirty="0">
                          <a:solidFill>
                            <a:srgbClr val="FAC32F"/>
                          </a:solidFill>
                          <a:latin typeface="Raleway" panose="020B0803030101060003" pitchFamily="34" charset="0"/>
                          <a:ea typeface="Raleway"/>
                          <a:cs typeface="Raleway"/>
                          <a:sym typeface="Raleway"/>
                        </a:rPr>
                        <a:t>Rec 3:</a:t>
                      </a:r>
                      <a:r>
                        <a:rPr lang="en" sz="1000" b="1" i="0" baseline="0" dirty="0">
                          <a:solidFill>
                            <a:srgbClr val="FFFFFF"/>
                          </a:solidFill>
                          <a:latin typeface="Raleway" panose="020B0803030101060003" pitchFamily="34" charset="0"/>
                          <a:ea typeface="Raleway"/>
                          <a:cs typeface="Raleway"/>
                          <a:sym typeface="Raleway"/>
                        </a:rPr>
                        <a:t> </a:t>
                      </a:r>
                      <a:r>
                        <a:rPr lang="en-NZ" sz="1000" b="1" i="0" baseline="0" dirty="0">
                          <a:latin typeface="Raleway" panose="020B0803030101060003" pitchFamily="34" charset="0"/>
                        </a:rPr>
                        <a:t>	</a:t>
                      </a:r>
                      <a:r>
                        <a:rPr lang="en" sz="1000" b="1" i="0" baseline="0" dirty="0">
                          <a:solidFill>
                            <a:srgbClr val="FFFFFF"/>
                          </a:solidFill>
                          <a:latin typeface="Raleway" panose="020B0803030101060003" pitchFamily="34" charset="0"/>
                          <a:ea typeface="Raleway"/>
                          <a:cs typeface="Raleway"/>
                          <a:sym typeface="Raleway"/>
                        </a:rPr>
                        <a:t>Always have community leaders from marginalised communities at the decision making table from the beginning</a:t>
                      </a:r>
                      <a:endParaRPr sz="1000" b="1" i="0" baseline="0" dirty="0">
                        <a:solidFill>
                          <a:srgbClr val="FFFFFF"/>
                        </a:solidFill>
                        <a:latin typeface="Raleway" panose="020B0803030101060003" pitchFamily="34" charset="0"/>
                        <a:ea typeface="Raleway"/>
                        <a:cs typeface="Raleway"/>
                        <a:sym typeface="Raleway"/>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648000" lvl="0" indent="-648000" algn="l" rtl="0">
                        <a:spcBef>
                          <a:spcPts val="0"/>
                        </a:spcBef>
                        <a:spcAft>
                          <a:spcPts val="1000"/>
                        </a:spcAft>
                        <a:buNone/>
                        <a:tabLst>
                          <a:tab pos="540000" algn="l"/>
                          <a:tab pos="648000" algn="l"/>
                        </a:tabLst>
                      </a:pPr>
                      <a:r>
                        <a:rPr lang="en" sz="1000" b="1" i="0" baseline="0" dirty="0">
                          <a:solidFill>
                            <a:srgbClr val="FAC32F"/>
                          </a:solidFill>
                          <a:latin typeface="Raleway" panose="020B0803030101060003" pitchFamily="34" charset="0"/>
                          <a:ea typeface="Raleway"/>
                          <a:cs typeface="Raleway"/>
                          <a:sym typeface="Raleway"/>
                        </a:rPr>
                        <a:t>5, 11, 12</a:t>
                      </a:r>
                      <a:endParaRPr sz="1000" b="1" i="0" baseline="0" dirty="0">
                        <a:solidFill>
                          <a:srgbClr val="FAC32F"/>
                        </a:solidFill>
                        <a:latin typeface="Raleway" panose="020B0803030101060003" pitchFamily="34" charset="0"/>
                        <a:ea typeface="Raleway"/>
                        <a:cs typeface="Raleway"/>
                        <a:sym typeface="Raleway"/>
                      </a:endParaRPr>
                    </a:p>
                  </a:txBody>
                  <a:tcPr marL="91425" marR="91425" marT="91425" marB="91425">
                    <a:lnL w="9525" cap="flat" cmpd="sng" algn="ctr">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lgn="ctr">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17600">
                <a:tc>
                  <a:txBody>
                    <a:bodyPr/>
                    <a:lstStyle/>
                    <a:p>
                      <a:pPr marL="648000" lvl="0" indent="-648000" algn="l" rtl="0">
                        <a:spcBef>
                          <a:spcPts val="0"/>
                        </a:spcBef>
                        <a:spcAft>
                          <a:spcPts val="0"/>
                        </a:spcAft>
                        <a:buNone/>
                        <a:tabLst>
                          <a:tab pos="648000" algn="l"/>
                        </a:tabLst>
                      </a:pPr>
                      <a:r>
                        <a:rPr lang="en" sz="1000" b="1" i="0" baseline="0" dirty="0">
                          <a:solidFill>
                            <a:srgbClr val="FAC32F"/>
                          </a:solidFill>
                          <a:latin typeface="Raleway" panose="020B0803030101060003" pitchFamily="34" charset="0"/>
                          <a:ea typeface="Raleway"/>
                          <a:cs typeface="Raleway"/>
                          <a:sym typeface="Raleway"/>
                        </a:rPr>
                        <a:t>Rec 4:</a:t>
                      </a:r>
                      <a:r>
                        <a:rPr lang="en" sz="1000" b="1" i="0" baseline="0" dirty="0">
                          <a:solidFill>
                            <a:srgbClr val="FFFFFF"/>
                          </a:solidFill>
                          <a:latin typeface="Raleway" panose="020B0803030101060003" pitchFamily="34" charset="0"/>
                          <a:ea typeface="Raleway"/>
                          <a:cs typeface="Raleway"/>
                          <a:sym typeface="Raleway"/>
                        </a:rPr>
                        <a:t> </a:t>
                      </a:r>
                      <a:r>
                        <a:rPr lang="en-NZ" sz="1000" b="1" i="0" baseline="0" dirty="0">
                          <a:latin typeface="Raleway" panose="020B0803030101060003" pitchFamily="34" charset="0"/>
                        </a:rPr>
                        <a:t>	</a:t>
                      </a:r>
                      <a:r>
                        <a:rPr lang="en" sz="1000" b="1" i="0" baseline="0" dirty="0">
                          <a:solidFill>
                            <a:srgbClr val="FFFFFF"/>
                          </a:solidFill>
                          <a:latin typeface="Raleway" panose="020B0803030101060003" pitchFamily="34" charset="0"/>
                          <a:ea typeface="Raleway"/>
                          <a:cs typeface="Raleway"/>
                          <a:sym typeface="Raleway"/>
                        </a:rPr>
                        <a:t>Pay more attention to providing manaakitanga and meeting social needs, not just clinical needs</a:t>
                      </a:r>
                      <a:endParaRPr sz="1000" b="1" i="0" baseline="0" dirty="0">
                        <a:solidFill>
                          <a:srgbClr val="FFFFFF"/>
                        </a:solidFill>
                        <a:latin typeface="Raleway" panose="020B0803030101060003" pitchFamily="34" charset="0"/>
                        <a:ea typeface="Raleway"/>
                        <a:cs typeface="Raleway"/>
                        <a:sym typeface="Raleway"/>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648000" lvl="0" indent="-648000" algn="l" rtl="0">
                        <a:spcBef>
                          <a:spcPts val="0"/>
                        </a:spcBef>
                        <a:spcAft>
                          <a:spcPts val="1000"/>
                        </a:spcAft>
                        <a:buNone/>
                        <a:tabLst>
                          <a:tab pos="540000" algn="l"/>
                          <a:tab pos="648000" algn="l"/>
                        </a:tabLst>
                      </a:pPr>
                      <a:r>
                        <a:rPr lang="en" sz="1000" b="1" i="0" baseline="0" dirty="0">
                          <a:solidFill>
                            <a:srgbClr val="FAC32F"/>
                          </a:solidFill>
                          <a:latin typeface="Raleway" panose="020B0803030101060003" pitchFamily="34" charset="0"/>
                          <a:ea typeface="Raleway"/>
                          <a:cs typeface="Raleway"/>
                          <a:sym typeface="Raleway"/>
                        </a:rPr>
                        <a:t>6</a:t>
                      </a:r>
                      <a:endParaRPr sz="1000" b="1" i="0" baseline="0" dirty="0">
                        <a:solidFill>
                          <a:srgbClr val="FAC32F"/>
                        </a:solidFill>
                        <a:latin typeface="Raleway" panose="020B0803030101060003" pitchFamily="34" charset="0"/>
                        <a:ea typeface="Raleway"/>
                        <a:cs typeface="Raleway"/>
                        <a:sym typeface="Raleway"/>
                      </a:endParaRPr>
                    </a:p>
                  </a:txBody>
                  <a:tcPr marL="91425" marR="91425" marT="91425" marB="91425">
                    <a:lnL w="9525" cap="flat" cmpd="sng" algn="ctr">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lgn="ctr">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448325">
                <a:tc>
                  <a:txBody>
                    <a:bodyPr/>
                    <a:lstStyle/>
                    <a:p>
                      <a:pPr marL="648000" lvl="0" indent="-648000" algn="l" rtl="0">
                        <a:spcBef>
                          <a:spcPts val="0"/>
                        </a:spcBef>
                        <a:spcAft>
                          <a:spcPts val="0"/>
                        </a:spcAft>
                        <a:buNone/>
                        <a:tabLst>
                          <a:tab pos="648000" algn="l"/>
                        </a:tabLst>
                      </a:pPr>
                      <a:r>
                        <a:rPr lang="en" sz="1000" b="1" i="0" baseline="0" dirty="0">
                          <a:solidFill>
                            <a:srgbClr val="FAC32F"/>
                          </a:solidFill>
                          <a:latin typeface="Raleway" panose="020B0803030101060003" pitchFamily="34" charset="0"/>
                          <a:ea typeface="Raleway"/>
                          <a:cs typeface="Raleway"/>
                          <a:sym typeface="Raleway"/>
                        </a:rPr>
                        <a:t>Rec 5: </a:t>
                      </a:r>
                      <a:r>
                        <a:rPr lang="en-NZ" sz="1000" b="1" i="0" baseline="0" dirty="0">
                          <a:latin typeface="Raleway" panose="020B0803030101060003" pitchFamily="34" charset="0"/>
                        </a:rPr>
                        <a:t>	</a:t>
                      </a:r>
                      <a:r>
                        <a:rPr lang="en" sz="1000" b="1" i="0" baseline="0" dirty="0">
                          <a:solidFill>
                            <a:srgbClr val="FFFFFF"/>
                          </a:solidFill>
                          <a:latin typeface="Raleway" panose="020B0803030101060003" pitchFamily="34" charset="0"/>
                          <a:ea typeface="Raleway"/>
                          <a:cs typeface="Raleway"/>
                          <a:sym typeface="Raleway"/>
                        </a:rPr>
                        <a:t>Take more responsibility for providing culturally responsive health and disability services to prevent burnout of </a:t>
                      </a:r>
                      <a:br>
                        <a:rPr lang="en" sz="1000" b="1" i="0" baseline="0" dirty="0">
                          <a:solidFill>
                            <a:srgbClr val="FFFFFF"/>
                          </a:solidFill>
                          <a:latin typeface="Raleway" panose="020B0803030101060003" pitchFamily="34" charset="0"/>
                          <a:ea typeface="Raleway"/>
                          <a:cs typeface="Raleway"/>
                          <a:sym typeface="Raleway"/>
                        </a:rPr>
                      </a:br>
                      <a:r>
                        <a:rPr lang="en" sz="1000" b="1" i="0" baseline="0" dirty="0">
                          <a:solidFill>
                            <a:srgbClr val="FFFFFF"/>
                          </a:solidFill>
                          <a:latin typeface="Raleway" panose="020B0803030101060003" pitchFamily="34" charset="0"/>
                          <a:ea typeface="Raleway"/>
                          <a:cs typeface="Raleway"/>
                          <a:sym typeface="Raleway"/>
                        </a:rPr>
                        <a:t>frontline Māori and Pacific workers</a:t>
                      </a:r>
                      <a:endParaRPr sz="1000" b="1" i="0" baseline="0" dirty="0">
                        <a:solidFill>
                          <a:srgbClr val="FFFFFF"/>
                        </a:solidFill>
                        <a:latin typeface="Raleway" panose="020B0803030101060003" pitchFamily="34" charset="0"/>
                        <a:ea typeface="Raleway"/>
                        <a:cs typeface="Raleway"/>
                        <a:sym typeface="Raleway"/>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648000" lvl="0" indent="-648000" algn="l" rtl="0">
                        <a:spcBef>
                          <a:spcPts val="0"/>
                        </a:spcBef>
                        <a:spcAft>
                          <a:spcPts val="1000"/>
                        </a:spcAft>
                        <a:buNone/>
                        <a:tabLst>
                          <a:tab pos="540000" algn="l"/>
                          <a:tab pos="648000" algn="l"/>
                        </a:tabLst>
                      </a:pPr>
                      <a:r>
                        <a:rPr lang="en" sz="1000" b="1" i="0" baseline="0" dirty="0">
                          <a:solidFill>
                            <a:srgbClr val="FAC32F"/>
                          </a:solidFill>
                          <a:latin typeface="Raleway" panose="020B0803030101060003" pitchFamily="34" charset="0"/>
                          <a:ea typeface="Raleway"/>
                          <a:cs typeface="Raleway"/>
                          <a:sym typeface="Raleway"/>
                        </a:rPr>
                        <a:t>7, 8</a:t>
                      </a:r>
                      <a:endParaRPr sz="1000" b="1" i="0" baseline="0" dirty="0">
                        <a:solidFill>
                          <a:srgbClr val="FAC32F"/>
                        </a:solidFill>
                        <a:latin typeface="Raleway" panose="020B0803030101060003" pitchFamily="34" charset="0"/>
                        <a:ea typeface="Raleway"/>
                        <a:cs typeface="Raleway"/>
                        <a:sym typeface="Raleway"/>
                      </a:endParaRPr>
                    </a:p>
                  </a:txBody>
                  <a:tcPr marL="91425" marR="91425" marT="91425" marB="91425">
                    <a:lnL w="9525" cap="flat" cmpd="sng" algn="ctr">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lgn="ctr">
                      <a:solidFill>
                        <a:schemeClr val="lt1"/>
                      </a:solidFill>
                      <a:prstDash val="solid"/>
                      <a:round/>
                      <a:headEnd type="none" w="sm" len="sm"/>
                      <a:tailEnd type="none" w="sm" len="sm"/>
                    </a:lnB>
                  </a:tcPr>
                </a:tc>
                <a:extLst>
                  <a:ext uri="{0D108BD9-81ED-4DB2-BD59-A6C34878D82A}">
                    <a16:rowId xmlns:a16="http://schemas.microsoft.com/office/drawing/2014/main" val="10004"/>
                  </a:ext>
                </a:extLst>
              </a:tr>
              <a:tr h="448325">
                <a:tc>
                  <a:txBody>
                    <a:bodyPr/>
                    <a:lstStyle/>
                    <a:p>
                      <a:pPr marL="648000" lvl="0" indent="-648000" algn="l" rtl="0">
                        <a:spcBef>
                          <a:spcPts val="0"/>
                        </a:spcBef>
                        <a:spcAft>
                          <a:spcPts val="0"/>
                        </a:spcAft>
                        <a:buNone/>
                        <a:tabLst>
                          <a:tab pos="648000" algn="l"/>
                        </a:tabLst>
                      </a:pPr>
                      <a:r>
                        <a:rPr lang="en" sz="1000" b="1" i="0" baseline="0" dirty="0">
                          <a:solidFill>
                            <a:srgbClr val="FAC32F"/>
                          </a:solidFill>
                          <a:latin typeface="Raleway" panose="020B0803030101060003" pitchFamily="34" charset="0"/>
                          <a:ea typeface="Raleway"/>
                          <a:cs typeface="Raleway"/>
                          <a:sym typeface="Raleway"/>
                        </a:rPr>
                        <a:t>Rec 6: </a:t>
                      </a:r>
                      <a:r>
                        <a:rPr lang="en-NZ" sz="1000" b="1" i="0" baseline="0" dirty="0">
                          <a:latin typeface="Raleway" panose="020B0803030101060003" pitchFamily="34" charset="0"/>
                        </a:rPr>
                        <a:t>	</a:t>
                      </a:r>
                      <a:r>
                        <a:rPr lang="en" sz="1000" b="1" i="0" baseline="0" dirty="0">
                          <a:solidFill>
                            <a:srgbClr val="FFFFFF"/>
                          </a:solidFill>
                          <a:latin typeface="Raleway" panose="020B0803030101060003" pitchFamily="34" charset="0"/>
                          <a:ea typeface="Raleway"/>
                          <a:cs typeface="Raleway"/>
                          <a:sym typeface="Raleway"/>
                        </a:rPr>
                        <a:t>Build frontline health and disability services that provide whānau-centred rather than individually-centred care, and people-centred rather than service-centred care</a:t>
                      </a:r>
                      <a:endParaRPr sz="1000" b="1" i="0" baseline="0" dirty="0">
                        <a:solidFill>
                          <a:srgbClr val="FFFFFF"/>
                        </a:solidFill>
                        <a:latin typeface="Raleway" panose="020B0803030101060003" pitchFamily="34" charset="0"/>
                        <a:ea typeface="Raleway"/>
                        <a:cs typeface="Raleway"/>
                        <a:sym typeface="Raleway"/>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648000" lvl="0" indent="-648000" algn="l" rtl="0">
                        <a:spcBef>
                          <a:spcPts val="0"/>
                        </a:spcBef>
                        <a:spcAft>
                          <a:spcPts val="1000"/>
                        </a:spcAft>
                        <a:buNone/>
                        <a:tabLst>
                          <a:tab pos="540000" algn="l"/>
                          <a:tab pos="648000" algn="l"/>
                        </a:tabLst>
                      </a:pPr>
                      <a:r>
                        <a:rPr lang="en" sz="1000" b="1" i="0" baseline="0" dirty="0">
                          <a:solidFill>
                            <a:srgbClr val="FAC32F"/>
                          </a:solidFill>
                          <a:latin typeface="Raleway" panose="020B0803030101060003" pitchFamily="34" charset="0"/>
                          <a:ea typeface="Raleway"/>
                          <a:cs typeface="Raleway"/>
                          <a:sym typeface="Raleway"/>
                        </a:rPr>
                        <a:t>9</a:t>
                      </a:r>
                      <a:endParaRPr sz="1000" b="1" i="0" baseline="0" dirty="0">
                        <a:solidFill>
                          <a:srgbClr val="FAC32F"/>
                        </a:solidFill>
                        <a:latin typeface="Raleway" panose="020B0803030101060003" pitchFamily="34" charset="0"/>
                        <a:ea typeface="Raleway"/>
                        <a:cs typeface="Raleway"/>
                        <a:sym typeface="Raleway"/>
                      </a:endParaRPr>
                    </a:p>
                  </a:txBody>
                  <a:tcPr marL="91425" marR="91425" marT="91425" marB="91425">
                    <a:lnL w="9525" cap="flat" cmpd="sng" algn="ctr">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lgn="ctr">
                      <a:solidFill>
                        <a:schemeClr val="lt1"/>
                      </a:solidFill>
                      <a:prstDash val="solid"/>
                      <a:round/>
                      <a:headEnd type="none" w="sm" len="sm"/>
                      <a:tailEnd type="none" w="sm" len="sm"/>
                    </a:lnB>
                  </a:tcPr>
                </a:tc>
                <a:extLst>
                  <a:ext uri="{0D108BD9-81ED-4DB2-BD59-A6C34878D82A}">
                    <a16:rowId xmlns:a16="http://schemas.microsoft.com/office/drawing/2014/main" val="10005"/>
                  </a:ext>
                </a:extLst>
              </a:tr>
              <a:tr h="317600">
                <a:tc>
                  <a:txBody>
                    <a:bodyPr/>
                    <a:lstStyle/>
                    <a:p>
                      <a:pPr marL="648000" lvl="0" indent="-648000" algn="l" rtl="0">
                        <a:spcBef>
                          <a:spcPts val="0"/>
                        </a:spcBef>
                        <a:spcAft>
                          <a:spcPts val="0"/>
                        </a:spcAft>
                        <a:buNone/>
                        <a:tabLst>
                          <a:tab pos="648000" algn="l"/>
                        </a:tabLst>
                      </a:pPr>
                      <a:r>
                        <a:rPr lang="en" sz="1000" b="1" i="0" baseline="0" dirty="0">
                          <a:solidFill>
                            <a:srgbClr val="FAC32F"/>
                          </a:solidFill>
                          <a:latin typeface="Raleway" panose="020B0803030101060003" pitchFamily="34" charset="0"/>
                          <a:ea typeface="Raleway"/>
                          <a:cs typeface="Raleway"/>
                          <a:sym typeface="Raleway"/>
                        </a:rPr>
                        <a:t>Rec 7:</a:t>
                      </a:r>
                      <a:r>
                        <a:rPr lang="en" sz="1000" b="1" i="0" baseline="0" dirty="0">
                          <a:solidFill>
                            <a:srgbClr val="FFFFFF"/>
                          </a:solidFill>
                          <a:latin typeface="Raleway" panose="020B0803030101060003" pitchFamily="34" charset="0"/>
                          <a:ea typeface="Raleway"/>
                          <a:cs typeface="Raleway"/>
                          <a:sym typeface="Raleway"/>
                        </a:rPr>
                        <a:t> </a:t>
                      </a:r>
                      <a:r>
                        <a:rPr lang="en-NZ" sz="1000" b="1" i="0" baseline="0" dirty="0">
                          <a:latin typeface="Raleway" panose="020B0803030101060003" pitchFamily="34" charset="0"/>
                        </a:rPr>
                        <a:t>	</a:t>
                      </a:r>
                      <a:r>
                        <a:rPr lang="en" sz="1000" b="1" i="0" baseline="0" dirty="0">
                          <a:solidFill>
                            <a:srgbClr val="FFFFFF"/>
                          </a:solidFill>
                          <a:latin typeface="Raleway" panose="020B0803030101060003" pitchFamily="34" charset="0"/>
                          <a:ea typeface="Raleway"/>
                          <a:cs typeface="Raleway"/>
                          <a:sym typeface="Raleway"/>
                        </a:rPr>
                        <a:t>Tailor communications more to ensure they are culturally appropriate and nuanced for Māori, Pacific and disability communities</a:t>
                      </a:r>
                      <a:endParaRPr sz="1000" b="1" i="0" baseline="0" dirty="0">
                        <a:solidFill>
                          <a:srgbClr val="FFFFFF"/>
                        </a:solidFill>
                        <a:latin typeface="Raleway" panose="020B0803030101060003" pitchFamily="34" charset="0"/>
                        <a:ea typeface="Raleway"/>
                        <a:cs typeface="Raleway"/>
                        <a:sym typeface="Raleway"/>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648000" lvl="0" indent="-648000" algn="l" rtl="0">
                        <a:spcBef>
                          <a:spcPts val="0"/>
                        </a:spcBef>
                        <a:spcAft>
                          <a:spcPts val="1000"/>
                        </a:spcAft>
                        <a:buNone/>
                        <a:tabLst>
                          <a:tab pos="540000" algn="l"/>
                          <a:tab pos="648000" algn="l"/>
                        </a:tabLst>
                      </a:pPr>
                      <a:r>
                        <a:rPr lang="en" sz="1000" b="1" i="0" baseline="0" dirty="0">
                          <a:solidFill>
                            <a:srgbClr val="FAC32F"/>
                          </a:solidFill>
                          <a:latin typeface="Raleway" panose="020B0803030101060003" pitchFamily="34" charset="0"/>
                          <a:ea typeface="Raleway"/>
                          <a:cs typeface="Raleway"/>
                          <a:sym typeface="Raleway"/>
                        </a:rPr>
                        <a:t>13</a:t>
                      </a:r>
                      <a:endParaRPr sz="1000" b="1" i="0" baseline="0" dirty="0">
                        <a:solidFill>
                          <a:srgbClr val="FAC32F"/>
                        </a:solidFill>
                        <a:latin typeface="Raleway" panose="020B0803030101060003" pitchFamily="34" charset="0"/>
                        <a:ea typeface="Raleway"/>
                        <a:cs typeface="Raleway"/>
                        <a:sym typeface="Raleway"/>
                      </a:endParaRPr>
                    </a:p>
                  </a:txBody>
                  <a:tcPr marL="91425" marR="91425" marT="91425" marB="91425">
                    <a:lnL w="9525" cap="flat" cmpd="sng" algn="ctr">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lgn="ctr">
                      <a:solidFill>
                        <a:schemeClr val="lt1"/>
                      </a:solidFill>
                      <a:prstDash val="solid"/>
                      <a:round/>
                      <a:headEnd type="none" w="sm" len="sm"/>
                      <a:tailEnd type="none" w="sm" len="sm"/>
                    </a:lnB>
                  </a:tcPr>
                </a:tc>
                <a:extLst>
                  <a:ext uri="{0D108BD9-81ED-4DB2-BD59-A6C34878D82A}">
                    <a16:rowId xmlns:a16="http://schemas.microsoft.com/office/drawing/2014/main" val="10006"/>
                  </a:ext>
                </a:extLst>
              </a:tr>
              <a:tr h="448325">
                <a:tc>
                  <a:txBody>
                    <a:bodyPr/>
                    <a:lstStyle/>
                    <a:p>
                      <a:pPr marL="648000" lvl="0" indent="-648000" algn="l" rtl="0">
                        <a:spcBef>
                          <a:spcPts val="0"/>
                        </a:spcBef>
                        <a:spcAft>
                          <a:spcPts val="0"/>
                        </a:spcAft>
                        <a:buNone/>
                        <a:tabLst>
                          <a:tab pos="648000" algn="l"/>
                        </a:tabLst>
                      </a:pPr>
                      <a:r>
                        <a:rPr lang="en" sz="1000" b="1" i="0" baseline="0" dirty="0">
                          <a:solidFill>
                            <a:srgbClr val="FAC32F"/>
                          </a:solidFill>
                          <a:latin typeface="Raleway" panose="020B0803030101060003" pitchFamily="34" charset="0"/>
                          <a:ea typeface="Raleway"/>
                          <a:cs typeface="Raleway"/>
                          <a:sym typeface="Raleway"/>
                        </a:rPr>
                        <a:t>Rec 8: </a:t>
                      </a:r>
                      <a:r>
                        <a:rPr lang="en-NZ" sz="1000" b="1" i="0" baseline="0" dirty="0">
                          <a:latin typeface="Raleway" panose="020B0803030101060003" pitchFamily="34" charset="0"/>
                        </a:rPr>
                        <a:t>	</a:t>
                      </a:r>
                      <a:r>
                        <a:rPr lang="en" sz="1000" b="1" i="0" baseline="0" dirty="0">
                          <a:solidFill>
                            <a:srgbClr val="FFFFFF"/>
                          </a:solidFill>
                          <a:latin typeface="Raleway" panose="020B0803030101060003" pitchFamily="34" charset="0"/>
                          <a:ea typeface="Raleway"/>
                          <a:cs typeface="Raleway"/>
                          <a:sym typeface="Raleway"/>
                        </a:rPr>
                        <a:t>Enable tinorangatiratanga and give Māori, Pacific and disability communities more control over resources for their own communities</a:t>
                      </a:r>
                      <a:endParaRPr sz="1000" b="1" i="0" baseline="0" dirty="0">
                        <a:solidFill>
                          <a:srgbClr val="FFFFFF"/>
                        </a:solidFill>
                        <a:latin typeface="Raleway" panose="020B0803030101060003" pitchFamily="34" charset="0"/>
                        <a:ea typeface="Raleway"/>
                        <a:cs typeface="Raleway"/>
                        <a:sym typeface="Raleway"/>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648000" lvl="0" indent="-648000" algn="l" rtl="0">
                        <a:spcBef>
                          <a:spcPts val="0"/>
                        </a:spcBef>
                        <a:spcAft>
                          <a:spcPts val="1000"/>
                        </a:spcAft>
                        <a:buNone/>
                        <a:tabLst>
                          <a:tab pos="540000" algn="l"/>
                          <a:tab pos="648000" algn="l"/>
                        </a:tabLst>
                      </a:pPr>
                      <a:r>
                        <a:rPr lang="en" sz="1000" b="1" i="0" baseline="0" dirty="0">
                          <a:solidFill>
                            <a:srgbClr val="FAC32F"/>
                          </a:solidFill>
                          <a:latin typeface="Raleway" panose="020B0803030101060003" pitchFamily="34" charset="0"/>
                          <a:ea typeface="Raleway"/>
                          <a:cs typeface="Raleway"/>
                          <a:sym typeface="Raleway"/>
                        </a:rPr>
                        <a:t>14</a:t>
                      </a:r>
                      <a:endParaRPr sz="1000" b="1" i="0" baseline="0" dirty="0">
                        <a:solidFill>
                          <a:srgbClr val="FAC32F"/>
                        </a:solidFill>
                        <a:latin typeface="Raleway" panose="020B0803030101060003" pitchFamily="34" charset="0"/>
                        <a:ea typeface="Raleway"/>
                        <a:cs typeface="Raleway"/>
                        <a:sym typeface="Raleway"/>
                      </a:endParaRPr>
                    </a:p>
                  </a:txBody>
                  <a:tcPr marL="91425" marR="91425" marT="91425" marB="91425">
                    <a:lnL w="9525" cap="flat" cmpd="sng" algn="ctr">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lgn="ctr">
                      <a:solidFill>
                        <a:schemeClr val="lt1"/>
                      </a:solidFill>
                      <a:prstDash val="solid"/>
                      <a:round/>
                      <a:headEnd type="none" w="sm" len="sm"/>
                      <a:tailEnd type="none" w="sm" len="sm"/>
                    </a:lnB>
                  </a:tcPr>
                </a:tc>
                <a:extLst>
                  <a:ext uri="{0D108BD9-81ED-4DB2-BD59-A6C34878D82A}">
                    <a16:rowId xmlns:a16="http://schemas.microsoft.com/office/drawing/2014/main" val="10007"/>
                  </a:ext>
                </a:extLst>
              </a:tr>
              <a:tr h="317600">
                <a:tc>
                  <a:txBody>
                    <a:bodyPr/>
                    <a:lstStyle/>
                    <a:p>
                      <a:pPr marL="648000" lvl="0" indent="-648000" algn="l" rtl="0">
                        <a:spcBef>
                          <a:spcPts val="0"/>
                        </a:spcBef>
                        <a:spcAft>
                          <a:spcPts val="0"/>
                        </a:spcAft>
                        <a:buNone/>
                        <a:tabLst>
                          <a:tab pos="648000" algn="l"/>
                        </a:tabLst>
                      </a:pPr>
                      <a:r>
                        <a:rPr lang="en" sz="1000" b="1" i="0" baseline="0" dirty="0">
                          <a:solidFill>
                            <a:srgbClr val="FAC32F"/>
                          </a:solidFill>
                          <a:latin typeface="Raleway" panose="020B0803030101060003" pitchFamily="34" charset="0"/>
                          <a:ea typeface="Raleway"/>
                          <a:cs typeface="Raleway"/>
                          <a:sym typeface="Raleway"/>
                        </a:rPr>
                        <a:t>Rec 9:</a:t>
                      </a:r>
                      <a:r>
                        <a:rPr lang="en" sz="1000" b="1" i="0" baseline="0" dirty="0">
                          <a:solidFill>
                            <a:srgbClr val="FFFFFF"/>
                          </a:solidFill>
                          <a:latin typeface="Raleway" panose="020B0803030101060003" pitchFamily="34" charset="0"/>
                          <a:ea typeface="Raleway"/>
                          <a:cs typeface="Raleway"/>
                          <a:sym typeface="Raleway"/>
                        </a:rPr>
                        <a:t> </a:t>
                      </a:r>
                      <a:r>
                        <a:rPr lang="en-NZ" sz="1000" b="1" i="0" baseline="0" dirty="0">
                          <a:latin typeface="Raleway" panose="020B0803030101060003" pitchFamily="34" charset="0"/>
                        </a:rPr>
                        <a:t>	</a:t>
                      </a:r>
                      <a:r>
                        <a:rPr lang="en" sz="1000" b="1" i="0" baseline="0" dirty="0">
                          <a:solidFill>
                            <a:srgbClr val="FFFFFF"/>
                          </a:solidFill>
                          <a:latin typeface="Raleway" panose="020B0803030101060003" pitchFamily="34" charset="0"/>
                          <a:ea typeface="Raleway"/>
                          <a:cs typeface="Raleway"/>
                          <a:sym typeface="Raleway"/>
                        </a:rPr>
                        <a:t>Collect and share more disability and ethnicity data to better monitor progress in addressing inequities</a:t>
                      </a:r>
                      <a:endParaRPr sz="1000" b="1" i="0" baseline="0" dirty="0">
                        <a:solidFill>
                          <a:srgbClr val="FFFFFF"/>
                        </a:solidFill>
                        <a:latin typeface="Raleway" panose="020B0803030101060003" pitchFamily="34" charset="0"/>
                        <a:ea typeface="Raleway"/>
                        <a:cs typeface="Raleway"/>
                        <a:sym typeface="Raleway"/>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648000" lvl="0" indent="-648000" algn="l" rtl="0">
                        <a:spcBef>
                          <a:spcPts val="0"/>
                        </a:spcBef>
                        <a:spcAft>
                          <a:spcPts val="1000"/>
                        </a:spcAft>
                        <a:buNone/>
                        <a:tabLst>
                          <a:tab pos="540000" algn="l"/>
                          <a:tab pos="648000" algn="l"/>
                        </a:tabLst>
                      </a:pPr>
                      <a:r>
                        <a:rPr lang="en" sz="1000" b="1" i="0" baseline="0" dirty="0">
                          <a:solidFill>
                            <a:srgbClr val="FAC32F"/>
                          </a:solidFill>
                          <a:latin typeface="Raleway" panose="020B0803030101060003" pitchFamily="34" charset="0"/>
                          <a:ea typeface="Raleway"/>
                          <a:cs typeface="Raleway"/>
                          <a:sym typeface="Raleway"/>
                        </a:rPr>
                        <a:t>15</a:t>
                      </a:r>
                      <a:endParaRPr sz="1000" b="1" i="0" baseline="0" dirty="0">
                        <a:solidFill>
                          <a:srgbClr val="FAC32F"/>
                        </a:solidFill>
                        <a:latin typeface="Raleway" panose="020B0803030101060003" pitchFamily="34" charset="0"/>
                        <a:ea typeface="Raleway"/>
                        <a:cs typeface="Raleway"/>
                        <a:sym typeface="Raleway"/>
                      </a:endParaRPr>
                    </a:p>
                  </a:txBody>
                  <a:tcPr marL="91425" marR="91425" marT="91425" marB="91425">
                    <a:lnL w="9525" cap="flat" cmpd="sng" algn="ctr">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lgn="ctr">
                      <a:solidFill>
                        <a:schemeClr val="lt1"/>
                      </a:solidFill>
                      <a:prstDash val="solid"/>
                      <a:round/>
                      <a:headEnd type="none" w="sm" len="sm"/>
                      <a:tailEnd type="none" w="sm" len="sm"/>
                    </a:lnB>
                  </a:tcPr>
                </a:tc>
                <a:extLst>
                  <a:ext uri="{0D108BD9-81ED-4DB2-BD59-A6C34878D82A}">
                    <a16:rowId xmlns:a16="http://schemas.microsoft.com/office/drawing/2014/main" val="10008"/>
                  </a:ext>
                </a:extLst>
              </a:tr>
              <a:tr h="448325">
                <a:tc>
                  <a:txBody>
                    <a:bodyPr/>
                    <a:lstStyle/>
                    <a:p>
                      <a:pPr marL="648000" lvl="0" indent="-648000" algn="l" rtl="0">
                        <a:spcBef>
                          <a:spcPts val="0"/>
                        </a:spcBef>
                        <a:spcAft>
                          <a:spcPts val="0"/>
                        </a:spcAft>
                        <a:buNone/>
                        <a:tabLst>
                          <a:tab pos="648000" algn="l"/>
                        </a:tabLst>
                      </a:pPr>
                      <a:r>
                        <a:rPr lang="en" sz="1000" b="1" i="0" baseline="0" dirty="0">
                          <a:solidFill>
                            <a:srgbClr val="FAC32F"/>
                          </a:solidFill>
                          <a:latin typeface="Raleway" panose="020B0803030101060003" pitchFamily="34" charset="0"/>
                          <a:ea typeface="Raleway"/>
                          <a:cs typeface="Raleway"/>
                          <a:sym typeface="Raleway"/>
                        </a:rPr>
                        <a:t>Rec 10:</a:t>
                      </a:r>
                      <a:r>
                        <a:rPr lang="en-NZ" sz="1000" b="1" i="0" baseline="0" dirty="0">
                          <a:latin typeface="Raleway" panose="020B0803030101060003" pitchFamily="34" charset="0"/>
                        </a:rPr>
                        <a:t>	</a:t>
                      </a:r>
                      <a:r>
                        <a:rPr lang="en" sz="1000" b="1" i="0" baseline="0" dirty="0">
                          <a:solidFill>
                            <a:srgbClr val="FFFFFF"/>
                          </a:solidFill>
                          <a:latin typeface="Raleway" panose="020B0803030101060003" pitchFamily="34" charset="0"/>
                          <a:ea typeface="Raleway"/>
                          <a:cs typeface="Raleway"/>
                          <a:sym typeface="Raleway"/>
                        </a:rPr>
                        <a:t>Review what Public Health services could do to provide more culturally responsive leadership and coordination in</a:t>
                      </a:r>
                      <a:br>
                        <a:rPr lang="en" sz="1000" b="1" i="0" baseline="0" dirty="0">
                          <a:solidFill>
                            <a:srgbClr val="FFFFFF"/>
                          </a:solidFill>
                          <a:latin typeface="Raleway" panose="020B0803030101060003" pitchFamily="34" charset="0"/>
                          <a:ea typeface="Raleway"/>
                          <a:cs typeface="Raleway"/>
                          <a:sym typeface="Raleway"/>
                        </a:rPr>
                      </a:br>
                      <a:r>
                        <a:rPr lang="en" sz="1000" b="1" i="0" baseline="0" dirty="0">
                          <a:solidFill>
                            <a:srgbClr val="FFFFFF"/>
                          </a:solidFill>
                          <a:latin typeface="Raleway" panose="020B0803030101060003" pitchFamily="34" charset="0"/>
                          <a:ea typeface="Raleway"/>
                          <a:cs typeface="Raleway"/>
                          <a:sym typeface="Raleway"/>
                        </a:rPr>
                        <a:t>any future pandemic</a:t>
                      </a:r>
                      <a:endParaRPr sz="1000" b="1" i="0" baseline="0" dirty="0">
                        <a:solidFill>
                          <a:srgbClr val="FFFFFF"/>
                        </a:solidFill>
                        <a:latin typeface="Raleway" panose="020B0803030101060003" pitchFamily="34" charset="0"/>
                        <a:ea typeface="Raleway"/>
                        <a:cs typeface="Raleway"/>
                        <a:sym typeface="Raleway"/>
                      </a:endParaRPr>
                    </a:p>
                  </a:txBody>
                  <a:tcPr marL="91425" marR="91425" marT="91425" marB="91425">
                    <a:lnL w="9525" cap="flat" cmpd="sng">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tc>
                  <a:txBody>
                    <a:bodyPr/>
                    <a:lstStyle/>
                    <a:p>
                      <a:pPr marL="648000" lvl="0" indent="-648000" algn="l" rtl="0">
                        <a:spcBef>
                          <a:spcPts val="0"/>
                        </a:spcBef>
                        <a:spcAft>
                          <a:spcPts val="1000"/>
                        </a:spcAft>
                        <a:buNone/>
                        <a:tabLst>
                          <a:tab pos="540000" algn="l"/>
                          <a:tab pos="648000" algn="l"/>
                        </a:tabLst>
                      </a:pPr>
                      <a:r>
                        <a:rPr lang="en" sz="1000" b="1" i="0" baseline="0" dirty="0">
                          <a:solidFill>
                            <a:srgbClr val="FAC32F"/>
                          </a:solidFill>
                          <a:latin typeface="Raleway" panose="020B0803030101060003" pitchFamily="34" charset="0"/>
                          <a:ea typeface="Raleway"/>
                          <a:cs typeface="Raleway"/>
                          <a:sym typeface="Raleway"/>
                        </a:rPr>
                        <a:t>16</a:t>
                      </a:r>
                      <a:endParaRPr sz="1000" b="1" i="0" baseline="0" dirty="0">
                        <a:solidFill>
                          <a:srgbClr val="FAC32F"/>
                        </a:solidFill>
                        <a:latin typeface="Raleway" panose="020B0803030101060003" pitchFamily="34" charset="0"/>
                        <a:ea typeface="Raleway"/>
                        <a:cs typeface="Raleway"/>
                        <a:sym typeface="Raleway"/>
                      </a:endParaRPr>
                    </a:p>
                  </a:txBody>
                  <a:tcPr marL="91425" marR="91425" marT="91425" marB="91425">
                    <a:lnL w="9525" cap="flat" cmpd="sng" algn="ctr">
                      <a:solidFill>
                        <a:schemeClr val="lt1">
                          <a:alpha val="0"/>
                        </a:schemeClr>
                      </a:solidFill>
                      <a:prstDash val="solid"/>
                      <a:round/>
                      <a:headEnd type="none" w="sm" len="sm"/>
                      <a:tailEnd type="none" w="sm" len="sm"/>
                    </a:lnL>
                    <a:lnR w="9525" cap="flat" cmpd="sng">
                      <a:solidFill>
                        <a:schemeClr val="lt1">
                          <a:alpha val="0"/>
                        </a:schemeClr>
                      </a:solidFill>
                      <a:prstDash val="solid"/>
                      <a:round/>
                      <a:headEnd type="none" w="sm" len="sm"/>
                      <a:tailEnd type="none" w="sm" len="sm"/>
                    </a:lnR>
                    <a:lnT w="9525" cap="flat" cmpd="sng" algn="ctr">
                      <a:solidFill>
                        <a:schemeClr val="lt1"/>
                      </a:solidFill>
                      <a:prstDash val="solid"/>
                      <a:round/>
                      <a:headEnd type="none" w="sm" len="sm"/>
                      <a:tailEnd type="none" w="sm" len="sm"/>
                    </a:lnT>
                    <a:lnB w="9525" cap="flat" cmpd="sng">
                      <a:solidFill>
                        <a:schemeClr val="lt1">
                          <a:alpha val="0"/>
                        </a:schemeClr>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7" name="Google Shape;889;p130">
            <a:extLst>
              <a:ext uri="{FF2B5EF4-FFF2-40B4-BE49-F238E27FC236}">
                <a16:creationId xmlns:a16="http://schemas.microsoft.com/office/drawing/2014/main" id="{967186DB-1469-959F-669C-0E27E49763FF}"/>
              </a:ext>
            </a:extLst>
          </p:cNvPr>
          <p:cNvSpPr txBox="1">
            <a:spLocks noGrp="1"/>
          </p:cNvSpPr>
          <p:nvPr>
            <p:ph type="title" idx="4294967295"/>
          </p:nvPr>
        </p:nvSpPr>
        <p:spPr>
          <a:xfrm>
            <a:off x="450000" y="335462"/>
            <a:ext cx="3959954" cy="723718"/>
          </a:xfrm>
          <a:prstGeom prst="rect">
            <a:avLst/>
          </a:prstGeom>
          <a:solidFill>
            <a:schemeClr val="lt1"/>
          </a:solid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0000"/>
              </a:lnSpc>
              <a:spcBef>
                <a:spcPts val="0"/>
              </a:spcBef>
              <a:spcAft>
                <a:spcPts val="0"/>
              </a:spcAft>
              <a:buClr>
                <a:srgbClr val="000000"/>
              </a:buClr>
              <a:buSzPts val="1400"/>
              <a:buFont typeface="Arial"/>
              <a:buNone/>
              <a:tabLst/>
              <a:defRPr/>
            </a:pPr>
            <a:r>
              <a:rPr kumimoji="0" lang="en-US" sz="2000" b="1" i="0" u="none" strike="noStrike" kern="0" cap="none" spc="0" normalizeH="0" baseline="0" noProof="0" dirty="0">
                <a:ln>
                  <a:noFill/>
                </a:ln>
                <a:effectLst/>
                <a:uLnTx/>
                <a:uFillTx/>
                <a:latin typeface="Raleway"/>
                <a:ea typeface="Raleway"/>
                <a:cs typeface="Raleway"/>
                <a:sym typeface="Raleway"/>
              </a:rPr>
              <a:t>We felt confused and anxious by some COVID-19 communications cont.</a:t>
            </a:r>
          </a:p>
        </p:txBody>
      </p:sp>
      <p:cxnSp>
        <p:nvCxnSpPr>
          <p:cNvPr id="19" name="Google Shape;453;p64">
            <a:extLst>
              <a:ext uri="{FF2B5EF4-FFF2-40B4-BE49-F238E27FC236}">
                <a16:creationId xmlns:a16="http://schemas.microsoft.com/office/drawing/2014/main" id="{0FF72E67-C9F1-2B4D-E496-098BE77D2104}"/>
              </a:ext>
              <a:ext uri="{C183D7F6-B498-43B3-948B-1728B52AA6E4}">
                <adec:decorative xmlns:adec="http://schemas.microsoft.com/office/drawing/2017/decorative" val="1"/>
              </a:ext>
            </a:extLst>
          </p:cNvPr>
          <p:cNvCxnSpPr/>
          <p:nvPr/>
        </p:nvCxnSpPr>
        <p:spPr>
          <a:xfrm>
            <a:off x="475625" y="1109271"/>
            <a:ext cx="2476200" cy="0"/>
          </a:xfrm>
          <a:prstGeom prst="straightConnector1">
            <a:avLst/>
          </a:prstGeom>
          <a:noFill/>
          <a:ln w="38100" cap="flat" cmpd="sng">
            <a:solidFill>
              <a:srgbClr val="FAC32F"/>
            </a:solidFill>
            <a:prstDash val="solid"/>
            <a:round/>
            <a:headEnd type="none" w="med" len="med"/>
            <a:tailEnd type="none" w="med" len="med"/>
          </a:ln>
        </p:spPr>
      </p:cxnSp>
      <p:sp>
        <p:nvSpPr>
          <p:cNvPr id="18" name="Google Shape;891;p130">
            <a:extLst>
              <a:ext uri="{FF2B5EF4-FFF2-40B4-BE49-F238E27FC236}">
                <a16:creationId xmlns:a16="http://schemas.microsoft.com/office/drawing/2014/main" id="{D9171EBA-A7EB-307A-3831-54E7BCD68CF0}"/>
              </a:ext>
            </a:extLst>
          </p:cNvPr>
          <p:cNvSpPr txBox="1">
            <a:spLocks/>
          </p:cNvSpPr>
          <p:nvPr/>
        </p:nvSpPr>
        <p:spPr>
          <a:xfrm>
            <a:off x="468313" y="1188000"/>
            <a:ext cx="3779491" cy="374976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Raleway" panose="020B0803030101060003" pitchFamily="34" charset="0"/>
                <a:ea typeface="Raleway" panose="020B0803030101060003" pitchFamily="34" charset="0"/>
                <a:cs typeface="Arial"/>
                <a:sym typeface="Arial"/>
              </a:defRPr>
            </a:lvl1pPr>
            <a:lvl2pPr marL="914400" marR="0" lvl="1"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000"/>
              </a:spcBef>
              <a:spcAft>
                <a:spcPts val="10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indent="0">
              <a:lnSpc>
                <a:spcPct val="104000"/>
              </a:lnSpc>
              <a:spcBef>
                <a:spcPts val="600"/>
              </a:spcBef>
              <a:buFont typeface="Arial"/>
              <a:buNone/>
            </a:pPr>
            <a:r>
              <a:rPr lang="en-US" sz="1050" dirty="0">
                <a:latin typeface="Raleway Medium" pitchFamily="2" charset="0"/>
                <a:ea typeface="Raleway Light"/>
                <a:cs typeface="Raleway Light"/>
                <a:sym typeface="Raleway Light"/>
              </a:rPr>
              <a:t>Sometimes, there was not a strong enough rationale given for some COVID-19 rules, which reduced people’s compliance with them, for example, being required to wear a mask when flying or going to a restaurant, but not having to at a concert of 3000.</a:t>
            </a:r>
          </a:p>
          <a:p>
            <a:pPr marL="0" indent="0">
              <a:lnSpc>
                <a:spcPct val="104000"/>
              </a:lnSpc>
              <a:spcBef>
                <a:spcPts val="600"/>
              </a:spcBef>
              <a:buFont typeface="Arial"/>
              <a:buNone/>
            </a:pPr>
            <a:r>
              <a:rPr lang="en-US" sz="1050" dirty="0">
                <a:latin typeface="Raleway Medium" pitchFamily="2" charset="0"/>
                <a:ea typeface="Raleway Light"/>
                <a:cs typeface="Raleway Light"/>
                <a:sym typeface="Raleway Light"/>
              </a:rPr>
              <a:t>Communication campaigns such as ‘Get your Dot’ and ‘Protect our whakapapa’ were mentioned. However, participants suggested that, overall, communications were not sufficiently tailored to the different communities. Related to this, participants suggested there were few Māori presenters in the mainstream media (TV).</a:t>
            </a:r>
          </a:p>
          <a:p>
            <a:pPr marL="0" indent="0">
              <a:lnSpc>
                <a:spcPct val="104000"/>
              </a:lnSpc>
              <a:spcBef>
                <a:spcPts val="600"/>
              </a:spcBef>
              <a:buFont typeface="Arial"/>
              <a:buNone/>
            </a:pPr>
            <a:r>
              <a:rPr lang="en-US" sz="1050" dirty="0">
                <a:latin typeface="Raleway Medium" pitchFamily="2" charset="0"/>
                <a:ea typeface="Raleway Light"/>
                <a:cs typeface="Raleway Light"/>
                <a:sym typeface="Raleway Light"/>
              </a:rPr>
              <a:t>Yet other communications were </a:t>
            </a:r>
            <a:r>
              <a:rPr lang="en-US" sz="1050" dirty="0" err="1">
                <a:latin typeface="Raleway Medium" pitchFamily="2" charset="0"/>
                <a:ea typeface="Raleway Light"/>
                <a:cs typeface="Raleway Light"/>
                <a:sym typeface="Raleway Light"/>
              </a:rPr>
              <a:t>stigmatising</a:t>
            </a:r>
            <a:r>
              <a:rPr lang="en-US" sz="1050" dirty="0">
                <a:latin typeface="Raleway Medium" pitchFamily="2" charset="0"/>
                <a:ea typeface="Raleway Light"/>
                <a:cs typeface="Raleway Light"/>
                <a:sym typeface="Raleway Light"/>
              </a:rPr>
              <a:t>, such as what happened in relation to the Delta outbreak amongst the Assembly of God (AOG) Pacific community in South Auckland. The public heard that this community was ‘not cooperating’, when really they just didn’t understand what they had to do.</a:t>
            </a:r>
          </a:p>
          <a:p>
            <a:pPr marL="0" indent="0">
              <a:lnSpc>
                <a:spcPct val="104000"/>
              </a:lnSpc>
              <a:spcBef>
                <a:spcPts val="600"/>
              </a:spcBef>
              <a:buFont typeface="Arial"/>
              <a:buNone/>
            </a:pPr>
            <a:r>
              <a:rPr lang="en-US" sz="1050" dirty="0">
                <a:latin typeface="Raleway Medium" pitchFamily="2" charset="0"/>
                <a:ea typeface="Raleway Light"/>
                <a:cs typeface="Raleway Light"/>
                <a:sym typeface="Raleway Light"/>
              </a:rPr>
              <a:t>Misinformation on social media was also an issue. For example, we heard about vaccination conspiracies that whānau were exposed to on Facebook. </a:t>
            </a:r>
          </a:p>
        </p:txBody>
      </p:sp>
      <p:grpSp>
        <p:nvGrpSpPr>
          <p:cNvPr id="9" name="Group 8">
            <a:extLst>
              <a:ext uri="{FF2B5EF4-FFF2-40B4-BE49-F238E27FC236}">
                <a16:creationId xmlns:a16="http://schemas.microsoft.com/office/drawing/2014/main" id="{2A1E7784-999A-B4FC-3170-1063C5477511}"/>
              </a:ext>
              <a:ext uri="{C183D7F6-B498-43B3-948B-1728B52AA6E4}">
                <adec:decorative xmlns:adec="http://schemas.microsoft.com/office/drawing/2017/decorative" val="1"/>
              </a:ext>
            </a:extLst>
          </p:cNvPr>
          <p:cNvGrpSpPr/>
          <p:nvPr/>
        </p:nvGrpSpPr>
        <p:grpSpPr>
          <a:xfrm>
            <a:off x="4673601" y="203630"/>
            <a:ext cx="4304950" cy="4696617"/>
            <a:chOff x="4673601" y="203630"/>
            <a:chExt cx="4304950" cy="4696617"/>
          </a:xfrm>
        </p:grpSpPr>
        <p:sp>
          <p:nvSpPr>
            <p:cNvPr id="12" name="Google Shape;1167;p153">
              <a:extLst>
                <a:ext uri="{FF2B5EF4-FFF2-40B4-BE49-F238E27FC236}">
                  <a16:creationId xmlns:a16="http://schemas.microsoft.com/office/drawing/2014/main" id="{56B3FDC0-9644-D267-4DBA-0B0FD4C8B2E3}"/>
                </a:ext>
              </a:extLst>
            </p:cNvPr>
            <p:cNvSpPr/>
            <p:nvPr/>
          </p:nvSpPr>
          <p:spPr>
            <a:xfrm>
              <a:off x="4673601" y="203630"/>
              <a:ext cx="1937670" cy="853200"/>
            </a:xfrm>
            <a:prstGeom prst="wedgeRectCallout">
              <a:avLst>
                <a:gd name="adj1" fmla="val 6672"/>
                <a:gd name="adj2" fmla="val 55931"/>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99000"/>
                </a:lnSpc>
                <a:spcBef>
                  <a:spcPts val="0"/>
                </a:spcBef>
                <a:spcAft>
                  <a:spcPts val="0"/>
                </a:spcAft>
                <a:buNone/>
              </a:pPr>
              <a:r>
                <a:rPr lang="en" sz="1000" dirty="0">
                  <a:solidFill>
                    <a:srgbClr val="434343"/>
                  </a:solidFill>
                  <a:latin typeface="Raleway"/>
                  <a:ea typeface="Raleway"/>
                  <a:cs typeface="Raleway"/>
                  <a:sym typeface="Raleway"/>
                </a:rPr>
                <a:t>“The (comms) products did not reflect how we understood our world…”</a:t>
              </a:r>
              <a:endParaRPr sz="1000" dirty="0">
                <a:solidFill>
                  <a:srgbClr val="434343"/>
                </a:solidFill>
                <a:latin typeface="Raleway Medium" pitchFamily="2" charset="0"/>
                <a:ea typeface="Raleway"/>
                <a:cs typeface="Raleway"/>
                <a:sym typeface="Raleway"/>
              </a:endParaRPr>
            </a:p>
            <a:p>
              <a:pPr marL="0" lvl="0" indent="0" algn="l" rtl="0">
                <a:lnSpc>
                  <a:spcPct val="99000"/>
                </a:lnSpc>
                <a:spcBef>
                  <a:spcPts val="0"/>
                </a:spcBef>
                <a:spcAft>
                  <a:spcPts val="0"/>
                </a:spcAft>
                <a:buNone/>
              </a:pPr>
              <a:r>
                <a:rPr lang="en" sz="1000" dirty="0">
                  <a:solidFill>
                    <a:srgbClr val="434343"/>
                  </a:solidFill>
                  <a:latin typeface="Raleway Medium" pitchFamily="2" charset="0"/>
                  <a:ea typeface="Raleway"/>
                  <a:cs typeface="Raleway"/>
                  <a:sym typeface="Raleway"/>
                </a:rPr>
                <a:t>-Community stakeholder</a:t>
              </a:r>
              <a:endParaRPr sz="1000" dirty="0">
                <a:solidFill>
                  <a:srgbClr val="434343"/>
                </a:solidFill>
                <a:latin typeface="Raleway Medium" pitchFamily="2" charset="0"/>
                <a:ea typeface="Raleway"/>
                <a:cs typeface="Raleway"/>
                <a:sym typeface="Raleway"/>
              </a:endParaRPr>
            </a:p>
          </p:txBody>
        </p:sp>
        <p:sp>
          <p:nvSpPr>
            <p:cNvPr id="4" name="Google Shape;1163;p153">
              <a:extLst>
                <a:ext uri="{FF2B5EF4-FFF2-40B4-BE49-F238E27FC236}">
                  <a16:creationId xmlns:a16="http://schemas.microsoft.com/office/drawing/2014/main" id="{2F232D9B-CA11-C7AC-84BB-FF3AB89CA5FF}"/>
                </a:ext>
              </a:extLst>
            </p:cNvPr>
            <p:cNvSpPr/>
            <p:nvPr/>
          </p:nvSpPr>
          <p:spPr>
            <a:xfrm>
              <a:off x="6723454" y="203630"/>
              <a:ext cx="2232000" cy="1140616"/>
            </a:xfrm>
            <a:prstGeom prst="wedgeRectCallout">
              <a:avLst>
                <a:gd name="adj1" fmla="val -4294"/>
                <a:gd name="adj2" fmla="val 58843"/>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99000"/>
                </a:lnSpc>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“Because I’ll tell you what, our community has had to face a lot of media flak during COVID, and politically as well… It was put up everywhere, on the paper, on the bloody thing.” </a:t>
              </a:r>
              <a:endParaRPr sz="1000" dirty="0">
                <a:solidFill>
                  <a:srgbClr val="434343"/>
                </a:solidFill>
                <a:latin typeface="Raleway Medium" pitchFamily="2" charset="0"/>
                <a:ea typeface="Raleway"/>
                <a:cs typeface="Raleway"/>
                <a:sym typeface="Raleway"/>
              </a:endParaRPr>
            </a:p>
            <a:p>
              <a:pPr marL="0" lvl="0" indent="0" algn="l" rtl="0">
                <a:lnSpc>
                  <a:spcPct val="99000"/>
                </a:lnSpc>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6" name="Google Shape;1165;p153">
              <a:extLst>
                <a:ext uri="{FF2B5EF4-FFF2-40B4-BE49-F238E27FC236}">
                  <a16:creationId xmlns:a16="http://schemas.microsoft.com/office/drawing/2014/main" id="{A3C67657-C37A-A809-4142-871C7952FF83}"/>
                </a:ext>
              </a:extLst>
            </p:cNvPr>
            <p:cNvSpPr/>
            <p:nvPr/>
          </p:nvSpPr>
          <p:spPr>
            <a:xfrm>
              <a:off x="6723454" y="1507588"/>
              <a:ext cx="2232000" cy="586935"/>
            </a:xfrm>
            <a:prstGeom prst="wedgeRectCallout">
              <a:avLst>
                <a:gd name="adj1" fmla="val -7014"/>
                <a:gd name="adj2" fmla="val 6014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99000"/>
                </a:lnSpc>
                <a:spcBef>
                  <a:spcPts val="0"/>
                </a:spcBef>
                <a:spcAft>
                  <a:spcPts val="0"/>
                </a:spcAft>
                <a:buNone/>
              </a:pPr>
              <a:r>
                <a:rPr lang="en" sz="1000" dirty="0">
                  <a:solidFill>
                    <a:srgbClr val="434343"/>
                  </a:solidFill>
                  <a:latin typeface="Raleway"/>
                  <a:ea typeface="Raleway"/>
                  <a:cs typeface="Raleway"/>
                  <a:sym typeface="Raleway"/>
                </a:rPr>
                <a:t>“ I think media built a lot of fear in people.” </a:t>
              </a:r>
              <a:endParaRPr sz="1000" dirty="0">
                <a:solidFill>
                  <a:srgbClr val="434343"/>
                </a:solidFill>
                <a:latin typeface="Raleway Medium" pitchFamily="2" charset="0"/>
                <a:ea typeface="Raleway"/>
                <a:cs typeface="Raleway"/>
                <a:sym typeface="Raleway"/>
              </a:endParaRPr>
            </a:p>
            <a:p>
              <a:pPr marL="0" lvl="0" indent="0" algn="l" rtl="0">
                <a:lnSpc>
                  <a:spcPct val="99000"/>
                </a:lnSpc>
                <a:spcBef>
                  <a:spcPts val="0"/>
                </a:spcBef>
                <a:spcAft>
                  <a:spcPts val="0"/>
                </a:spcAft>
                <a:buNone/>
              </a:pPr>
              <a:r>
                <a:rPr lang="en" sz="1000" dirty="0">
                  <a:solidFill>
                    <a:srgbClr val="434343"/>
                  </a:solidFill>
                  <a:latin typeface="Raleway Medium" pitchFamily="2" charset="0"/>
                  <a:ea typeface="Raleway"/>
                  <a:cs typeface="Raleway"/>
                  <a:sym typeface="Raleway"/>
                </a:rPr>
                <a:t>- Carer of whānau with a disability</a:t>
              </a:r>
              <a:endParaRPr sz="1000" dirty="0">
                <a:solidFill>
                  <a:srgbClr val="434343"/>
                </a:solidFill>
                <a:latin typeface="Raleway Medium" pitchFamily="2" charset="0"/>
                <a:ea typeface="Raleway"/>
                <a:cs typeface="Raleway"/>
                <a:sym typeface="Raleway"/>
              </a:endParaRPr>
            </a:p>
          </p:txBody>
        </p:sp>
        <p:sp>
          <p:nvSpPr>
            <p:cNvPr id="5" name="Google Shape;1164;p153">
              <a:extLst>
                <a:ext uri="{FF2B5EF4-FFF2-40B4-BE49-F238E27FC236}">
                  <a16:creationId xmlns:a16="http://schemas.microsoft.com/office/drawing/2014/main" id="{DA2BB6E8-1E8F-E422-C7D2-A79943E0DEEF}"/>
                </a:ext>
              </a:extLst>
            </p:cNvPr>
            <p:cNvSpPr/>
            <p:nvPr/>
          </p:nvSpPr>
          <p:spPr>
            <a:xfrm>
              <a:off x="4673601" y="1179343"/>
              <a:ext cx="1936800" cy="991200"/>
            </a:xfrm>
            <a:prstGeom prst="wedgeRectCallout">
              <a:avLst>
                <a:gd name="adj1" fmla="val 6672"/>
                <a:gd name="adj2" fmla="val 55931"/>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99000"/>
                </a:lnSpc>
                <a:spcBef>
                  <a:spcPts val="0"/>
                </a:spcBef>
                <a:spcAft>
                  <a:spcPts val="0"/>
                </a:spcAft>
                <a:buNone/>
              </a:pPr>
              <a:r>
                <a:rPr lang="en" sz="1000" dirty="0">
                  <a:solidFill>
                    <a:srgbClr val="434343"/>
                  </a:solidFill>
                  <a:latin typeface="Raleway"/>
                  <a:ea typeface="Raleway"/>
                  <a:cs typeface="Raleway"/>
                  <a:sym typeface="Raleway"/>
                </a:rPr>
                <a:t>“They (sex workers) didn’t have COVID, they weren’t reachable to the mainstream information.” </a:t>
              </a:r>
              <a:endParaRPr sz="1000" dirty="0">
                <a:solidFill>
                  <a:srgbClr val="434343"/>
                </a:solidFill>
                <a:latin typeface="Raleway Medium" pitchFamily="2" charset="0"/>
                <a:ea typeface="Raleway"/>
                <a:cs typeface="Raleway"/>
                <a:sym typeface="Raleway"/>
              </a:endParaRPr>
            </a:p>
            <a:p>
              <a:pPr marL="0" lvl="0" indent="0" algn="l" rtl="0">
                <a:lnSpc>
                  <a:spcPct val="99000"/>
                </a:lnSpc>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3" name="Google Shape;1162;p153">
              <a:extLst>
                <a:ext uri="{FF2B5EF4-FFF2-40B4-BE49-F238E27FC236}">
                  <a16:creationId xmlns:a16="http://schemas.microsoft.com/office/drawing/2014/main" id="{4412F9CA-2C1F-9DF5-A33D-0972DF4B6B5C}"/>
                </a:ext>
              </a:extLst>
            </p:cNvPr>
            <p:cNvSpPr/>
            <p:nvPr/>
          </p:nvSpPr>
          <p:spPr>
            <a:xfrm>
              <a:off x="4673601" y="2306300"/>
              <a:ext cx="4304950" cy="999608"/>
            </a:xfrm>
            <a:prstGeom prst="wedgeRectCallout">
              <a:avLst>
                <a:gd name="adj1" fmla="val -39702"/>
                <a:gd name="adj2" fmla="val 57562"/>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99000"/>
                </a:lnSpc>
                <a:spcBef>
                  <a:spcPts val="0"/>
                </a:spcBef>
                <a:spcAft>
                  <a:spcPts val="0"/>
                </a:spcAft>
                <a:buNone/>
              </a:pPr>
              <a:r>
                <a:rPr lang="en" sz="1000" dirty="0">
                  <a:solidFill>
                    <a:srgbClr val="434343"/>
                  </a:solidFill>
                  <a:latin typeface="Raleway"/>
                  <a:ea typeface="Raleway"/>
                  <a:cs typeface="Raleway"/>
                  <a:sym typeface="Raleway"/>
                </a:rPr>
                <a:t>“They just didn’t know how to operate smart, like adopting other Government agency’s.. who were developing resources, ie, Pasifika peoples had amazing messaging and that was going out to Pasifika people themselves. Public health were probably the worst at getting messages out, worst.” </a:t>
              </a:r>
              <a:br>
                <a:rPr lang="en" sz="1000" dirty="0">
                  <a:solidFill>
                    <a:srgbClr val="434343"/>
                  </a:solidFill>
                  <a:latin typeface="Raleway"/>
                  <a:ea typeface="Raleway"/>
                  <a:cs typeface="Raleway"/>
                  <a:sym typeface="Raleway"/>
                </a:rPr>
              </a:b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7" name="Google Shape;1166;p153">
              <a:extLst>
                <a:ext uri="{FF2B5EF4-FFF2-40B4-BE49-F238E27FC236}">
                  <a16:creationId xmlns:a16="http://schemas.microsoft.com/office/drawing/2014/main" id="{22C98255-6C99-865D-D1C4-93CACBA85FFF}"/>
                </a:ext>
              </a:extLst>
            </p:cNvPr>
            <p:cNvSpPr/>
            <p:nvPr/>
          </p:nvSpPr>
          <p:spPr>
            <a:xfrm>
              <a:off x="4673601" y="3447708"/>
              <a:ext cx="1800000" cy="1452539"/>
            </a:xfrm>
            <a:prstGeom prst="wedgeRectCallout">
              <a:avLst>
                <a:gd name="adj1" fmla="val -37517"/>
                <a:gd name="adj2" fmla="val 55337"/>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99000"/>
                </a:lnSpc>
                <a:spcBef>
                  <a:spcPts val="0"/>
                </a:spcBef>
                <a:spcAft>
                  <a:spcPts val="0"/>
                </a:spcAft>
                <a:buNone/>
              </a:pPr>
              <a:r>
                <a:rPr lang="en" sz="1000" dirty="0">
                  <a:solidFill>
                    <a:srgbClr val="434343"/>
                  </a:solidFill>
                  <a:latin typeface="Raleway"/>
                  <a:ea typeface="Raleway"/>
                  <a:cs typeface="Raleway"/>
                  <a:sym typeface="Raleway"/>
                </a:rPr>
                <a:t>“I did not understand why people were confused about the COVID regulations … until I got COVID and I was receiving different information from different places.”  </a:t>
              </a:r>
              <a:br>
                <a:rPr lang="en" sz="1000" dirty="0">
                  <a:solidFill>
                    <a:srgbClr val="434343"/>
                  </a:solidFill>
                  <a:latin typeface="Raleway"/>
                  <a:ea typeface="Raleway"/>
                  <a:cs typeface="Raleway"/>
                  <a:sym typeface="Raleway"/>
                </a:rPr>
              </a:br>
              <a:r>
                <a:rPr lang="en" sz="1000" dirty="0">
                  <a:solidFill>
                    <a:srgbClr val="434343"/>
                  </a:solidFill>
                  <a:latin typeface="Raleway Medium" pitchFamily="2" charset="0"/>
                  <a:ea typeface="Raleway"/>
                  <a:cs typeface="Raleway"/>
                  <a:sym typeface="Raleway"/>
                </a:rPr>
                <a:t>- Whānau Māori</a:t>
              </a:r>
              <a:endParaRPr sz="1000" dirty="0">
                <a:solidFill>
                  <a:srgbClr val="434343"/>
                </a:solidFill>
                <a:latin typeface="Raleway Medium" pitchFamily="2" charset="0"/>
                <a:ea typeface="Raleway"/>
                <a:cs typeface="Raleway"/>
                <a:sym typeface="Raleway"/>
              </a:endParaRPr>
            </a:p>
          </p:txBody>
        </p:sp>
        <p:sp>
          <p:nvSpPr>
            <p:cNvPr id="25" name="Google Shape;1168;p153">
              <a:extLst>
                <a:ext uri="{FF2B5EF4-FFF2-40B4-BE49-F238E27FC236}">
                  <a16:creationId xmlns:a16="http://schemas.microsoft.com/office/drawing/2014/main" id="{42679A2A-5BFE-9DD3-8594-F36148D99A26}"/>
                </a:ext>
              </a:extLst>
            </p:cNvPr>
            <p:cNvSpPr/>
            <p:nvPr/>
          </p:nvSpPr>
          <p:spPr>
            <a:xfrm>
              <a:off x="6580554" y="3447709"/>
              <a:ext cx="2110154" cy="1233708"/>
            </a:xfrm>
            <a:prstGeom prst="wedgeRectCallout">
              <a:avLst>
                <a:gd name="adj1" fmla="val -6414"/>
                <a:gd name="adj2" fmla="val 5960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99000"/>
                </a:lnSpc>
                <a:spcBef>
                  <a:spcPts val="0"/>
                </a:spcBef>
                <a:spcAft>
                  <a:spcPts val="0"/>
                </a:spcAft>
                <a:buNone/>
              </a:pPr>
              <a:r>
                <a:rPr lang="en" sz="1000" dirty="0">
                  <a:solidFill>
                    <a:srgbClr val="434343"/>
                  </a:solidFill>
                  <a:latin typeface="Raleway"/>
                  <a:ea typeface="Raleway"/>
                  <a:cs typeface="Raleway"/>
                  <a:sym typeface="Raleway"/>
                </a:rPr>
                <a:t>“It doesn’t matter how many millions of money you put into messaging, it has to be delivered by our people for our people, not in a Pākehā framework.” </a:t>
              </a:r>
              <a:endParaRPr sz="1000" dirty="0">
                <a:solidFill>
                  <a:srgbClr val="434343"/>
                </a:solidFill>
                <a:latin typeface="Raleway Medium" pitchFamily="2" charset="0"/>
                <a:ea typeface="Raleway"/>
                <a:cs typeface="Raleway"/>
                <a:sym typeface="Raleway"/>
              </a:endParaRPr>
            </a:p>
            <a:p>
              <a:pPr marL="0" lvl="0" indent="0" algn="l" rtl="0">
                <a:lnSpc>
                  <a:spcPct val="99000"/>
                </a:lnSpc>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grpSp>
      <p:sp>
        <p:nvSpPr>
          <p:cNvPr id="2" name="Google Shape;8;p1">
            <a:extLst>
              <a:ext uri="{FF2B5EF4-FFF2-40B4-BE49-F238E27FC236}">
                <a16:creationId xmlns:a16="http://schemas.microsoft.com/office/drawing/2014/main" id="{660C17CB-28D2-2A62-D893-695CB93FEBC7}"/>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40</a:t>
            </a:fld>
            <a:endParaRPr lang="en" dirty="0"/>
          </a:p>
        </p:txBody>
      </p:sp>
    </p:spTree>
    <p:extLst>
      <p:ext uri="{BB962C8B-B14F-4D97-AF65-F5344CB8AC3E}">
        <p14:creationId xmlns:p14="http://schemas.microsoft.com/office/powerpoint/2010/main" val="2669456525"/>
      </p:ext>
    </p:extLst>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8" name="Google Shape;889;p130">
            <a:extLst>
              <a:ext uri="{FF2B5EF4-FFF2-40B4-BE49-F238E27FC236}">
                <a16:creationId xmlns:a16="http://schemas.microsoft.com/office/drawing/2014/main" id="{F298722E-4275-BC15-4223-3FF9BCA11464}"/>
              </a:ext>
            </a:extLst>
          </p:cNvPr>
          <p:cNvSpPr txBox="1">
            <a:spLocks noGrp="1"/>
          </p:cNvSpPr>
          <p:nvPr>
            <p:ph type="title" idx="4294967295"/>
          </p:nvPr>
        </p:nvSpPr>
        <p:spPr>
          <a:xfrm>
            <a:off x="449999" y="335462"/>
            <a:ext cx="4114049" cy="723718"/>
          </a:xfrm>
          <a:prstGeom prst="rect">
            <a:avLst/>
          </a:prstGeom>
          <a:solidFill>
            <a:schemeClr val="lt1"/>
          </a:solid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5000"/>
              </a:lnSpc>
              <a:spcBef>
                <a:spcPts val="0"/>
              </a:spcBef>
              <a:spcAft>
                <a:spcPts val="0"/>
              </a:spcAft>
              <a:buClr>
                <a:srgbClr val="000000"/>
              </a:buClr>
              <a:buSzPts val="1400"/>
              <a:buFont typeface="Arial"/>
              <a:buNone/>
              <a:tabLst/>
              <a:defRPr/>
            </a:pPr>
            <a:r>
              <a:rPr kumimoji="0" lang="en-US" sz="1900" b="1" i="0" u="none" strike="noStrike" kern="0" cap="none" spc="-20" normalizeH="0" baseline="0" noProof="0" dirty="0">
                <a:ln>
                  <a:noFill/>
                </a:ln>
                <a:effectLst/>
                <a:uLnTx/>
                <a:uFillTx/>
                <a:latin typeface="Raleway"/>
                <a:ea typeface="Raleway"/>
                <a:cs typeface="Raleway"/>
                <a:sym typeface="Raleway"/>
              </a:rPr>
              <a:t>14. We would like resources </a:t>
            </a:r>
          </a:p>
          <a:p>
            <a:pPr marL="0" marR="0" lvl="0" indent="0" algn="l" defTabSz="914400" rtl="0" eaLnBrk="1" fontAlgn="auto" latinLnBrk="0" hangingPunct="1">
              <a:lnSpc>
                <a:spcPct val="105000"/>
              </a:lnSpc>
              <a:spcBef>
                <a:spcPts val="0"/>
              </a:spcBef>
              <a:spcAft>
                <a:spcPts val="0"/>
              </a:spcAft>
              <a:buClr>
                <a:srgbClr val="000000"/>
              </a:buClr>
              <a:buSzPts val="1400"/>
              <a:buFont typeface="Arial"/>
              <a:buNone/>
              <a:tabLst/>
              <a:defRPr/>
            </a:pPr>
            <a:r>
              <a:rPr kumimoji="0" lang="en-US" sz="1900" b="1" i="0" u="none" strike="noStrike" kern="0" cap="none" spc="-20" normalizeH="0" baseline="0" noProof="0" dirty="0">
                <a:ln>
                  <a:noFill/>
                </a:ln>
                <a:effectLst/>
                <a:uLnTx/>
                <a:uFillTx/>
                <a:latin typeface="Raleway"/>
                <a:ea typeface="Raleway"/>
                <a:cs typeface="Raleway"/>
                <a:sym typeface="Raleway"/>
              </a:rPr>
              <a:t>to be more freed up to support the efforts of our community leaders</a:t>
            </a:r>
          </a:p>
        </p:txBody>
      </p:sp>
      <p:cxnSp>
        <p:nvCxnSpPr>
          <p:cNvPr id="20" name="Google Shape;453;p64">
            <a:extLst>
              <a:ext uri="{FF2B5EF4-FFF2-40B4-BE49-F238E27FC236}">
                <a16:creationId xmlns:a16="http://schemas.microsoft.com/office/drawing/2014/main" id="{580AE5FD-C4F4-20B5-3EE9-D1BE150A3EFB}"/>
              </a:ext>
              <a:ext uri="{C183D7F6-B498-43B3-948B-1728B52AA6E4}">
                <adec:decorative xmlns:adec="http://schemas.microsoft.com/office/drawing/2017/decorative" val="1"/>
              </a:ext>
            </a:extLst>
          </p:cNvPr>
          <p:cNvCxnSpPr/>
          <p:nvPr/>
        </p:nvCxnSpPr>
        <p:spPr>
          <a:xfrm>
            <a:off x="475625" y="1109271"/>
            <a:ext cx="2476200" cy="0"/>
          </a:xfrm>
          <a:prstGeom prst="straightConnector1">
            <a:avLst/>
          </a:prstGeom>
          <a:noFill/>
          <a:ln w="38100" cap="flat" cmpd="sng">
            <a:solidFill>
              <a:srgbClr val="FAC32F"/>
            </a:solidFill>
            <a:prstDash val="solid"/>
            <a:round/>
            <a:headEnd type="none" w="med" len="med"/>
            <a:tailEnd type="none" w="med" len="med"/>
          </a:ln>
        </p:spPr>
      </p:cxnSp>
      <p:sp>
        <p:nvSpPr>
          <p:cNvPr id="19" name="Google Shape;891;p130">
            <a:extLst>
              <a:ext uri="{FF2B5EF4-FFF2-40B4-BE49-F238E27FC236}">
                <a16:creationId xmlns:a16="http://schemas.microsoft.com/office/drawing/2014/main" id="{5792B21C-9551-9648-5431-09BAD16D2C4D}"/>
              </a:ext>
            </a:extLst>
          </p:cNvPr>
          <p:cNvSpPr txBox="1">
            <a:spLocks/>
          </p:cNvSpPr>
          <p:nvPr/>
        </p:nvSpPr>
        <p:spPr>
          <a:xfrm>
            <a:off x="468313" y="1188000"/>
            <a:ext cx="3646487" cy="212877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Raleway" panose="020B0803030101060003" pitchFamily="34" charset="0"/>
                <a:ea typeface="Raleway" panose="020B0803030101060003" pitchFamily="34" charset="0"/>
                <a:cs typeface="Arial"/>
                <a:sym typeface="Arial"/>
              </a:defRPr>
            </a:lvl1pPr>
            <a:lvl2pPr marL="914400" marR="0" lvl="1"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000"/>
              </a:spcBef>
              <a:spcAft>
                <a:spcPts val="10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Resourcing provided by the Government was frequently mentioned as an enabler for COVID-19 related services, particularly earlier in the response. </a:t>
            </a:r>
          </a:p>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However, there was a desire expressed for more funding to be freed up to community leaders, including disability providers.</a:t>
            </a:r>
          </a:p>
          <a:p>
            <a:pPr marL="0" indent="0">
              <a:lnSpc>
                <a:spcPct val="104000"/>
              </a:lnSpc>
              <a:spcBef>
                <a:spcPts val="600"/>
              </a:spcBef>
              <a:buFont typeface="Arial"/>
              <a:buNone/>
            </a:pPr>
            <a:r>
              <a:rPr lang="en-US" sz="1100" dirty="0">
                <a:latin typeface="Raleway Medium" pitchFamily="2" charset="0"/>
                <a:ea typeface="Raleway Light"/>
                <a:cs typeface="Raleway Light"/>
                <a:sym typeface="Raleway Light"/>
              </a:rPr>
              <a:t>This would enable </a:t>
            </a:r>
            <a:r>
              <a:rPr lang="en-US" sz="1100" dirty="0" err="1">
                <a:latin typeface="Raleway Medium" pitchFamily="2" charset="0"/>
                <a:ea typeface="Raleway Light"/>
                <a:cs typeface="Raleway Light"/>
                <a:sym typeface="Raleway Light"/>
              </a:rPr>
              <a:t>Tinorangatiratanga</a:t>
            </a:r>
            <a:r>
              <a:rPr lang="en-US" sz="1100" dirty="0">
                <a:latin typeface="Raleway Medium" pitchFamily="2" charset="0"/>
                <a:ea typeface="Raleway Light"/>
                <a:cs typeface="Raleway Light"/>
                <a:sym typeface="Raleway Light"/>
              </a:rPr>
              <a:t>.</a:t>
            </a:r>
          </a:p>
        </p:txBody>
      </p:sp>
      <p:grpSp>
        <p:nvGrpSpPr>
          <p:cNvPr id="3" name="Group 2">
            <a:extLst>
              <a:ext uri="{FF2B5EF4-FFF2-40B4-BE49-F238E27FC236}">
                <a16:creationId xmlns:a16="http://schemas.microsoft.com/office/drawing/2014/main" id="{C02F0698-4315-C408-3043-6DC4E53FAE0D}"/>
              </a:ext>
              <a:ext uri="{C183D7F6-B498-43B3-948B-1728B52AA6E4}">
                <adec:decorative xmlns:adec="http://schemas.microsoft.com/office/drawing/2017/decorative" val="1"/>
              </a:ext>
            </a:extLst>
          </p:cNvPr>
          <p:cNvGrpSpPr/>
          <p:nvPr/>
        </p:nvGrpSpPr>
        <p:grpSpPr>
          <a:xfrm>
            <a:off x="4681414" y="144924"/>
            <a:ext cx="4353172" cy="4814090"/>
            <a:chOff x="4681414" y="144924"/>
            <a:chExt cx="4353172" cy="4814090"/>
          </a:xfrm>
        </p:grpSpPr>
        <p:sp>
          <p:nvSpPr>
            <p:cNvPr id="8" name="Google Shape;1178;p154">
              <a:extLst>
                <a:ext uri="{FF2B5EF4-FFF2-40B4-BE49-F238E27FC236}">
                  <a16:creationId xmlns:a16="http://schemas.microsoft.com/office/drawing/2014/main" id="{2C6A4D00-E818-ABE3-7CC7-5763C26617C8}"/>
                </a:ext>
              </a:extLst>
            </p:cNvPr>
            <p:cNvSpPr/>
            <p:nvPr/>
          </p:nvSpPr>
          <p:spPr>
            <a:xfrm>
              <a:off x="4681414" y="144924"/>
              <a:ext cx="4353171" cy="864000"/>
            </a:xfrm>
            <a:prstGeom prst="wedgeRectCallout">
              <a:avLst>
                <a:gd name="adj1" fmla="val -36221"/>
                <a:gd name="adj2" fmla="val 59787"/>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Raleway"/>
                  <a:ea typeface="Raleway"/>
                  <a:cs typeface="Raleway"/>
                  <a:sym typeface="Raleway"/>
                </a:rPr>
                <a:t>“I think it’s the opportunity to advance the kōrero that the freeing of the resource and the support of Māori leaders in communities is the way forward to address a number of social and health issues, not just the pandemic.” </a:t>
              </a:r>
              <a:br>
                <a:rPr lang="en" sz="1000" dirty="0">
                  <a:solidFill>
                    <a:srgbClr val="434343"/>
                  </a:solidFill>
                  <a:latin typeface="Raleway"/>
                  <a:ea typeface="Raleway"/>
                  <a:cs typeface="Raleway"/>
                  <a:sym typeface="Raleway"/>
                </a:rPr>
              </a:br>
              <a:r>
                <a:rPr lang="en" sz="1000" dirty="0">
                  <a:solidFill>
                    <a:srgbClr val="434343"/>
                  </a:solidFill>
                  <a:latin typeface="Raleway Medium" pitchFamily="2" charset="0"/>
                  <a:ea typeface="Raleway"/>
                  <a:cs typeface="Raleway"/>
                  <a:sym typeface="Raleway"/>
                </a:rPr>
                <a:t>- Iwi Leadership Rōpū</a:t>
              </a:r>
              <a:endParaRPr sz="1000" dirty="0">
                <a:solidFill>
                  <a:srgbClr val="434343"/>
                </a:solidFill>
                <a:latin typeface="Raleway Medium" pitchFamily="2" charset="0"/>
                <a:ea typeface="Raleway"/>
                <a:cs typeface="Raleway"/>
                <a:sym typeface="Raleway"/>
              </a:endParaRPr>
            </a:p>
          </p:txBody>
        </p:sp>
        <p:sp>
          <p:nvSpPr>
            <p:cNvPr id="10" name="Google Shape;1180;p154">
              <a:extLst>
                <a:ext uri="{FF2B5EF4-FFF2-40B4-BE49-F238E27FC236}">
                  <a16:creationId xmlns:a16="http://schemas.microsoft.com/office/drawing/2014/main" id="{6B41649D-D9AF-D282-46F2-A5A9A4E3A40A}"/>
                </a:ext>
              </a:extLst>
            </p:cNvPr>
            <p:cNvSpPr/>
            <p:nvPr/>
          </p:nvSpPr>
          <p:spPr>
            <a:xfrm>
              <a:off x="4681414" y="1159045"/>
              <a:ext cx="2089909" cy="1404000"/>
            </a:xfrm>
            <a:prstGeom prst="wedgeRectCallout">
              <a:avLst>
                <a:gd name="adj1" fmla="val 4074"/>
                <a:gd name="adj2" fmla="val 57253"/>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Raleway"/>
                  <a:ea typeface="Raleway"/>
                  <a:cs typeface="Raleway"/>
                  <a:sym typeface="Raleway"/>
                </a:rPr>
                <a:t>“So you know, the first round, everybody came to the party, MSD, you name it, everybody came with all their pūtea, it was awesome. The second round, they says, "No, we're not going to give you any money.” </a:t>
              </a:r>
              <a:endParaRPr sz="1000" dirty="0">
                <a:solidFill>
                  <a:srgbClr val="434343"/>
                </a:solidFill>
                <a:latin typeface="Raleway Medium" pitchFamily="2" charset="0"/>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14" name="Google Shape;1183;p154">
              <a:extLst>
                <a:ext uri="{FF2B5EF4-FFF2-40B4-BE49-F238E27FC236}">
                  <a16:creationId xmlns:a16="http://schemas.microsoft.com/office/drawing/2014/main" id="{14662291-416C-571F-9B9E-F04D8D261ADE}"/>
                </a:ext>
              </a:extLst>
            </p:cNvPr>
            <p:cNvSpPr/>
            <p:nvPr/>
          </p:nvSpPr>
          <p:spPr>
            <a:xfrm>
              <a:off x="6900366" y="1159045"/>
              <a:ext cx="2134220" cy="983784"/>
            </a:xfrm>
            <a:prstGeom prst="wedgeRectCallout">
              <a:avLst>
                <a:gd name="adj1" fmla="val -34742"/>
                <a:gd name="adj2" fmla="val 60346"/>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Raleway"/>
                  <a:ea typeface="Raleway"/>
                  <a:cs typeface="Raleway"/>
                  <a:sym typeface="Raleway"/>
                </a:rPr>
                <a:t>“It would be good if MoH listened to the story of providers. They are struggling with funds; they don’t have enough staff.” </a:t>
              </a:r>
              <a:endParaRPr sz="1000" dirty="0">
                <a:solidFill>
                  <a:srgbClr val="434343"/>
                </a:solidFill>
                <a:latin typeface="Raleway Medium" pitchFamily="2" charset="0"/>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9" name="Google Shape;1179;p154">
              <a:extLst>
                <a:ext uri="{FF2B5EF4-FFF2-40B4-BE49-F238E27FC236}">
                  <a16:creationId xmlns:a16="http://schemas.microsoft.com/office/drawing/2014/main" id="{37EC94CC-E95E-58F8-E8B3-E6BB822535F3}"/>
                </a:ext>
              </a:extLst>
            </p:cNvPr>
            <p:cNvSpPr/>
            <p:nvPr/>
          </p:nvSpPr>
          <p:spPr>
            <a:xfrm>
              <a:off x="4681414" y="2756867"/>
              <a:ext cx="2123330" cy="1440000"/>
            </a:xfrm>
            <a:prstGeom prst="wedgeRectCallout">
              <a:avLst>
                <a:gd name="adj1" fmla="val -44698"/>
                <a:gd name="adj2" fmla="val 60182"/>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Raleway"/>
                  <a:ea typeface="Raleway"/>
                  <a:cs typeface="Raleway"/>
                  <a:sym typeface="Raleway"/>
                </a:rPr>
                <a:t>“..we got the funding (from MSD), so the funding was able to secure us a shop in the heart of Taita community. And we were able to run our food bank from out of there, as well as put a secondhand clothing shop.”</a:t>
              </a:r>
              <a:r>
                <a:rPr lang="en" sz="1000" dirty="0">
                  <a:solidFill>
                    <a:srgbClr val="434343"/>
                  </a:solidFill>
                  <a:latin typeface="Raleway Medium" pitchFamily="2" charset="0"/>
                  <a:ea typeface="Raleway"/>
                  <a:cs typeface="Raleway"/>
                  <a:sym typeface="Raleway"/>
                </a:rPr>
                <a:t> </a:t>
              </a:r>
              <a:endParaRPr sz="1000" dirty="0">
                <a:solidFill>
                  <a:srgbClr val="434343"/>
                </a:solidFill>
                <a:latin typeface="Raleway Medium" pitchFamily="2" charset="0"/>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12" name="Google Shape;1182;p154">
              <a:extLst>
                <a:ext uri="{FF2B5EF4-FFF2-40B4-BE49-F238E27FC236}">
                  <a16:creationId xmlns:a16="http://schemas.microsoft.com/office/drawing/2014/main" id="{EC02B445-1696-521F-43FE-3CB4644B049D}"/>
                </a:ext>
              </a:extLst>
            </p:cNvPr>
            <p:cNvSpPr/>
            <p:nvPr/>
          </p:nvSpPr>
          <p:spPr>
            <a:xfrm>
              <a:off x="6934634" y="2294492"/>
              <a:ext cx="2099952" cy="902003"/>
            </a:xfrm>
            <a:prstGeom prst="wedgeRectCallout">
              <a:avLst>
                <a:gd name="adj1" fmla="val 40190"/>
                <a:gd name="adj2" fmla="val 6233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Raleway"/>
                  <a:ea typeface="Raleway"/>
                  <a:cs typeface="Raleway"/>
                  <a:sym typeface="Raleway"/>
                </a:rPr>
                <a:t>“...it (funding) is still the drip feed - it is going through a pipette instead of a bloody great (fire hose).” </a:t>
              </a:r>
              <a:endParaRPr sz="1000" dirty="0">
                <a:solidFill>
                  <a:srgbClr val="434343"/>
                </a:solidFill>
                <a:latin typeface="Raleway Medium" pitchFamily="2" charset="0"/>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Whānau Māori</a:t>
              </a:r>
              <a:endParaRPr sz="1000" dirty="0">
                <a:solidFill>
                  <a:srgbClr val="434343"/>
                </a:solidFill>
                <a:latin typeface="Raleway Medium" pitchFamily="2" charset="0"/>
                <a:ea typeface="Raleway"/>
                <a:cs typeface="Raleway"/>
                <a:sym typeface="Raleway"/>
              </a:endParaRPr>
            </a:p>
          </p:txBody>
        </p:sp>
        <p:sp>
          <p:nvSpPr>
            <p:cNvPr id="13" name="Google Shape;1177;p154">
              <a:extLst>
                <a:ext uri="{FF2B5EF4-FFF2-40B4-BE49-F238E27FC236}">
                  <a16:creationId xmlns:a16="http://schemas.microsoft.com/office/drawing/2014/main" id="{0F53EF19-89F0-3F04-8D91-204BD2906723}"/>
                </a:ext>
              </a:extLst>
            </p:cNvPr>
            <p:cNvSpPr/>
            <p:nvPr/>
          </p:nvSpPr>
          <p:spPr>
            <a:xfrm>
              <a:off x="6876919" y="3363219"/>
              <a:ext cx="2157667" cy="833648"/>
            </a:xfrm>
            <a:prstGeom prst="wedgeRectCallout">
              <a:avLst>
                <a:gd name="adj1" fmla="val 34441"/>
                <a:gd name="adj2" fmla="val 64096"/>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Raleway"/>
                  <a:ea typeface="Raleway"/>
                  <a:cs typeface="Raleway"/>
                  <a:sym typeface="Raleway"/>
                </a:rPr>
                <a:t>“Bc obviously it was new at that time it was well resourced.” </a:t>
              </a:r>
              <a:endParaRPr sz="1000" dirty="0">
                <a:solidFill>
                  <a:srgbClr val="434343"/>
                </a:solidFill>
                <a:latin typeface="Raleway Medium" pitchFamily="2" charset="0"/>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11" name="Google Shape;1181;p154">
              <a:extLst>
                <a:ext uri="{FF2B5EF4-FFF2-40B4-BE49-F238E27FC236}">
                  <a16:creationId xmlns:a16="http://schemas.microsoft.com/office/drawing/2014/main" id="{488560F7-0DA8-0E64-9C63-F6C2EDBD077F}"/>
                </a:ext>
              </a:extLst>
            </p:cNvPr>
            <p:cNvSpPr/>
            <p:nvPr/>
          </p:nvSpPr>
          <p:spPr>
            <a:xfrm>
              <a:off x="5783384" y="4275014"/>
              <a:ext cx="2055446" cy="684000"/>
            </a:xfrm>
            <a:prstGeom prst="wedgeRectCallout">
              <a:avLst>
                <a:gd name="adj1" fmla="val 41551"/>
                <a:gd name="adj2" fmla="val 63760"/>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Raleway"/>
                  <a:ea typeface="Raleway"/>
                  <a:cs typeface="Raleway"/>
                  <a:sym typeface="Raleway"/>
                </a:rPr>
                <a:t>“I think the main thing the system is good for is paying money to fund it.” </a:t>
              </a:r>
              <a:endParaRPr sz="1000" dirty="0">
                <a:solidFill>
                  <a:srgbClr val="434343"/>
                </a:solidFill>
                <a:latin typeface="Raleway Medium" pitchFamily="2" charset="0"/>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Whānau Māori</a:t>
              </a:r>
              <a:endParaRPr sz="1000" dirty="0">
                <a:solidFill>
                  <a:srgbClr val="434343"/>
                </a:solidFill>
                <a:latin typeface="Raleway Medium" pitchFamily="2" charset="0"/>
                <a:ea typeface="Raleway"/>
                <a:cs typeface="Raleway"/>
                <a:sym typeface="Raleway"/>
              </a:endParaRPr>
            </a:p>
          </p:txBody>
        </p:sp>
      </p:grpSp>
      <p:sp>
        <p:nvSpPr>
          <p:cNvPr id="2" name="Google Shape;8;p1">
            <a:extLst>
              <a:ext uri="{FF2B5EF4-FFF2-40B4-BE49-F238E27FC236}">
                <a16:creationId xmlns:a16="http://schemas.microsoft.com/office/drawing/2014/main" id="{3CBBEA6B-3DD7-C6A7-4EB3-8CCA8F63921C}"/>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41</a:t>
            </a:fld>
            <a:endParaRPr lang="en" dirty="0"/>
          </a:p>
        </p:txBody>
      </p:sp>
    </p:spTree>
    <p:extLst>
      <p:ext uri="{BB962C8B-B14F-4D97-AF65-F5344CB8AC3E}">
        <p14:creationId xmlns:p14="http://schemas.microsoft.com/office/powerpoint/2010/main" val="2300975840"/>
      </p:ext>
    </p:extLst>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5" name="Google Shape;889;p130">
            <a:extLst>
              <a:ext uri="{FF2B5EF4-FFF2-40B4-BE49-F238E27FC236}">
                <a16:creationId xmlns:a16="http://schemas.microsoft.com/office/drawing/2014/main" id="{6DF1BD2D-3499-6060-EE87-490BBCEDEDA0}"/>
              </a:ext>
            </a:extLst>
          </p:cNvPr>
          <p:cNvSpPr txBox="1">
            <a:spLocks noGrp="1"/>
          </p:cNvSpPr>
          <p:nvPr>
            <p:ph type="title" idx="4294967295"/>
          </p:nvPr>
        </p:nvSpPr>
        <p:spPr>
          <a:xfrm>
            <a:off x="449999" y="391653"/>
            <a:ext cx="6873016" cy="6366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2000" b="1" i="0" u="none" strike="noStrike" kern="0" cap="none" spc="0" normalizeH="0" baseline="0" noProof="0" dirty="0">
                <a:ln>
                  <a:noFill/>
                </a:ln>
                <a:effectLst/>
                <a:uLnTx/>
                <a:uFillTx/>
                <a:latin typeface="Raleway"/>
                <a:ea typeface="Raleway"/>
                <a:cs typeface="Raleway"/>
                <a:sym typeface="Raleway"/>
              </a:rPr>
              <a:t>15. We would like you to collect and share more data with us so we can better monitor inequities</a:t>
            </a:r>
          </a:p>
        </p:txBody>
      </p:sp>
      <p:sp>
        <p:nvSpPr>
          <p:cNvPr id="6" name="Google Shape;891;p130">
            <a:extLst>
              <a:ext uri="{FF2B5EF4-FFF2-40B4-BE49-F238E27FC236}">
                <a16:creationId xmlns:a16="http://schemas.microsoft.com/office/drawing/2014/main" id="{D20A83CA-A0B2-4FE6-F3E6-6EA06B4FB671}"/>
              </a:ext>
            </a:extLst>
          </p:cNvPr>
          <p:cNvSpPr txBox="1">
            <a:spLocks/>
          </p:cNvSpPr>
          <p:nvPr/>
        </p:nvSpPr>
        <p:spPr>
          <a:xfrm>
            <a:off x="468312" y="1188000"/>
            <a:ext cx="3619133" cy="3367200"/>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Raleway" panose="020B0803030101060003" pitchFamily="34" charset="0"/>
                <a:ea typeface="Raleway" panose="020B0803030101060003" pitchFamily="34" charset="0"/>
                <a:cs typeface="Arial"/>
                <a:sym typeface="Arial"/>
              </a:defRPr>
            </a:lvl1pPr>
            <a:lvl2pPr marL="914400" marR="0" lvl="1"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000"/>
              </a:spcBef>
              <a:spcAft>
                <a:spcPts val="10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indent="0">
              <a:spcBef>
                <a:spcPts val="600"/>
              </a:spcBef>
              <a:buFont typeface="Arial"/>
              <a:buNone/>
            </a:pPr>
            <a:r>
              <a:rPr lang="en-US" sz="1100" dirty="0">
                <a:latin typeface="Raleway Medium" pitchFamily="2" charset="0"/>
              </a:rPr>
              <a:t>Where data was available, it was helpful. For example, data that Capital and Coast DHB provided to </a:t>
            </a:r>
            <a:r>
              <a:rPr lang="en-US" sz="1100" dirty="0" err="1">
                <a:latin typeface="Raleway Medium" pitchFamily="2" charset="0"/>
              </a:rPr>
              <a:t>Maraeroa</a:t>
            </a:r>
            <a:r>
              <a:rPr lang="en-US" sz="1100" dirty="0">
                <a:latin typeface="Raleway Medium" pitchFamily="2" charset="0"/>
              </a:rPr>
              <a:t> Marae helped them to plan their vaccination approach. </a:t>
            </a:r>
          </a:p>
          <a:p>
            <a:pPr marL="0" indent="0">
              <a:spcBef>
                <a:spcPts val="600"/>
              </a:spcBef>
              <a:buFont typeface="Arial"/>
              <a:buNone/>
            </a:pPr>
            <a:r>
              <a:rPr lang="en-US" sz="1100" dirty="0">
                <a:latin typeface="Raleway Medium" pitchFamily="2" charset="0"/>
              </a:rPr>
              <a:t>However, we heard about several struggles to get access to vaccination data to ensure the most vulnerable were vaccinated. We understand this was due to the Ministry’s concerns about the Privacy Act. However, eventually solutions were reached and data was shared, albeit much later than was requested. </a:t>
            </a:r>
          </a:p>
          <a:p>
            <a:pPr marL="0" indent="0">
              <a:spcBef>
                <a:spcPts val="600"/>
              </a:spcBef>
              <a:buFont typeface="Arial"/>
              <a:buNone/>
            </a:pPr>
            <a:r>
              <a:rPr lang="en-US" sz="1100" dirty="0">
                <a:latin typeface="Raleway Medium" pitchFamily="2" charset="0"/>
              </a:rPr>
              <a:t>Participants were worried that not enough ethnicity data was being systematically collected to monitor inequities and accurately inform future pandemic planning. </a:t>
            </a:r>
          </a:p>
          <a:p>
            <a:pPr marL="0" indent="0">
              <a:spcBef>
                <a:spcPts val="600"/>
              </a:spcBef>
              <a:buFont typeface="Arial"/>
              <a:buNone/>
            </a:pPr>
            <a:r>
              <a:rPr lang="en-US" sz="1100" dirty="0">
                <a:latin typeface="Raleway Medium" pitchFamily="2" charset="0"/>
              </a:rPr>
              <a:t>Concerns were also expressed about the lack of data available on people with disabilities, which prevented accurate planning regarding how to meet needs.</a:t>
            </a:r>
          </a:p>
        </p:txBody>
      </p:sp>
      <p:grpSp>
        <p:nvGrpSpPr>
          <p:cNvPr id="3" name="Group 2">
            <a:extLst>
              <a:ext uri="{FF2B5EF4-FFF2-40B4-BE49-F238E27FC236}">
                <a16:creationId xmlns:a16="http://schemas.microsoft.com/office/drawing/2014/main" id="{CEE3AD80-4F15-41D1-A887-6D71875D104C}"/>
              </a:ext>
              <a:ext uri="{C183D7F6-B498-43B3-948B-1728B52AA6E4}">
                <adec:decorative xmlns:adec="http://schemas.microsoft.com/office/drawing/2017/decorative" val="1"/>
              </a:ext>
            </a:extLst>
          </p:cNvPr>
          <p:cNvGrpSpPr/>
          <p:nvPr/>
        </p:nvGrpSpPr>
        <p:grpSpPr>
          <a:xfrm>
            <a:off x="4749296" y="1315665"/>
            <a:ext cx="3866400" cy="3209443"/>
            <a:chOff x="4749296" y="1315665"/>
            <a:chExt cx="3866400" cy="3209443"/>
          </a:xfrm>
        </p:grpSpPr>
        <p:sp>
          <p:nvSpPr>
            <p:cNvPr id="12" name="Google Shape;1193;p155">
              <a:extLst>
                <a:ext uri="{FF2B5EF4-FFF2-40B4-BE49-F238E27FC236}">
                  <a16:creationId xmlns:a16="http://schemas.microsoft.com/office/drawing/2014/main" id="{07DF1235-79F1-E269-365F-5111080DF805}"/>
                </a:ext>
              </a:extLst>
            </p:cNvPr>
            <p:cNvSpPr/>
            <p:nvPr/>
          </p:nvSpPr>
          <p:spPr>
            <a:xfrm>
              <a:off x="4749296" y="1315665"/>
              <a:ext cx="3866400" cy="1374195"/>
            </a:xfrm>
            <a:prstGeom prst="wedgeRectCallout">
              <a:avLst>
                <a:gd name="adj1" fmla="val -34820"/>
                <a:gd name="adj2" fmla="val 6024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Raleway"/>
                  <a:ea typeface="Raleway"/>
                  <a:cs typeface="Raleway"/>
                  <a:sym typeface="Raleway"/>
                </a:rPr>
                <a:t>“The main problem is we are left behind because they don’t have data about us. For example, in the case of Wellington City Council, they wanted to expand and develop their emergency plan in response to COVID but the main problem is they don’t have data. I am based in Porirua, but they don’t know how many disabled people live in Porirua.” </a:t>
              </a:r>
              <a:br>
                <a:rPr lang="en" sz="1000" dirty="0">
                  <a:solidFill>
                    <a:srgbClr val="434343"/>
                  </a:solidFill>
                  <a:latin typeface="Raleway Medium" pitchFamily="2" charset="0"/>
                  <a:ea typeface="Raleway"/>
                  <a:cs typeface="Raleway"/>
                  <a:sym typeface="Raleway"/>
                </a:rPr>
              </a:b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14" name="Google Shape;1192;p155">
              <a:extLst>
                <a:ext uri="{FF2B5EF4-FFF2-40B4-BE49-F238E27FC236}">
                  <a16:creationId xmlns:a16="http://schemas.microsoft.com/office/drawing/2014/main" id="{D59BCA06-17B5-5CF4-80A1-DDA6FEE28178}"/>
                </a:ext>
              </a:extLst>
            </p:cNvPr>
            <p:cNvSpPr/>
            <p:nvPr/>
          </p:nvSpPr>
          <p:spPr>
            <a:xfrm>
              <a:off x="5728677" y="2965213"/>
              <a:ext cx="2360247" cy="1559895"/>
            </a:xfrm>
            <a:prstGeom prst="wedgeRectCallout">
              <a:avLst>
                <a:gd name="adj1" fmla="val 6130"/>
                <a:gd name="adj2" fmla="val 5531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Raleway"/>
                  <a:ea typeface="Raleway"/>
                  <a:cs typeface="Raleway"/>
                  <a:sym typeface="Raleway"/>
                </a:rPr>
                <a:t>“Our agencies could not get the data on who had and hadn’t been vaccinated, and I think that was the subject of a High Court matter. It meant that our providers had to work triply hard to get our people vaccinated.” </a:t>
              </a:r>
              <a:endParaRPr sz="1000" dirty="0">
                <a:solidFill>
                  <a:srgbClr val="434343"/>
                </a:solidFill>
                <a:latin typeface="Raleway Medium" pitchFamily="2" charset="0"/>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grpSp>
      <p:sp>
        <p:nvSpPr>
          <p:cNvPr id="2" name="Google Shape;8;p1">
            <a:extLst>
              <a:ext uri="{FF2B5EF4-FFF2-40B4-BE49-F238E27FC236}">
                <a16:creationId xmlns:a16="http://schemas.microsoft.com/office/drawing/2014/main" id="{95422C0D-DDCC-851F-2C8C-EF200CCDC816}"/>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42</a:t>
            </a:fld>
            <a:endParaRPr lang="en" dirty="0"/>
          </a:p>
        </p:txBody>
      </p:sp>
    </p:spTree>
    <p:extLst>
      <p:ext uri="{BB962C8B-B14F-4D97-AF65-F5344CB8AC3E}">
        <p14:creationId xmlns:p14="http://schemas.microsoft.com/office/powerpoint/2010/main" val="3588868521"/>
      </p:ext>
    </p:extLst>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7" name="Google Shape;889;p130">
            <a:extLst>
              <a:ext uri="{FF2B5EF4-FFF2-40B4-BE49-F238E27FC236}">
                <a16:creationId xmlns:a16="http://schemas.microsoft.com/office/drawing/2014/main" id="{65A79524-2B09-834A-C8F1-F1F8ADF2E599}"/>
              </a:ext>
            </a:extLst>
          </p:cNvPr>
          <p:cNvSpPr txBox="1">
            <a:spLocks noGrp="1"/>
          </p:cNvSpPr>
          <p:nvPr>
            <p:ph type="title" idx="4294967295"/>
          </p:nvPr>
        </p:nvSpPr>
        <p:spPr>
          <a:xfrm>
            <a:off x="449999" y="391653"/>
            <a:ext cx="4004770" cy="6366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8000"/>
              </a:lnSpc>
              <a:spcBef>
                <a:spcPts val="0"/>
              </a:spcBef>
              <a:spcAft>
                <a:spcPts val="0"/>
              </a:spcAft>
              <a:buClr>
                <a:srgbClr val="000000"/>
              </a:buClr>
              <a:buSzPts val="1400"/>
              <a:buFont typeface="Arial"/>
              <a:buNone/>
              <a:tabLst/>
              <a:defRPr/>
            </a:pPr>
            <a:r>
              <a:rPr kumimoji="0" lang="en-US" sz="2000" b="1" i="0" u="none" strike="noStrike" kern="0" cap="none" spc="0" normalizeH="0" baseline="0" noProof="0" dirty="0">
                <a:ln>
                  <a:noFill/>
                </a:ln>
                <a:effectLst/>
                <a:uLnTx/>
                <a:uFillTx/>
                <a:latin typeface="Raleway"/>
                <a:ea typeface="Raleway"/>
                <a:cs typeface="Raleway"/>
                <a:sym typeface="Raleway"/>
              </a:rPr>
              <a:t>16. We would like Public Health to show more leadership and </a:t>
            </a:r>
            <a:r>
              <a:rPr kumimoji="0" lang="en-US" sz="2000" b="1" i="0" u="none" strike="noStrike" kern="0" cap="none" spc="0" normalizeH="0" baseline="0" noProof="0" dirty="0" err="1">
                <a:ln>
                  <a:noFill/>
                </a:ln>
                <a:effectLst/>
                <a:uLnTx/>
                <a:uFillTx/>
                <a:latin typeface="Raleway"/>
                <a:ea typeface="Raleway"/>
                <a:cs typeface="Raleway"/>
                <a:sym typeface="Raleway"/>
              </a:rPr>
              <a:t>kotahitanga</a:t>
            </a:r>
            <a:r>
              <a:rPr kumimoji="0" lang="en-US" sz="2000" b="1" i="0" u="none" strike="noStrike" kern="0" cap="none" spc="0" normalizeH="0" baseline="0" noProof="0" dirty="0">
                <a:ln>
                  <a:noFill/>
                </a:ln>
                <a:effectLst/>
                <a:uLnTx/>
                <a:uFillTx/>
                <a:latin typeface="Raleway"/>
                <a:ea typeface="Raleway"/>
                <a:cs typeface="Raleway"/>
                <a:sym typeface="Raleway"/>
              </a:rPr>
              <a:t> </a:t>
            </a:r>
          </a:p>
        </p:txBody>
      </p:sp>
      <p:sp>
        <p:nvSpPr>
          <p:cNvPr id="8" name="Google Shape;891;p130">
            <a:extLst>
              <a:ext uri="{FF2B5EF4-FFF2-40B4-BE49-F238E27FC236}">
                <a16:creationId xmlns:a16="http://schemas.microsoft.com/office/drawing/2014/main" id="{C21CF04F-B5B0-6DF8-C6C5-1775384F4307}"/>
              </a:ext>
            </a:extLst>
          </p:cNvPr>
          <p:cNvSpPr txBox="1">
            <a:spLocks/>
          </p:cNvSpPr>
          <p:nvPr/>
        </p:nvSpPr>
        <p:spPr>
          <a:xfrm>
            <a:off x="468313" y="1188000"/>
            <a:ext cx="3032980" cy="1891262"/>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Raleway" panose="020B0803030101060003" pitchFamily="34" charset="0"/>
                <a:ea typeface="Raleway" panose="020B0803030101060003" pitchFamily="34" charset="0"/>
                <a:cs typeface="Arial"/>
                <a:sym typeface="Arial"/>
              </a:defRPr>
            </a:lvl1pPr>
            <a:lvl2pPr marL="914400" marR="0" lvl="1"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000"/>
              </a:spcBef>
              <a:spcAft>
                <a:spcPts val="10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indent="0">
              <a:spcBef>
                <a:spcPts val="600"/>
              </a:spcBef>
              <a:buFont typeface="Arial"/>
              <a:buNone/>
            </a:pPr>
            <a:r>
              <a:rPr lang="en-US" sz="1100" dirty="0">
                <a:latin typeface="Raleway Medium" pitchFamily="2" charset="0"/>
              </a:rPr>
              <a:t>Participants’ comments suggested that things went smoothly and there weren’t many problems with Regional Public Health services in the first wave.</a:t>
            </a:r>
          </a:p>
          <a:p>
            <a:pPr marL="0" indent="0">
              <a:spcBef>
                <a:spcPts val="600"/>
              </a:spcBef>
              <a:buFont typeface="Arial"/>
              <a:buNone/>
            </a:pPr>
            <a:r>
              <a:rPr lang="en-US" sz="1100" dirty="0">
                <a:latin typeface="Raleway Medium" pitchFamily="2" charset="0"/>
              </a:rPr>
              <a:t>However, with later waves of COVID, there was a lack of effective leadership and coordination from Regional Public Health, at least in the greater Wellington region. </a:t>
            </a:r>
          </a:p>
        </p:txBody>
      </p:sp>
      <p:grpSp>
        <p:nvGrpSpPr>
          <p:cNvPr id="3" name="Group 2">
            <a:extLst>
              <a:ext uri="{FF2B5EF4-FFF2-40B4-BE49-F238E27FC236}">
                <a16:creationId xmlns:a16="http://schemas.microsoft.com/office/drawing/2014/main" id="{2E01056E-8A1B-D714-7561-854C96307A8B}"/>
              </a:ext>
              <a:ext uri="{C183D7F6-B498-43B3-948B-1728B52AA6E4}">
                <adec:decorative xmlns:adec="http://schemas.microsoft.com/office/drawing/2017/decorative" val="1"/>
              </a:ext>
            </a:extLst>
          </p:cNvPr>
          <p:cNvGrpSpPr/>
          <p:nvPr/>
        </p:nvGrpSpPr>
        <p:grpSpPr>
          <a:xfrm>
            <a:off x="4717200" y="153225"/>
            <a:ext cx="4305600" cy="4679800"/>
            <a:chOff x="4717200" y="153225"/>
            <a:chExt cx="4305600" cy="4679800"/>
          </a:xfrm>
        </p:grpSpPr>
        <p:sp>
          <p:nvSpPr>
            <p:cNvPr id="17" name="Google Shape;1206;p156">
              <a:extLst>
                <a:ext uri="{FF2B5EF4-FFF2-40B4-BE49-F238E27FC236}">
                  <a16:creationId xmlns:a16="http://schemas.microsoft.com/office/drawing/2014/main" id="{E0283A08-6B4B-E4C2-F404-19A51DC99A65}"/>
                </a:ext>
              </a:extLst>
            </p:cNvPr>
            <p:cNvSpPr/>
            <p:nvPr/>
          </p:nvSpPr>
          <p:spPr>
            <a:xfrm>
              <a:off x="4717200" y="679938"/>
              <a:ext cx="2052900" cy="1496764"/>
            </a:xfrm>
            <a:prstGeom prst="wedgeRectCallout">
              <a:avLst>
                <a:gd name="adj1" fmla="val -34349"/>
                <a:gd name="adj2" fmla="val 5514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10000"/>
                </a:lnSpc>
                <a:spcBef>
                  <a:spcPts val="0"/>
                </a:spcBef>
                <a:spcAft>
                  <a:spcPts val="0"/>
                </a:spcAft>
                <a:buNone/>
              </a:pPr>
              <a:r>
                <a:rPr lang="en" sz="1000" dirty="0">
                  <a:solidFill>
                    <a:srgbClr val="434343"/>
                  </a:solidFill>
                  <a:latin typeface="Raleway"/>
                  <a:ea typeface="Raleway"/>
                  <a:cs typeface="Raleway"/>
                  <a:sym typeface="Raleway"/>
                </a:rPr>
                <a:t>“So as far as I was aware, internally for Regional Public Health things were going, you know… it was new. So we were developing and working towards achieving the best outcomes for our community.” </a:t>
              </a:r>
              <a:endParaRPr sz="1000" dirty="0">
                <a:solidFill>
                  <a:srgbClr val="434343"/>
                </a:solidFill>
                <a:latin typeface="Raleway"/>
                <a:ea typeface="Raleway"/>
                <a:cs typeface="Raleway"/>
                <a:sym typeface="Raleway"/>
              </a:endParaRPr>
            </a:p>
            <a:p>
              <a:pPr marL="0" lvl="0" indent="0" algn="l" rtl="0">
                <a:lnSpc>
                  <a:spcPct val="110000"/>
                </a:lnSpc>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11" name="Google Shape;1203;p156">
              <a:extLst>
                <a:ext uri="{FF2B5EF4-FFF2-40B4-BE49-F238E27FC236}">
                  <a16:creationId xmlns:a16="http://schemas.microsoft.com/office/drawing/2014/main" id="{BE9BF7BD-BA0C-CF6B-7C33-D44D90D80E5B}"/>
                </a:ext>
              </a:extLst>
            </p:cNvPr>
            <p:cNvSpPr/>
            <p:nvPr/>
          </p:nvSpPr>
          <p:spPr>
            <a:xfrm>
              <a:off x="6897330" y="153225"/>
              <a:ext cx="2124000" cy="2155200"/>
            </a:xfrm>
            <a:prstGeom prst="wedgeRectCallout">
              <a:avLst>
                <a:gd name="adj1" fmla="val -3341"/>
                <a:gd name="adj2" fmla="val 52917"/>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10000"/>
                </a:lnSpc>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“..many of the problems with resourcing, whether data or PPE or RATS is … because the system is so disconnected and so confrontational and always arguing with one another.. I’ve spoken to DHB managers and they would actively do whatever the opposite of whatever MoH recommended through this.” </a:t>
              </a:r>
              <a:endParaRPr sz="1000" dirty="0">
                <a:solidFill>
                  <a:srgbClr val="434343"/>
                </a:solidFill>
                <a:latin typeface="Raleway Medium" pitchFamily="2" charset="0"/>
                <a:ea typeface="Raleway"/>
                <a:cs typeface="Raleway"/>
                <a:sym typeface="Raleway"/>
              </a:endParaRPr>
            </a:p>
            <a:p>
              <a:pPr marL="0" lvl="0" indent="0" algn="l" rtl="0">
                <a:lnSpc>
                  <a:spcPct val="110000"/>
                </a:lnSpc>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16" name="Google Shape;1205;p156">
              <a:extLst>
                <a:ext uri="{FF2B5EF4-FFF2-40B4-BE49-F238E27FC236}">
                  <a16:creationId xmlns:a16="http://schemas.microsoft.com/office/drawing/2014/main" id="{ED6F9F36-4929-B6CC-470E-484280853F99}"/>
                </a:ext>
              </a:extLst>
            </p:cNvPr>
            <p:cNvSpPr/>
            <p:nvPr/>
          </p:nvSpPr>
          <p:spPr>
            <a:xfrm>
              <a:off x="4717200" y="2553788"/>
              <a:ext cx="4305600" cy="874500"/>
            </a:xfrm>
            <a:prstGeom prst="wedgeRectCallout">
              <a:avLst>
                <a:gd name="adj1" fmla="val 33996"/>
                <a:gd name="adj2" fmla="val 58033"/>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10000"/>
                </a:lnSpc>
                <a:spcBef>
                  <a:spcPts val="0"/>
                </a:spcBef>
                <a:spcAft>
                  <a:spcPts val="0"/>
                </a:spcAft>
                <a:buNone/>
              </a:pPr>
              <a:r>
                <a:rPr lang="en" sz="1000" dirty="0">
                  <a:solidFill>
                    <a:srgbClr val="434343"/>
                  </a:solidFill>
                  <a:latin typeface="Raleway"/>
                  <a:ea typeface="Raleway"/>
                  <a:cs typeface="Raleway"/>
                  <a:sym typeface="Raleway"/>
                </a:rPr>
                <a:t>“My main issue is I think it’s leadership, lack of the right type of leadership. I think it’s the shortage of Māori and Pasifika to be in leadership roles within the organisation, and institutionalised racism.”</a:t>
              </a:r>
              <a:r>
                <a:rPr lang="en" sz="1000" dirty="0">
                  <a:solidFill>
                    <a:srgbClr val="434343"/>
                  </a:solidFill>
                  <a:latin typeface="Raleway Medium" pitchFamily="2" charset="0"/>
                  <a:ea typeface="Raleway"/>
                  <a:cs typeface="Raleway"/>
                  <a:sym typeface="Raleway"/>
                </a:rPr>
                <a:t> - Mainstream Health Provider</a:t>
              </a:r>
              <a:endParaRPr sz="1000" dirty="0">
                <a:solidFill>
                  <a:srgbClr val="434343"/>
                </a:solidFill>
                <a:latin typeface="Raleway Medium" pitchFamily="2" charset="0"/>
                <a:ea typeface="Raleway"/>
                <a:cs typeface="Raleway"/>
                <a:sym typeface="Raleway"/>
              </a:endParaRPr>
            </a:p>
          </p:txBody>
        </p:sp>
        <p:sp>
          <p:nvSpPr>
            <p:cNvPr id="15" name="Google Shape;1204;p156">
              <a:extLst>
                <a:ext uri="{FF2B5EF4-FFF2-40B4-BE49-F238E27FC236}">
                  <a16:creationId xmlns:a16="http://schemas.microsoft.com/office/drawing/2014/main" id="{C60124BA-A1DE-72F8-D06B-424BD1C3FF61}"/>
                </a:ext>
              </a:extLst>
            </p:cNvPr>
            <p:cNvSpPr/>
            <p:nvPr/>
          </p:nvSpPr>
          <p:spPr>
            <a:xfrm>
              <a:off x="4717200" y="3611125"/>
              <a:ext cx="2316900" cy="1221900"/>
            </a:xfrm>
            <a:prstGeom prst="wedgeRectCallout">
              <a:avLst>
                <a:gd name="adj1" fmla="val 6672"/>
                <a:gd name="adj2" fmla="val 55931"/>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10000"/>
                </a:lnSpc>
                <a:spcBef>
                  <a:spcPts val="0"/>
                </a:spcBef>
                <a:spcAft>
                  <a:spcPts val="0"/>
                </a:spcAft>
                <a:buNone/>
              </a:pPr>
              <a:r>
                <a:rPr lang="en" sz="1000" dirty="0">
                  <a:solidFill>
                    <a:srgbClr val="434343"/>
                  </a:solidFill>
                  <a:latin typeface="Raleway"/>
                  <a:ea typeface="Raleway"/>
                  <a:cs typeface="Raleway"/>
                  <a:sym typeface="Raleway"/>
                </a:rPr>
                <a:t>“This is a time that Public Health should have stood up and taken a lead but it really wasn’t there, so the Ministry needs to… plan for this better, because it is going to happen again.” </a:t>
              </a:r>
              <a:endParaRPr sz="1000" dirty="0">
                <a:solidFill>
                  <a:srgbClr val="434343"/>
                </a:solidFill>
                <a:latin typeface="Raleway Medium" pitchFamily="2" charset="0"/>
                <a:ea typeface="Raleway"/>
                <a:cs typeface="Raleway"/>
                <a:sym typeface="Raleway"/>
              </a:endParaRPr>
            </a:p>
            <a:p>
              <a:pPr marL="0" lvl="0" indent="0" algn="l" rtl="0">
                <a:lnSpc>
                  <a:spcPct val="110000"/>
                </a:lnSpc>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sp>
          <p:nvSpPr>
            <p:cNvPr id="10" name="Google Shape;1202;p156">
              <a:extLst>
                <a:ext uri="{FF2B5EF4-FFF2-40B4-BE49-F238E27FC236}">
                  <a16:creationId xmlns:a16="http://schemas.microsoft.com/office/drawing/2014/main" id="{C9ADCF31-DBE9-43E8-6802-4122C8DB505F}"/>
                </a:ext>
              </a:extLst>
            </p:cNvPr>
            <p:cNvSpPr/>
            <p:nvPr/>
          </p:nvSpPr>
          <p:spPr>
            <a:xfrm>
              <a:off x="7172400" y="3806275"/>
              <a:ext cx="1850400" cy="842700"/>
            </a:xfrm>
            <a:prstGeom prst="wedgeRectCallout">
              <a:avLst>
                <a:gd name="adj1" fmla="val -6340"/>
                <a:gd name="adj2" fmla="val 58625"/>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10000"/>
                </a:lnSpc>
                <a:spcBef>
                  <a:spcPts val="0"/>
                </a:spcBef>
                <a:spcAft>
                  <a:spcPts val="0"/>
                </a:spcAft>
                <a:buNone/>
              </a:pPr>
              <a:r>
                <a:rPr lang="en" sz="1000" dirty="0">
                  <a:solidFill>
                    <a:srgbClr val="434343"/>
                  </a:solidFill>
                  <a:latin typeface="Raleway"/>
                  <a:ea typeface="Raleway"/>
                  <a:cs typeface="Raleway"/>
                  <a:sym typeface="Raleway"/>
                </a:rPr>
                <a:t>“I think they need to do a whole review of their Public Health services.” </a:t>
              </a:r>
              <a:endParaRPr sz="1000" dirty="0">
                <a:solidFill>
                  <a:srgbClr val="434343"/>
                </a:solidFill>
                <a:latin typeface="Raleway Medium" pitchFamily="2" charset="0"/>
                <a:ea typeface="Raleway"/>
                <a:cs typeface="Raleway"/>
                <a:sym typeface="Raleway"/>
              </a:endParaRPr>
            </a:p>
            <a:p>
              <a:pPr marL="0" lvl="0" indent="0" algn="l" rtl="0">
                <a:lnSpc>
                  <a:spcPct val="110000"/>
                </a:lnSpc>
                <a:spcBef>
                  <a:spcPts val="0"/>
                </a:spcBef>
                <a:spcAft>
                  <a:spcPts val="0"/>
                </a:spcAft>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grpSp>
      <p:sp>
        <p:nvSpPr>
          <p:cNvPr id="2" name="Google Shape;8;p1">
            <a:extLst>
              <a:ext uri="{FF2B5EF4-FFF2-40B4-BE49-F238E27FC236}">
                <a16:creationId xmlns:a16="http://schemas.microsoft.com/office/drawing/2014/main" id="{9BA879DC-A8C3-85DA-7CEA-A4DDA7737F3F}"/>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43</a:t>
            </a:fld>
            <a:endParaRPr lang="en" dirty="0"/>
          </a:p>
        </p:txBody>
      </p:sp>
    </p:spTree>
    <p:extLst>
      <p:ext uri="{BB962C8B-B14F-4D97-AF65-F5344CB8AC3E}">
        <p14:creationId xmlns:p14="http://schemas.microsoft.com/office/powerpoint/2010/main" val="2069672074"/>
      </p:ext>
    </p:extLst>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21" name="Google Shape;889;p130">
            <a:extLst>
              <a:ext uri="{FF2B5EF4-FFF2-40B4-BE49-F238E27FC236}">
                <a16:creationId xmlns:a16="http://schemas.microsoft.com/office/drawing/2014/main" id="{0C711FE7-2CC6-DD21-6975-93CDB5F9CA17}"/>
              </a:ext>
            </a:extLst>
          </p:cNvPr>
          <p:cNvSpPr txBox="1">
            <a:spLocks noGrp="1"/>
          </p:cNvSpPr>
          <p:nvPr>
            <p:ph type="title" idx="4294967295"/>
          </p:nvPr>
        </p:nvSpPr>
        <p:spPr>
          <a:xfrm>
            <a:off x="449999" y="391653"/>
            <a:ext cx="4004770" cy="636600"/>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2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000" b="1"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98000"/>
              </a:lnSpc>
              <a:spcBef>
                <a:spcPts val="0"/>
              </a:spcBef>
              <a:spcAft>
                <a:spcPts val="0"/>
              </a:spcAft>
              <a:buClr>
                <a:srgbClr val="000000"/>
              </a:buClr>
              <a:buSzPts val="1400"/>
              <a:buFont typeface="Arial"/>
              <a:buNone/>
              <a:tabLst/>
              <a:defRPr/>
            </a:pPr>
            <a:r>
              <a:rPr kumimoji="0" lang="en-US" sz="2000" b="1" i="0" u="none" strike="noStrike" kern="0" cap="none" spc="0" normalizeH="0" baseline="0" noProof="0" dirty="0">
                <a:ln>
                  <a:noFill/>
                </a:ln>
                <a:effectLst/>
                <a:uLnTx/>
                <a:uFillTx/>
                <a:latin typeface="Raleway"/>
                <a:ea typeface="Raleway"/>
                <a:cs typeface="Raleway"/>
                <a:sym typeface="Raleway"/>
              </a:rPr>
              <a:t>We would like Public Health to show more leadership and </a:t>
            </a:r>
            <a:r>
              <a:rPr kumimoji="0" lang="en-US" sz="2000" b="1" i="0" u="none" strike="noStrike" kern="0" cap="none" spc="0" normalizeH="0" baseline="0" noProof="0" dirty="0" err="1">
                <a:ln>
                  <a:noFill/>
                </a:ln>
                <a:effectLst/>
                <a:uLnTx/>
                <a:uFillTx/>
                <a:latin typeface="Raleway"/>
                <a:ea typeface="Raleway"/>
                <a:cs typeface="Raleway"/>
                <a:sym typeface="Raleway"/>
              </a:rPr>
              <a:t>kotahitanga</a:t>
            </a:r>
            <a:r>
              <a:rPr kumimoji="0" lang="en-US" sz="2000" b="1" i="0" u="none" strike="noStrike" kern="0" cap="none" spc="0" normalizeH="0" baseline="0" noProof="0" dirty="0">
                <a:ln>
                  <a:noFill/>
                </a:ln>
                <a:effectLst/>
                <a:uLnTx/>
                <a:uFillTx/>
                <a:latin typeface="Raleway"/>
                <a:ea typeface="Raleway"/>
                <a:cs typeface="Raleway"/>
                <a:sym typeface="Raleway"/>
              </a:rPr>
              <a:t> cont.</a:t>
            </a:r>
          </a:p>
        </p:txBody>
      </p:sp>
      <p:sp>
        <p:nvSpPr>
          <p:cNvPr id="22" name="Google Shape;891;p130">
            <a:extLst>
              <a:ext uri="{FF2B5EF4-FFF2-40B4-BE49-F238E27FC236}">
                <a16:creationId xmlns:a16="http://schemas.microsoft.com/office/drawing/2014/main" id="{2252B49D-849D-088D-2295-64BC8933A1CF}"/>
              </a:ext>
            </a:extLst>
          </p:cNvPr>
          <p:cNvSpPr txBox="1">
            <a:spLocks/>
          </p:cNvSpPr>
          <p:nvPr/>
        </p:nvSpPr>
        <p:spPr>
          <a:xfrm>
            <a:off x="468313" y="1187999"/>
            <a:ext cx="2610949" cy="255556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17500" algn="l" rtl="0">
              <a:lnSpc>
                <a:spcPct val="115000"/>
              </a:lnSpc>
              <a:spcBef>
                <a:spcPts val="0"/>
              </a:spcBef>
              <a:spcAft>
                <a:spcPts val="0"/>
              </a:spcAft>
              <a:buClr>
                <a:srgbClr val="000000"/>
              </a:buClr>
              <a:buSzPts val="1400"/>
              <a:buFont typeface="Arial"/>
              <a:buChar char="●"/>
              <a:defRPr sz="1400" b="0" i="0" u="none" strike="noStrike" cap="none">
                <a:solidFill>
                  <a:srgbClr val="000000"/>
                </a:solidFill>
                <a:latin typeface="Raleway" panose="020B0803030101060003" pitchFamily="34" charset="0"/>
                <a:ea typeface="Raleway" panose="020B0803030101060003" pitchFamily="34" charset="0"/>
                <a:cs typeface="Arial"/>
                <a:sym typeface="Arial"/>
              </a:defRPr>
            </a:lvl1pPr>
            <a:lvl2pPr marL="914400" marR="0" lvl="1"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2pPr>
            <a:lvl3pPr marL="1371600" marR="0" lvl="2"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4pPr>
            <a:lvl5pPr marL="2286000" marR="0" lvl="4"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5pPr>
            <a:lvl6pPr marL="2743200" marR="0" lvl="5"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6pPr>
            <a:lvl7pPr marL="3200400" marR="0" lvl="6"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7pPr>
            <a:lvl8pPr marL="3657600" marR="0" lvl="7" indent="-304800" algn="l" rtl="0">
              <a:lnSpc>
                <a:spcPct val="115000"/>
              </a:lnSpc>
              <a:spcBef>
                <a:spcPts val="100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8pPr>
            <a:lvl9pPr marL="4114800" marR="0" lvl="8" indent="-304800" algn="l" rtl="0">
              <a:lnSpc>
                <a:spcPct val="115000"/>
              </a:lnSpc>
              <a:spcBef>
                <a:spcPts val="1000"/>
              </a:spcBef>
              <a:spcAft>
                <a:spcPts val="1000"/>
              </a:spcAft>
              <a:buClr>
                <a:srgbClr val="000000"/>
              </a:buClr>
              <a:buSzPts val="1200"/>
              <a:buFont typeface="Arial"/>
              <a:buChar char="■"/>
              <a:defRPr sz="1200" b="0" i="0" u="none" strike="noStrike" cap="none">
                <a:solidFill>
                  <a:srgbClr val="000000"/>
                </a:solidFill>
                <a:latin typeface="Arial"/>
                <a:ea typeface="Arial"/>
                <a:cs typeface="Arial"/>
                <a:sym typeface="Arial"/>
              </a:defRPr>
            </a:lvl9pPr>
          </a:lstStyle>
          <a:p>
            <a:pPr marL="0" indent="0">
              <a:spcBef>
                <a:spcPts val="600"/>
              </a:spcBef>
              <a:buFont typeface="Arial"/>
              <a:buNone/>
            </a:pPr>
            <a:r>
              <a:rPr lang="en-US" sz="1100" dirty="0">
                <a:latin typeface="Raleway Medium" pitchFamily="2" charset="0"/>
              </a:rPr>
              <a:t>Several comments suggested that the atmosphere within Regional Public Health services was tense and unhappy, and this impacted heavily on their frontline health workers, particularly Māori and Pacific staff.</a:t>
            </a:r>
          </a:p>
        </p:txBody>
      </p:sp>
      <p:grpSp>
        <p:nvGrpSpPr>
          <p:cNvPr id="3" name="Group 2">
            <a:extLst>
              <a:ext uri="{FF2B5EF4-FFF2-40B4-BE49-F238E27FC236}">
                <a16:creationId xmlns:a16="http://schemas.microsoft.com/office/drawing/2014/main" id="{59E6C3F7-9ED1-C936-4D20-44D943DA22FC}"/>
              </a:ext>
              <a:ext uri="{C183D7F6-B498-43B3-948B-1728B52AA6E4}">
                <adec:decorative xmlns:adec="http://schemas.microsoft.com/office/drawing/2017/decorative" val="1"/>
              </a:ext>
            </a:extLst>
          </p:cNvPr>
          <p:cNvGrpSpPr/>
          <p:nvPr/>
        </p:nvGrpSpPr>
        <p:grpSpPr>
          <a:xfrm>
            <a:off x="4682783" y="149124"/>
            <a:ext cx="4374000" cy="4805830"/>
            <a:chOff x="4682783" y="149124"/>
            <a:chExt cx="4374000" cy="4805830"/>
          </a:xfrm>
        </p:grpSpPr>
        <p:sp>
          <p:nvSpPr>
            <p:cNvPr id="24" name="Google Shape;1215;p157">
              <a:extLst>
                <a:ext uri="{FF2B5EF4-FFF2-40B4-BE49-F238E27FC236}">
                  <a16:creationId xmlns:a16="http://schemas.microsoft.com/office/drawing/2014/main" id="{C43CA666-8A53-B96B-0E9F-B3B6AC231A4F}"/>
                </a:ext>
              </a:extLst>
            </p:cNvPr>
            <p:cNvSpPr/>
            <p:nvPr/>
          </p:nvSpPr>
          <p:spPr>
            <a:xfrm>
              <a:off x="4682783" y="149124"/>
              <a:ext cx="2132100" cy="1911790"/>
            </a:xfrm>
            <a:prstGeom prst="wedgeRectCallout">
              <a:avLst>
                <a:gd name="adj1" fmla="val -3341"/>
                <a:gd name="adj2" fmla="val 52917"/>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“And so that was the atmosphere that was just happening, plus, those idiots would be yelling at our staff… it was honestly… disgusting. And because of that we had… the highest turnover of staff, you wouldn't believe. And some of the people that were leaving were absolutely amazing. ” </a:t>
              </a:r>
              <a:endParaRPr sz="1000" dirty="0">
                <a:solidFill>
                  <a:srgbClr val="434343"/>
                </a:solidFill>
                <a:latin typeface="Raleway Medium" pitchFamily="2" charset="0"/>
                <a:ea typeface="Raleway"/>
                <a:cs typeface="Raleway"/>
                <a:sym typeface="Raleway"/>
              </a:endParaRPr>
            </a:p>
            <a:p>
              <a:pPr marL="0" lvl="0" indent="0" algn="l" rtl="0">
                <a:lnSpc>
                  <a:spcPct val="105000"/>
                </a:lnSpc>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27" name="Google Shape;1218;p157">
              <a:extLst>
                <a:ext uri="{FF2B5EF4-FFF2-40B4-BE49-F238E27FC236}">
                  <a16:creationId xmlns:a16="http://schemas.microsoft.com/office/drawing/2014/main" id="{D8EB3701-5D89-40D5-E1D2-0583B314A20B}"/>
                </a:ext>
              </a:extLst>
            </p:cNvPr>
            <p:cNvSpPr/>
            <p:nvPr/>
          </p:nvSpPr>
          <p:spPr>
            <a:xfrm>
              <a:off x="6923875" y="149124"/>
              <a:ext cx="2132100" cy="1911790"/>
            </a:xfrm>
            <a:prstGeom prst="wedgeRectCallout">
              <a:avLst>
                <a:gd name="adj1" fmla="val -33539"/>
                <a:gd name="adj2" fmla="val 53833"/>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Raleway"/>
                  <a:ea typeface="Raleway"/>
                  <a:cs typeface="Raleway"/>
                  <a:sym typeface="Raleway"/>
                </a:rPr>
                <a:t>“And so for the first time ever in my life, I blew the whistle. But when I blew the whistle, it's virtually what I'm telling you now, it was just the inappropriateness and the undermining, and the, you know, the inequalities that… our people were getting, and I was just talking about our people.” </a:t>
              </a:r>
              <a:endParaRPr sz="1000" dirty="0">
                <a:solidFill>
                  <a:srgbClr val="434343"/>
                </a:solidFill>
                <a:latin typeface="Raleway"/>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26" name="Google Shape;1217;p157">
              <a:extLst>
                <a:ext uri="{FF2B5EF4-FFF2-40B4-BE49-F238E27FC236}">
                  <a16:creationId xmlns:a16="http://schemas.microsoft.com/office/drawing/2014/main" id="{CAEE30E5-1596-BDCB-B69D-BCC1D877D15E}"/>
                </a:ext>
              </a:extLst>
            </p:cNvPr>
            <p:cNvSpPr/>
            <p:nvPr/>
          </p:nvSpPr>
          <p:spPr>
            <a:xfrm>
              <a:off x="4682783" y="2255427"/>
              <a:ext cx="4374000" cy="1245866"/>
            </a:xfrm>
            <a:prstGeom prst="wedgeRectCallout">
              <a:avLst>
                <a:gd name="adj1" fmla="val 33913"/>
                <a:gd name="adj2" fmla="val 55223"/>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Raleway"/>
                  <a:ea typeface="Raleway"/>
                  <a:cs typeface="Raleway"/>
                  <a:sym typeface="Raleway"/>
                </a:rPr>
                <a:t>“My summary would be, Public Health did not do the job they were meant to do. Throughout all the announcements - you know, there was an Act that was updated, the Public Health Act… to support the Public Health Units to do what they were meant to do - and they didn’t do it. And when I say they didn’t do it, they didn’t do it for Māori or Pasifika or any other low socio community groups.” </a:t>
              </a:r>
              <a:endParaRPr sz="1000" dirty="0">
                <a:solidFill>
                  <a:srgbClr val="434343"/>
                </a:solidFill>
                <a:latin typeface="Raleway"/>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23" name="Google Shape;1214;p157">
              <a:extLst>
                <a:ext uri="{FF2B5EF4-FFF2-40B4-BE49-F238E27FC236}">
                  <a16:creationId xmlns:a16="http://schemas.microsoft.com/office/drawing/2014/main" id="{AE0E26F9-6A42-AA95-8043-A82BA95E9B8A}"/>
                </a:ext>
              </a:extLst>
            </p:cNvPr>
            <p:cNvSpPr/>
            <p:nvPr/>
          </p:nvSpPr>
          <p:spPr>
            <a:xfrm>
              <a:off x="4682783" y="3602257"/>
              <a:ext cx="1663309" cy="1352697"/>
            </a:xfrm>
            <a:prstGeom prst="wedgeRectCallout">
              <a:avLst>
                <a:gd name="adj1" fmla="val -6656"/>
                <a:gd name="adj2" fmla="val 53290"/>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Raleway"/>
                  <a:ea typeface="Raleway"/>
                  <a:cs typeface="Raleway"/>
                  <a:sym typeface="Raleway"/>
                </a:rPr>
                <a:t>“...the response over here from a public health perspective might have looked really good to up top. But it was actually shit.” </a:t>
              </a:r>
              <a:endParaRPr sz="1000" dirty="0">
                <a:solidFill>
                  <a:srgbClr val="434343"/>
                </a:solidFill>
                <a:latin typeface="Raleway"/>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sp>
          <p:nvSpPr>
            <p:cNvPr id="25" name="Google Shape;1216;p157">
              <a:extLst>
                <a:ext uri="{FF2B5EF4-FFF2-40B4-BE49-F238E27FC236}">
                  <a16:creationId xmlns:a16="http://schemas.microsoft.com/office/drawing/2014/main" id="{D461AFAA-D71E-E99C-ED8C-17B217DD99A3}"/>
                </a:ext>
              </a:extLst>
            </p:cNvPr>
            <p:cNvSpPr/>
            <p:nvPr/>
          </p:nvSpPr>
          <p:spPr>
            <a:xfrm>
              <a:off x="6447692" y="3696676"/>
              <a:ext cx="2078893" cy="1156677"/>
            </a:xfrm>
            <a:prstGeom prst="wedgeRectCallout">
              <a:avLst>
                <a:gd name="adj1" fmla="val 6672"/>
                <a:gd name="adj2" fmla="val 55931"/>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r>
                <a:rPr lang="en" sz="1000" dirty="0">
                  <a:solidFill>
                    <a:srgbClr val="434343"/>
                  </a:solidFill>
                  <a:latin typeface="Raleway"/>
                  <a:ea typeface="Raleway"/>
                  <a:cs typeface="Raleway"/>
                  <a:sym typeface="Raleway"/>
                </a:rPr>
                <a:t>“...but I could still see and hear all of the raruraru that was happening in our call centre, you know, in our response to COVID.” </a:t>
              </a:r>
              <a:endParaRPr sz="1000" dirty="0">
                <a:solidFill>
                  <a:srgbClr val="434343"/>
                </a:solidFill>
                <a:latin typeface="Raleway Medium" pitchFamily="2" charset="0"/>
                <a:ea typeface="Raleway"/>
                <a:cs typeface="Raleway"/>
                <a:sym typeface="Raleway"/>
              </a:endParaRPr>
            </a:p>
            <a:p>
              <a:pPr marL="0" lvl="0" indent="0" algn="l" rtl="0">
                <a:lnSpc>
                  <a:spcPct val="105000"/>
                </a:lnSpc>
                <a:spcBef>
                  <a:spcPts val="0"/>
                </a:spcBef>
                <a:spcAft>
                  <a:spcPts val="0"/>
                </a:spcAft>
                <a:buNone/>
              </a:pPr>
              <a:r>
                <a:rPr lang="en" sz="1000" dirty="0">
                  <a:solidFill>
                    <a:srgbClr val="434343"/>
                  </a:solidFill>
                  <a:latin typeface="Raleway Medium" pitchFamily="2" charset="0"/>
                  <a:ea typeface="Raleway"/>
                  <a:cs typeface="Raleway"/>
                  <a:sym typeface="Raleway"/>
                </a:rPr>
                <a:t>- Mainstream Health provider</a:t>
              </a:r>
              <a:endParaRPr sz="1000" dirty="0">
                <a:solidFill>
                  <a:srgbClr val="434343"/>
                </a:solidFill>
                <a:latin typeface="Raleway Medium" pitchFamily="2" charset="0"/>
                <a:ea typeface="Raleway"/>
                <a:cs typeface="Raleway"/>
                <a:sym typeface="Raleway"/>
              </a:endParaRPr>
            </a:p>
          </p:txBody>
        </p:sp>
      </p:grpSp>
      <p:sp>
        <p:nvSpPr>
          <p:cNvPr id="2" name="Google Shape;8;p1">
            <a:extLst>
              <a:ext uri="{FF2B5EF4-FFF2-40B4-BE49-F238E27FC236}">
                <a16:creationId xmlns:a16="http://schemas.microsoft.com/office/drawing/2014/main" id="{51C41645-9D7A-23B6-E59A-DCAF64EF0214}"/>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44</a:t>
            </a:fld>
            <a:endParaRPr lang="en" dirty="0"/>
          </a:p>
        </p:txBody>
      </p:sp>
    </p:spTree>
    <p:extLst>
      <p:ext uri="{BB962C8B-B14F-4D97-AF65-F5344CB8AC3E}">
        <p14:creationId xmlns:p14="http://schemas.microsoft.com/office/powerpoint/2010/main" val="4052582054"/>
      </p:ext>
    </p:extLst>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AC32F"/>
        </a:solidFill>
        <a:effectLst/>
      </p:bgPr>
    </p:bg>
    <p:spTree>
      <p:nvGrpSpPr>
        <p:cNvPr id="1" name="Shape 1222"/>
        <p:cNvGrpSpPr/>
        <p:nvPr/>
      </p:nvGrpSpPr>
      <p:grpSpPr>
        <a:xfrm>
          <a:off x="0" y="0"/>
          <a:ext cx="0" cy="0"/>
          <a:chOff x="0" y="0"/>
          <a:chExt cx="0" cy="0"/>
        </a:xfrm>
      </p:grpSpPr>
      <p:sp>
        <p:nvSpPr>
          <p:cNvPr id="1223" name="Google Shape;1223;p158"/>
          <p:cNvSpPr txBox="1">
            <a:spLocks noGrp="1"/>
          </p:cNvSpPr>
          <p:nvPr>
            <p:ph type="ctrTitle"/>
          </p:nvPr>
        </p:nvSpPr>
        <p:spPr>
          <a:xfrm>
            <a:off x="792000" y="1004400"/>
            <a:ext cx="3719400" cy="31806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sz="4000" dirty="0">
                <a:solidFill>
                  <a:srgbClr val="FFFFFF"/>
                </a:solidFill>
              </a:rPr>
              <a:t>3(b). Findings: </a:t>
            </a:r>
            <a:endParaRPr sz="4000" dirty="0">
              <a:solidFill>
                <a:srgbClr val="FFFFFF"/>
              </a:solidFill>
            </a:endParaRPr>
          </a:p>
          <a:p>
            <a:pPr marL="0" lvl="0" indent="0" algn="l" rtl="0">
              <a:spcBef>
                <a:spcPts val="0"/>
              </a:spcBef>
              <a:spcAft>
                <a:spcPts val="0"/>
              </a:spcAft>
              <a:buNone/>
            </a:pPr>
            <a:r>
              <a:rPr lang="en" sz="4000" dirty="0">
                <a:solidFill>
                  <a:srgbClr val="363636"/>
                </a:solidFill>
              </a:rPr>
              <a:t>Positive examples the Ministry can learn from</a:t>
            </a:r>
            <a:endParaRPr sz="4000" dirty="0">
              <a:solidFill>
                <a:srgbClr val="363636"/>
              </a:solidFill>
            </a:endParaRPr>
          </a:p>
        </p:txBody>
      </p:sp>
      <p:pic>
        <p:nvPicPr>
          <p:cNvPr id="1224" name="Google Shape;1224;p158" descr="Case study image"/>
          <p:cNvPicPr preferRelativeResize="0"/>
          <p:nvPr/>
        </p:nvPicPr>
        <p:blipFill>
          <a:blip r:embed="rId3">
            <a:alphaModFix/>
          </a:blip>
          <a:stretch>
            <a:fillRect/>
          </a:stretch>
        </p:blipFill>
        <p:spPr>
          <a:xfrm>
            <a:off x="4572000" y="1304175"/>
            <a:ext cx="4230324" cy="2819209"/>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23" name="Title 22">
            <a:extLst>
              <a:ext uri="{FF2B5EF4-FFF2-40B4-BE49-F238E27FC236}">
                <a16:creationId xmlns:a16="http://schemas.microsoft.com/office/drawing/2014/main" id="{98DD0F91-78B5-C318-AF6C-148C66023632}"/>
              </a:ext>
            </a:extLst>
          </p:cNvPr>
          <p:cNvSpPr>
            <a:spLocks noGrp="1"/>
          </p:cNvSpPr>
          <p:nvPr>
            <p:ph type="title"/>
          </p:nvPr>
        </p:nvSpPr>
        <p:spPr>
          <a:xfrm>
            <a:off x="450000" y="1"/>
            <a:ext cx="4684708" cy="751668"/>
          </a:xfrm>
        </p:spPr>
        <p:txBody>
          <a:bodyPr/>
          <a:lstStyle/>
          <a:p>
            <a:r>
              <a:rPr lang="en-US" sz="2000" dirty="0">
                <a:latin typeface="Raleway ExtraBold" panose="020B0903030101060003" pitchFamily="34" charset="0"/>
              </a:rPr>
              <a:t>Case study 1:</a:t>
            </a:r>
            <a:br>
              <a:rPr lang="en-US" sz="2000" dirty="0"/>
            </a:br>
            <a:r>
              <a:rPr lang="en-US" sz="2000" dirty="0"/>
              <a:t>Iwi Leaders’ response in </a:t>
            </a:r>
            <a:r>
              <a:rPr lang="en-US" sz="2000" dirty="0" err="1"/>
              <a:t>MidCentral</a:t>
            </a:r>
            <a:endParaRPr lang="en-NZ" sz="2000" dirty="0"/>
          </a:p>
        </p:txBody>
      </p:sp>
      <p:sp>
        <p:nvSpPr>
          <p:cNvPr id="24" name="Text Placeholder 23">
            <a:extLst>
              <a:ext uri="{FF2B5EF4-FFF2-40B4-BE49-F238E27FC236}">
                <a16:creationId xmlns:a16="http://schemas.microsoft.com/office/drawing/2014/main" id="{07F475D8-5861-47F2-C31B-414CA7495573}"/>
              </a:ext>
            </a:extLst>
          </p:cNvPr>
          <p:cNvSpPr>
            <a:spLocks noGrp="1"/>
          </p:cNvSpPr>
          <p:nvPr>
            <p:ph type="body" idx="3"/>
          </p:nvPr>
        </p:nvSpPr>
        <p:spPr>
          <a:xfrm>
            <a:off x="450001" y="1022888"/>
            <a:ext cx="3707784" cy="3775758"/>
          </a:xfrm>
        </p:spPr>
        <p:txBody>
          <a:bodyPr/>
          <a:lstStyle/>
          <a:p>
            <a:r>
              <a:rPr lang="en-US" sz="1350" dirty="0">
                <a:latin typeface="+mj-lt"/>
              </a:rPr>
              <a:t>What was done</a:t>
            </a:r>
          </a:p>
          <a:p>
            <a:r>
              <a:rPr lang="en-US" sz="1150" dirty="0"/>
              <a:t>In </a:t>
            </a:r>
            <a:r>
              <a:rPr lang="en-US" sz="1150" dirty="0" err="1"/>
              <a:t>MidCentral</a:t>
            </a:r>
            <a:r>
              <a:rPr lang="en-US" sz="1150" dirty="0"/>
              <a:t>, community leaders met regularly (initially every day) to korero and engage in collective brainstorming. The </a:t>
            </a:r>
            <a:r>
              <a:rPr lang="en-US" sz="1150" dirty="0" err="1"/>
              <a:t>Rōpū</a:t>
            </a:r>
            <a:r>
              <a:rPr lang="en-US" sz="1150" dirty="0"/>
              <a:t> included: Iwi Leaders </a:t>
            </a:r>
            <a:r>
              <a:rPr lang="en-US" sz="1150" dirty="0" err="1"/>
              <a:t>Rōpū</a:t>
            </a:r>
            <a:r>
              <a:rPr lang="en-US" sz="1150" dirty="0"/>
              <a:t>, DHB Māori response team, </a:t>
            </a:r>
            <a:r>
              <a:rPr lang="en-US" sz="1150" dirty="0" err="1"/>
              <a:t>Te</a:t>
            </a:r>
            <a:r>
              <a:rPr lang="en-US" sz="1150" dirty="0"/>
              <a:t> </a:t>
            </a:r>
            <a:r>
              <a:rPr lang="en-US" sz="1150" dirty="0" err="1"/>
              <a:t>Tihi</a:t>
            </a:r>
            <a:r>
              <a:rPr lang="en-US" sz="1150" dirty="0"/>
              <a:t> o </a:t>
            </a:r>
            <a:r>
              <a:rPr lang="en-US" sz="1150" dirty="0" err="1"/>
              <a:t>Ruahine</a:t>
            </a:r>
            <a:r>
              <a:rPr lang="en-US" sz="1150" dirty="0"/>
              <a:t>, </a:t>
            </a:r>
            <a:r>
              <a:rPr lang="en-US" sz="1150" dirty="0" err="1"/>
              <a:t>Raukura</a:t>
            </a:r>
            <a:r>
              <a:rPr lang="en-US" sz="1150" dirty="0"/>
              <a:t> Whānau Ora, Palmerston North City Council, MSD, </a:t>
            </a:r>
            <a:r>
              <a:rPr lang="en-US" sz="1150" dirty="0" err="1"/>
              <a:t>Highbury</a:t>
            </a:r>
            <a:r>
              <a:rPr lang="en-US" sz="1150" dirty="0"/>
              <a:t> Whānau Centre, and </a:t>
            </a:r>
            <a:r>
              <a:rPr lang="en-US" sz="1150" dirty="0" err="1"/>
              <a:t>Kauwhata</a:t>
            </a:r>
            <a:r>
              <a:rPr lang="en-US" sz="1150" dirty="0"/>
              <a:t> Marae.</a:t>
            </a:r>
          </a:p>
          <a:p>
            <a:r>
              <a:rPr lang="en-US" sz="1150" dirty="0"/>
              <a:t>They worked in an agile way to solve problems as they emerged. They also set up regular hui with Government, including DPMC, Health, and Ministers. But they did not wait for the Crown. They just got on and did what was needed, including delivering heaters, providing kai, and </a:t>
            </a:r>
            <a:r>
              <a:rPr lang="en-US" sz="1150" dirty="0" err="1"/>
              <a:t>organising</a:t>
            </a:r>
            <a:r>
              <a:rPr lang="en-US" sz="1150" dirty="0"/>
              <a:t> vaccinations.</a:t>
            </a:r>
          </a:p>
          <a:p>
            <a:r>
              <a:rPr lang="en-US" sz="1150" dirty="0"/>
              <a:t>They successfully advocated for the freeing up of resources from the Crown. This enabled them to purchase 7 campervans, which they joined together to use for mobile services at different events, including providing COVID-19 and flu vaccinations where they were needed.</a:t>
            </a:r>
          </a:p>
          <a:p>
            <a:endParaRPr lang="en-US" sz="115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NZ" sz="1000" dirty="0"/>
          </a:p>
        </p:txBody>
      </p:sp>
      <p:grpSp>
        <p:nvGrpSpPr>
          <p:cNvPr id="3" name="Group 2">
            <a:extLst>
              <a:ext uri="{FF2B5EF4-FFF2-40B4-BE49-F238E27FC236}">
                <a16:creationId xmlns:a16="http://schemas.microsoft.com/office/drawing/2014/main" id="{38A895F8-DA0F-2DEE-8A2F-DB614CB4CEC7}"/>
              </a:ext>
              <a:ext uri="{C183D7F6-B498-43B3-948B-1728B52AA6E4}">
                <adec:decorative xmlns:adec="http://schemas.microsoft.com/office/drawing/2017/decorative" val="1"/>
              </a:ext>
            </a:extLst>
          </p:cNvPr>
          <p:cNvGrpSpPr/>
          <p:nvPr/>
        </p:nvGrpSpPr>
        <p:grpSpPr>
          <a:xfrm>
            <a:off x="4798647" y="1130155"/>
            <a:ext cx="3709754" cy="3574707"/>
            <a:chOff x="4798647" y="1130155"/>
            <a:chExt cx="3709754" cy="3574707"/>
          </a:xfrm>
        </p:grpSpPr>
        <p:sp>
          <p:nvSpPr>
            <p:cNvPr id="27" name="Google Shape;1232;p159">
              <a:extLst>
                <a:ext uri="{FF2B5EF4-FFF2-40B4-BE49-F238E27FC236}">
                  <a16:creationId xmlns:a16="http://schemas.microsoft.com/office/drawing/2014/main" id="{C3198863-EF76-C826-2AF3-D1B784FB734B}"/>
                </a:ext>
              </a:extLst>
            </p:cNvPr>
            <p:cNvSpPr/>
            <p:nvPr/>
          </p:nvSpPr>
          <p:spPr>
            <a:xfrm>
              <a:off x="4798647" y="1130155"/>
              <a:ext cx="3709754" cy="1253537"/>
            </a:xfrm>
            <a:prstGeom prst="wedgeRectCallout">
              <a:avLst>
                <a:gd name="adj1" fmla="val -44315"/>
                <a:gd name="adj2" fmla="val 67986"/>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8000"/>
                </a:lnSpc>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“The thing about this network is it was like an octopus, wheke-like; and so many branches, so many opportunities that we could dovetail in to support, gain access; and.. also the collectiveness of it helped us put everything together and have a streamlined support mechanism to those whānau and community.”</a:t>
              </a:r>
              <a:br>
                <a:rPr lang="en" sz="1000" dirty="0">
                  <a:solidFill>
                    <a:srgbClr val="434343"/>
                  </a:solidFill>
                  <a:latin typeface="Raleway"/>
                  <a:ea typeface="Raleway"/>
                  <a:cs typeface="Raleway"/>
                  <a:sym typeface="Raleway"/>
                </a:rPr>
              </a:br>
              <a:r>
                <a:rPr lang="en" sz="1000" dirty="0">
                  <a:solidFill>
                    <a:srgbClr val="434343"/>
                  </a:solidFill>
                  <a:latin typeface="Raleway Medium" pitchFamily="2" charset="0"/>
                  <a:ea typeface="Raleway"/>
                  <a:cs typeface="Raleway"/>
                  <a:sym typeface="Raleway"/>
                </a:rPr>
                <a:t> - Iwi Leadership Rōpū</a:t>
              </a:r>
              <a:endParaRPr sz="1000" dirty="0">
                <a:solidFill>
                  <a:srgbClr val="434343"/>
                </a:solidFill>
                <a:latin typeface="Raleway Medium" pitchFamily="2" charset="0"/>
                <a:ea typeface="Raleway"/>
                <a:cs typeface="Raleway"/>
                <a:sym typeface="Raleway"/>
              </a:endParaRPr>
            </a:p>
          </p:txBody>
        </p:sp>
        <p:sp>
          <p:nvSpPr>
            <p:cNvPr id="7" name="Google Shape;1237;p159">
              <a:extLst>
                <a:ext uri="{FF2B5EF4-FFF2-40B4-BE49-F238E27FC236}">
                  <a16:creationId xmlns:a16="http://schemas.microsoft.com/office/drawing/2014/main" id="{780379DF-9CE4-2459-B4B4-1F3353CB6BEA}"/>
                </a:ext>
              </a:extLst>
            </p:cNvPr>
            <p:cNvSpPr/>
            <p:nvPr/>
          </p:nvSpPr>
          <p:spPr>
            <a:xfrm>
              <a:off x="5631530" y="2602523"/>
              <a:ext cx="2598070" cy="2102339"/>
            </a:xfrm>
            <a:prstGeom prst="wedgeRectCallout">
              <a:avLst>
                <a:gd name="adj1" fmla="val 6253"/>
                <a:gd name="adj2" fmla="val -56736"/>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8000"/>
                </a:lnSpc>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“So this (Te Ara Whānau Ora) has expanded and woven us together over I think almost a decade, maybe more. And way before COVID, to be in this space you had to be able to contribute to whānau aspiration and you had to demonstrate if you were on the Crown side, such as I am, that you could make decisions or influence decisions significantly within your organisation.” </a:t>
              </a:r>
              <a:endParaRPr sz="1000" dirty="0">
                <a:solidFill>
                  <a:srgbClr val="434343"/>
                </a:solidFill>
                <a:latin typeface="Raleway"/>
                <a:ea typeface="Raleway"/>
                <a:cs typeface="Raleway"/>
                <a:sym typeface="Raleway"/>
              </a:endParaRPr>
            </a:p>
            <a:p>
              <a:pPr marL="0" lvl="0" indent="0" algn="l" rtl="0">
                <a:lnSpc>
                  <a:spcPct val="108000"/>
                </a:lnSpc>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Community stakeholder</a:t>
              </a:r>
              <a:endParaRPr sz="1000" dirty="0">
                <a:solidFill>
                  <a:srgbClr val="434343"/>
                </a:solidFill>
                <a:latin typeface="Raleway Medium" pitchFamily="2" charset="0"/>
                <a:ea typeface="Raleway"/>
                <a:cs typeface="Raleway"/>
                <a:sym typeface="Raleway"/>
              </a:endParaRPr>
            </a:p>
          </p:txBody>
        </p:sp>
      </p:grpSp>
      <p:sp>
        <p:nvSpPr>
          <p:cNvPr id="2" name="Google Shape;8;p1">
            <a:extLst>
              <a:ext uri="{FF2B5EF4-FFF2-40B4-BE49-F238E27FC236}">
                <a16:creationId xmlns:a16="http://schemas.microsoft.com/office/drawing/2014/main" id="{7F91FAC2-1C47-86F7-B43B-5B8611ACF66A}"/>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46</a:t>
            </a:fld>
            <a:endParaRPr lang="en" dirty="0"/>
          </a:p>
        </p:txBody>
      </p:sp>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23" name="Title 22">
            <a:extLst>
              <a:ext uri="{FF2B5EF4-FFF2-40B4-BE49-F238E27FC236}">
                <a16:creationId xmlns:a16="http://schemas.microsoft.com/office/drawing/2014/main" id="{98DD0F91-78B5-C318-AF6C-148C66023632}"/>
              </a:ext>
            </a:extLst>
          </p:cNvPr>
          <p:cNvSpPr>
            <a:spLocks noGrp="1"/>
          </p:cNvSpPr>
          <p:nvPr>
            <p:ph type="title"/>
          </p:nvPr>
        </p:nvSpPr>
        <p:spPr>
          <a:xfrm>
            <a:off x="450000" y="1"/>
            <a:ext cx="6685446" cy="751668"/>
          </a:xfrm>
        </p:spPr>
        <p:txBody>
          <a:bodyPr/>
          <a:lstStyle/>
          <a:p>
            <a:br>
              <a:rPr lang="en-US" sz="2000" dirty="0"/>
            </a:br>
            <a:r>
              <a:rPr lang="en-US" sz="2000" dirty="0"/>
              <a:t>Iwi Leaders’ response in </a:t>
            </a:r>
            <a:r>
              <a:rPr lang="en-US" sz="2000" dirty="0" err="1"/>
              <a:t>MidCentral</a:t>
            </a:r>
            <a:r>
              <a:rPr lang="en-US" sz="2000" dirty="0"/>
              <a:t> cont.</a:t>
            </a:r>
            <a:endParaRPr lang="en-NZ" sz="2000" dirty="0"/>
          </a:p>
        </p:txBody>
      </p:sp>
      <p:sp>
        <p:nvSpPr>
          <p:cNvPr id="24" name="Text Placeholder 23">
            <a:extLst>
              <a:ext uri="{FF2B5EF4-FFF2-40B4-BE49-F238E27FC236}">
                <a16:creationId xmlns:a16="http://schemas.microsoft.com/office/drawing/2014/main" id="{07F475D8-5861-47F2-C31B-414CA7495573}"/>
              </a:ext>
            </a:extLst>
          </p:cNvPr>
          <p:cNvSpPr>
            <a:spLocks noGrp="1"/>
          </p:cNvSpPr>
          <p:nvPr>
            <p:ph type="body" idx="3"/>
          </p:nvPr>
        </p:nvSpPr>
        <p:spPr>
          <a:xfrm>
            <a:off x="450001" y="1022888"/>
            <a:ext cx="3175794" cy="3198998"/>
          </a:xfrm>
        </p:spPr>
        <p:txBody>
          <a:bodyPr/>
          <a:lstStyle/>
          <a:p>
            <a:r>
              <a:rPr lang="en-US" sz="1150" dirty="0"/>
              <a:t>The resources also enabled them to develop an emergency food distribution </a:t>
            </a:r>
            <a:r>
              <a:rPr lang="en-US" sz="1150" dirty="0" err="1"/>
              <a:t>centre</a:t>
            </a:r>
            <a:r>
              <a:rPr lang="en-US" sz="1150" dirty="0"/>
              <a:t> known as ‘The Hub’, with </a:t>
            </a:r>
            <a:r>
              <a:rPr lang="en-US" sz="1150" dirty="0" err="1"/>
              <a:t>Te</a:t>
            </a:r>
            <a:r>
              <a:rPr lang="en-US" sz="1150" dirty="0"/>
              <a:t> </a:t>
            </a:r>
            <a:r>
              <a:rPr lang="en-US" sz="1150" dirty="0" err="1"/>
              <a:t>Tihi</a:t>
            </a:r>
            <a:r>
              <a:rPr lang="en-US" sz="1150" dirty="0"/>
              <a:t> o </a:t>
            </a:r>
            <a:r>
              <a:rPr lang="en-US" sz="1150" dirty="0" err="1"/>
              <a:t>Ruahine</a:t>
            </a:r>
            <a:r>
              <a:rPr lang="en-US" sz="1150" dirty="0"/>
              <a:t> as the backbone, which helped them to meet the social needs of their community.</a:t>
            </a:r>
          </a:p>
          <a:p>
            <a:r>
              <a:rPr lang="en-US" sz="1150" dirty="0"/>
              <a:t>Community members were sharing their issues and priorities with Iwi Chairs who were able to direct this into Government to get a targeted response that met their community’s needs.</a:t>
            </a:r>
          </a:p>
          <a:p>
            <a:r>
              <a:rPr lang="en-US" sz="1150" dirty="0" err="1"/>
              <a:t>Te</a:t>
            </a:r>
            <a:r>
              <a:rPr lang="en-US" sz="1150" dirty="0"/>
              <a:t> Ara Whānau Ora provided an anchor to the ways of working for the </a:t>
            </a:r>
            <a:r>
              <a:rPr lang="en-US" sz="1150" dirty="0" err="1"/>
              <a:t>Rōpū</a:t>
            </a:r>
            <a:r>
              <a:rPr lang="en-US" sz="1150" dirty="0"/>
              <a:t>, including the Council.</a:t>
            </a:r>
          </a:p>
          <a:p>
            <a:endParaRPr lang="en-US" sz="1150" dirty="0"/>
          </a:p>
          <a:p>
            <a:endParaRPr lang="en-NZ" sz="1150" dirty="0"/>
          </a:p>
        </p:txBody>
      </p:sp>
      <p:grpSp>
        <p:nvGrpSpPr>
          <p:cNvPr id="3" name="Group 2">
            <a:extLst>
              <a:ext uri="{FF2B5EF4-FFF2-40B4-BE49-F238E27FC236}">
                <a16:creationId xmlns:a16="http://schemas.microsoft.com/office/drawing/2014/main" id="{DA872D91-A9C7-5C52-0E59-F926FD9B3F30}"/>
              </a:ext>
              <a:ext uri="{C183D7F6-B498-43B3-948B-1728B52AA6E4}">
                <adec:decorative xmlns:adec="http://schemas.microsoft.com/office/drawing/2017/decorative" val="1"/>
              </a:ext>
            </a:extLst>
          </p:cNvPr>
          <p:cNvGrpSpPr/>
          <p:nvPr/>
        </p:nvGrpSpPr>
        <p:grpSpPr>
          <a:xfrm>
            <a:off x="4734106" y="1130155"/>
            <a:ext cx="4055648" cy="3148552"/>
            <a:chOff x="4734106" y="1130155"/>
            <a:chExt cx="4055648" cy="3148552"/>
          </a:xfrm>
        </p:grpSpPr>
        <p:sp>
          <p:nvSpPr>
            <p:cNvPr id="5" name="Google Shape;1232;p159">
              <a:extLst>
                <a:ext uri="{FF2B5EF4-FFF2-40B4-BE49-F238E27FC236}">
                  <a16:creationId xmlns:a16="http://schemas.microsoft.com/office/drawing/2014/main" id="{E6E8EC9A-E4EA-39FC-4DBF-71D82E9962D1}"/>
                </a:ext>
              </a:extLst>
            </p:cNvPr>
            <p:cNvSpPr/>
            <p:nvPr/>
          </p:nvSpPr>
          <p:spPr>
            <a:xfrm>
              <a:off x="4759569" y="1130155"/>
              <a:ext cx="4030185" cy="1326533"/>
            </a:xfrm>
            <a:prstGeom prst="wedgeRectCallout">
              <a:avLst>
                <a:gd name="adj1" fmla="val -39891"/>
                <a:gd name="adj2" fmla="val 5867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Clr>
                  <a:schemeClr val="dk1"/>
                </a:buClr>
                <a:buSzPts val="1100"/>
                <a:buFont typeface="Arial"/>
                <a:buNone/>
              </a:pPr>
              <a:r>
                <a:rPr lang="en-US" sz="1000" dirty="0">
                  <a:solidFill>
                    <a:srgbClr val="434343"/>
                  </a:solidFill>
                  <a:latin typeface="Raleway"/>
                  <a:ea typeface="Raleway"/>
                  <a:cs typeface="Raleway"/>
                  <a:sym typeface="Raleway"/>
                </a:rPr>
                <a:t>“...they had two of the RVs down there running vaccinations, providing information, had an ice cream truck, just encouraging our community, </a:t>
              </a:r>
              <a:r>
                <a:rPr lang="en-US" sz="1000" dirty="0" err="1">
                  <a:solidFill>
                    <a:srgbClr val="434343"/>
                  </a:solidFill>
                  <a:latin typeface="Raleway"/>
                  <a:ea typeface="Raleway"/>
                  <a:cs typeface="Raleway"/>
                  <a:sym typeface="Raleway"/>
                </a:rPr>
                <a:t>incentivisation</a:t>
              </a:r>
              <a:r>
                <a:rPr lang="en-US" sz="1000" dirty="0">
                  <a:solidFill>
                    <a:srgbClr val="434343"/>
                  </a:solidFill>
                  <a:latin typeface="Raleway"/>
                  <a:ea typeface="Raleway"/>
                  <a:cs typeface="Raleway"/>
                  <a:sym typeface="Raleway"/>
                </a:rPr>
                <a:t>. But the purchasing of those RVs was kind of a significant achievement for the </a:t>
              </a:r>
              <a:r>
                <a:rPr lang="en-US" sz="1000" dirty="0" err="1">
                  <a:solidFill>
                    <a:srgbClr val="434343"/>
                  </a:solidFill>
                  <a:latin typeface="Raleway"/>
                  <a:ea typeface="Raleway"/>
                  <a:cs typeface="Raleway"/>
                  <a:sym typeface="Raleway"/>
                </a:rPr>
                <a:t>Rōpū</a:t>
              </a:r>
              <a:r>
                <a:rPr lang="en-US" sz="1000" dirty="0">
                  <a:solidFill>
                    <a:srgbClr val="434343"/>
                  </a:solidFill>
                  <a:latin typeface="Raleway"/>
                  <a:ea typeface="Raleway"/>
                  <a:cs typeface="Raleway"/>
                  <a:sym typeface="Raleway"/>
                </a:rPr>
                <a:t>, something that a lot of the </a:t>
              </a:r>
              <a:r>
                <a:rPr lang="en-US" sz="1000" dirty="0" err="1">
                  <a:solidFill>
                    <a:srgbClr val="434343"/>
                  </a:solidFill>
                  <a:latin typeface="Raleway"/>
                  <a:ea typeface="Raleway"/>
                  <a:cs typeface="Raleway"/>
                  <a:sym typeface="Raleway"/>
                </a:rPr>
                <a:t>Rōpū</a:t>
              </a:r>
              <a:r>
                <a:rPr lang="en-US" sz="1000" dirty="0">
                  <a:solidFill>
                    <a:srgbClr val="434343"/>
                  </a:solidFill>
                  <a:latin typeface="Raleway"/>
                  <a:ea typeface="Raleway"/>
                  <a:cs typeface="Raleway"/>
                  <a:sym typeface="Raleway"/>
                </a:rPr>
                <a:t> had been wanting to do for a long time.” </a:t>
              </a:r>
            </a:p>
            <a:p>
              <a:pPr marL="0" lvl="0" indent="0" algn="l" rtl="0">
                <a:lnSpc>
                  <a:spcPct val="105000"/>
                </a:lnSpc>
                <a:spcBef>
                  <a:spcPts val="0"/>
                </a:spcBef>
                <a:spcAft>
                  <a:spcPts val="0"/>
                </a:spcAft>
                <a:buClr>
                  <a:schemeClr val="dk1"/>
                </a:buClr>
                <a:buSzPts val="1100"/>
                <a:buFont typeface="Arial"/>
                <a:buNone/>
              </a:pPr>
              <a:r>
                <a:rPr lang="en-US" sz="1000" dirty="0">
                  <a:solidFill>
                    <a:srgbClr val="434343"/>
                  </a:solidFill>
                  <a:latin typeface="Raleway Medium" pitchFamily="2" charset="0"/>
                  <a:ea typeface="Raleway"/>
                  <a:cs typeface="Raleway"/>
                  <a:sym typeface="Raleway"/>
                </a:rPr>
                <a:t>- Iwi Leadership </a:t>
              </a:r>
              <a:r>
                <a:rPr lang="en-US" sz="1000" dirty="0" err="1">
                  <a:solidFill>
                    <a:srgbClr val="434343"/>
                  </a:solidFill>
                  <a:latin typeface="Raleway Medium" pitchFamily="2" charset="0"/>
                  <a:ea typeface="Raleway"/>
                  <a:cs typeface="Raleway"/>
                  <a:sym typeface="Raleway"/>
                </a:rPr>
                <a:t>Rōpū</a:t>
              </a:r>
              <a:endParaRPr lang="en-US" sz="1000" dirty="0">
                <a:solidFill>
                  <a:srgbClr val="434343"/>
                </a:solidFill>
                <a:latin typeface="Raleway Medium" pitchFamily="2" charset="0"/>
                <a:ea typeface="Raleway"/>
                <a:cs typeface="Raleway"/>
                <a:sym typeface="Raleway"/>
              </a:endParaRPr>
            </a:p>
          </p:txBody>
        </p:sp>
        <p:sp>
          <p:nvSpPr>
            <p:cNvPr id="9" name="Google Shape;1234;p159">
              <a:extLst>
                <a:ext uri="{FF2B5EF4-FFF2-40B4-BE49-F238E27FC236}">
                  <a16:creationId xmlns:a16="http://schemas.microsoft.com/office/drawing/2014/main" id="{84A955D7-232B-BE2D-CBF2-DFB3314438C2}"/>
                </a:ext>
              </a:extLst>
            </p:cNvPr>
            <p:cNvSpPr/>
            <p:nvPr/>
          </p:nvSpPr>
          <p:spPr>
            <a:xfrm>
              <a:off x="4734106" y="2896890"/>
              <a:ext cx="1815185" cy="804007"/>
            </a:xfrm>
            <a:prstGeom prst="wedgeRectCallout">
              <a:avLst>
                <a:gd name="adj1" fmla="val 33883"/>
                <a:gd name="adj2" fmla="val -74577"/>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“We actioned everything now for our people in the real time.” </a:t>
              </a:r>
              <a:br>
                <a:rPr lang="en" sz="1000" dirty="0">
                  <a:solidFill>
                    <a:srgbClr val="434343"/>
                  </a:solidFill>
                  <a:latin typeface="Raleway"/>
                  <a:ea typeface="Raleway"/>
                  <a:cs typeface="Raleway"/>
                  <a:sym typeface="Raleway"/>
                </a:rPr>
              </a:br>
              <a:r>
                <a:rPr lang="en" sz="1000" dirty="0">
                  <a:solidFill>
                    <a:srgbClr val="434343"/>
                  </a:solidFill>
                  <a:latin typeface="Raleway Medium" pitchFamily="2" charset="0"/>
                  <a:ea typeface="Raleway"/>
                  <a:cs typeface="Raleway"/>
                  <a:sym typeface="Raleway"/>
                </a:rPr>
                <a:t>- Iwi Leadership Rōpū</a:t>
              </a:r>
              <a:endParaRPr sz="1000" dirty="0">
                <a:solidFill>
                  <a:srgbClr val="434343"/>
                </a:solidFill>
                <a:latin typeface="Raleway Medium" pitchFamily="2" charset="0"/>
                <a:ea typeface="Raleway"/>
                <a:cs typeface="Raleway"/>
                <a:sym typeface="Raleway"/>
              </a:endParaRPr>
            </a:p>
          </p:txBody>
        </p:sp>
        <p:sp>
          <p:nvSpPr>
            <p:cNvPr id="6" name="Google Shape;1236;p159">
              <a:extLst>
                <a:ext uri="{FF2B5EF4-FFF2-40B4-BE49-F238E27FC236}">
                  <a16:creationId xmlns:a16="http://schemas.microsoft.com/office/drawing/2014/main" id="{46E4C471-E2BE-AB7C-9284-54514D252BCE}"/>
                </a:ext>
              </a:extLst>
            </p:cNvPr>
            <p:cNvSpPr/>
            <p:nvPr/>
          </p:nvSpPr>
          <p:spPr>
            <a:xfrm>
              <a:off x="6791569" y="2700558"/>
              <a:ext cx="1963492" cy="1578149"/>
            </a:xfrm>
            <a:prstGeom prst="wedgeRectCallout">
              <a:avLst>
                <a:gd name="adj1" fmla="val -43538"/>
                <a:gd name="adj2" fmla="val -56883"/>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Clr>
                  <a:schemeClr val="dk1"/>
                </a:buClr>
                <a:buSzPts val="1100"/>
                <a:buFont typeface="Arial"/>
                <a:buNone/>
              </a:pPr>
              <a:r>
                <a:rPr lang="en-US" sz="1000" dirty="0">
                  <a:solidFill>
                    <a:srgbClr val="434343"/>
                  </a:solidFill>
                  <a:latin typeface="Raleway"/>
                  <a:ea typeface="Raleway"/>
                  <a:cs typeface="Raleway"/>
                  <a:sym typeface="Raleway"/>
                </a:rPr>
                <a:t>“...through the strength of our local community and Māori leadership we were able to navigate that by putting our own resources in place when the Crown was failing.” </a:t>
              </a:r>
              <a:endParaRPr lang="en-US" sz="1000" dirty="0">
                <a:solidFill>
                  <a:srgbClr val="434343"/>
                </a:solidFill>
                <a:latin typeface="Raleway Medium" pitchFamily="2" charset="0"/>
                <a:ea typeface="Raleway"/>
                <a:cs typeface="Raleway"/>
                <a:sym typeface="Raleway"/>
              </a:endParaRPr>
            </a:p>
            <a:p>
              <a:pPr marL="0" lvl="0" indent="0" algn="l" rtl="0">
                <a:lnSpc>
                  <a:spcPct val="105000"/>
                </a:lnSpc>
                <a:spcBef>
                  <a:spcPts val="0"/>
                </a:spcBef>
                <a:spcAft>
                  <a:spcPts val="0"/>
                </a:spcAft>
                <a:buClr>
                  <a:schemeClr val="dk1"/>
                </a:buClr>
                <a:buSzPts val="1100"/>
                <a:buFont typeface="Arial"/>
                <a:buNone/>
              </a:pPr>
              <a:r>
                <a:rPr lang="en-US" sz="1000" dirty="0">
                  <a:solidFill>
                    <a:srgbClr val="434343"/>
                  </a:solidFill>
                  <a:latin typeface="Raleway Medium" pitchFamily="2" charset="0"/>
                  <a:ea typeface="Raleway"/>
                  <a:cs typeface="Raleway"/>
                  <a:sym typeface="Raleway"/>
                </a:rPr>
                <a:t>- Iwi Leadership </a:t>
              </a:r>
              <a:r>
                <a:rPr lang="en-US" sz="1000" dirty="0" err="1">
                  <a:solidFill>
                    <a:srgbClr val="434343"/>
                  </a:solidFill>
                  <a:latin typeface="Raleway Medium" pitchFamily="2" charset="0"/>
                  <a:ea typeface="Raleway"/>
                  <a:cs typeface="Raleway"/>
                  <a:sym typeface="Raleway"/>
                </a:rPr>
                <a:t>Rōpū</a:t>
              </a:r>
              <a:endParaRPr lang="en-US" sz="1000" dirty="0">
                <a:solidFill>
                  <a:srgbClr val="434343"/>
                </a:solidFill>
                <a:latin typeface="Raleway Medium" pitchFamily="2" charset="0"/>
                <a:ea typeface="Raleway"/>
                <a:cs typeface="Raleway"/>
                <a:sym typeface="Raleway"/>
              </a:endParaRPr>
            </a:p>
          </p:txBody>
        </p:sp>
      </p:grpSp>
      <p:sp>
        <p:nvSpPr>
          <p:cNvPr id="2" name="Google Shape;8;p1">
            <a:extLst>
              <a:ext uri="{FF2B5EF4-FFF2-40B4-BE49-F238E27FC236}">
                <a16:creationId xmlns:a16="http://schemas.microsoft.com/office/drawing/2014/main" id="{625F1208-9AC0-DF2A-B1E7-62555141C7B2}"/>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47</a:t>
            </a:fld>
            <a:endParaRPr lang="en" dirty="0"/>
          </a:p>
        </p:txBody>
      </p:sp>
    </p:spTree>
    <p:extLst>
      <p:ext uri="{BB962C8B-B14F-4D97-AF65-F5344CB8AC3E}">
        <p14:creationId xmlns:p14="http://schemas.microsoft.com/office/powerpoint/2010/main" val="750240430"/>
      </p:ext>
    </p:extLst>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7" name="Title 22">
            <a:extLst>
              <a:ext uri="{FF2B5EF4-FFF2-40B4-BE49-F238E27FC236}">
                <a16:creationId xmlns:a16="http://schemas.microsoft.com/office/drawing/2014/main" id="{7B74521B-1A07-ACAB-200F-868C11CC4F4E}"/>
              </a:ext>
            </a:extLst>
          </p:cNvPr>
          <p:cNvSpPr>
            <a:spLocks noGrp="1"/>
          </p:cNvSpPr>
          <p:nvPr>
            <p:ph type="title"/>
          </p:nvPr>
        </p:nvSpPr>
        <p:spPr>
          <a:xfrm>
            <a:off x="450000" y="1"/>
            <a:ext cx="6685446" cy="751668"/>
          </a:xfrm>
        </p:spPr>
        <p:txBody>
          <a:bodyPr/>
          <a:lstStyle/>
          <a:p>
            <a:br>
              <a:rPr lang="en-US" sz="2000" dirty="0"/>
            </a:br>
            <a:r>
              <a:rPr lang="en-US" sz="2000" dirty="0"/>
              <a:t>Iwi Leaders’ response in </a:t>
            </a:r>
            <a:r>
              <a:rPr lang="en-US" sz="2000" dirty="0" err="1"/>
              <a:t>MidCentral</a:t>
            </a:r>
            <a:r>
              <a:rPr lang="en-US" sz="2000" dirty="0"/>
              <a:t> cont.</a:t>
            </a:r>
            <a:endParaRPr lang="en-NZ" sz="2000" dirty="0"/>
          </a:p>
        </p:txBody>
      </p:sp>
      <p:sp>
        <p:nvSpPr>
          <p:cNvPr id="21" name="Google Shape;1245;p160">
            <a:extLst>
              <a:ext uri="{FF2B5EF4-FFF2-40B4-BE49-F238E27FC236}">
                <a16:creationId xmlns:a16="http://schemas.microsoft.com/office/drawing/2014/main" id="{FDB0CA86-30EB-9569-9614-1E9112B4F270}"/>
              </a:ext>
            </a:extLst>
          </p:cNvPr>
          <p:cNvSpPr txBox="1">
            <a:spLocks/>
          </p:cNvSpPr>
          <p:nvPr/>
        </p:nvSpPr>
        <p:spPr>
          <a:xfrm>
            <a:off x="431925" y="998225"/>
            <a:ext cx="3975952" cy="244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latin typeface="Raleway"/>
                <a:ea typeface="Raleway"/>
                <a:cs typeface="Raleway"/>
                <a:sym typeface="Raleway"/>
              </a:rPr>
              <a:t>Outcomes</a:t>
            </a:r>
          </a:p>
          <a:p>
            <a:pPr marL="288000" indent="-288000">
              <a:spcBef>
                <a:spcPts val="600"/>
              </a:spcBef>
              <a:buClr>
                <a:srgbClr val="FFC000"/>
              </a:buClr>
              <a:buSzPts val="1100"/>
              <a:buFont typeface="Arial"/>
              <a:buChar char="●"/>
            </a:pPr>
            <a:r>
              <a:rPr lang="en-US" sz="1150" dirty="0">
                <a:latin typeface="Raleway Medium" pitchFamily="2" charset="0"/>
              </a:rPr>
              <a:t>In </a:t>
            </a:r>
            <a:r>
              <a:rPr lang="en-US" sz="1150" dirty="0" err="1">
                <a:latin typeface="Raleway Medium" pitchFamily="2" charset="0"/>
              </a:rPr>
              <a:t>MidCentral</a:t>
            </a:r>
            <a:r>
              <a:rPr lang="en-US" sz="1150" dirty="0">
                <a:latin typeface="Raleway Medium" pitchFamily="2" charset="0"/>
              </a:rPr>
              <a:t> the response evolved in positive ways via community leadership. </a:t>
            </a:r>
          </a:p>
          <a:p>
            <a:pPr marL="288000" indent="-288000">
              <a:buClr>
                <a:srgbClr val="FFC000"/>
              </a:buClr>
              <a:buSzPts val="1100"/>
              <a:buFont typeface="Arial"/>
              <a:buChar char="●"/>
            </a:pPr>
            <a:r>
              <a:rPr lang="en-US" sz="1150" dirty="0">
                <a:latin typeface="Raleway Medium" pitchFamily="2" charset="0"/>
              </a:rPr>
              <a:t>People who would never have been vaccinated got vaccinated.</a:t>
            </a:r>
          </a:p>
          <a:p>
            <a:pPr marL="288000" indent="-288000">
              <a:buClr>
                <a:srgbClr val="FFC000"/>
              </a:buClr>
              <a:buSzPts val="1100"/>
              <a:buFont typeface="Arial"/>
              <a:buChar char="●"/>
            </a:pPr>
            <a:r>
              <a:rPr lang="en-US" sz="1150" dirty="0">
                <a:latin typeface="Raleway Medium" pitchFamily="2" charset="0"/>
              </a:rPr>
              <a:t>Not only were clinical health needs taken care of, but importantly for equity, the Iwi Leaders </a:t>
            </a:r>
            <a:r>
              <a:rPr lang="en-US" sz="1150" dirty="0" err="1">
                <a:latin typeface="Raleway Medium" pitchFamily="2" charset="0"/>
              </a:rPr>
              <a:t>Rōpū</a:t>
            </a:r>
            <a:r>
              <a:rPr lang="en-US" sz="1150" dirty="0">
                <a:latin typeface="Raleway Medium" pitchFamily="2" charset="0"/>
              </a:rPr>
              <a:t> ensured that the social needs, such as kai and blankets, were met as well. </a:t>
            </a:r>
          </a:p>
          <a:p>
            <a:pPr marL="288000" indent="-288000">
              <a:buClr>
                <a:srgbClr val="FFC000"/>
              </a:buClr>
              <a:buSzPts val="1100"/>
              <a:buFont typeface="Arial"/>
              <a:buChar char="●"/>
            </a:pPr>
            <a:r>
              <a:rPr lang="en-US" sz="1150" dirty="0">
                <a:latin typeface="Raleway Medium" pitchFamily="2" charset="0"/>
              </a:rPr>
              <a:t>A documentary - </a:t>
            </a:r>
            <a:r>
              <a:rPr lang="en-US" sz="1150" b="1" dirty="0">
                <a:latin typeface="+mj-lt"/>
                <a:ea typeface="Raleway"/>
                <a:cs typeface="Raleway"/>
                <a:sym typeface="Raleway"/>
              </a:rPr>
              <a:t>Ka Puta Ka Ora</a:t>
            </a:r>
            <a:r>
              <a:rPr lang="en-US" sz="1150" dirty="0">
                <a:latin typeface="Raleway Medium" pitchFamily="2" charset="0"/>
              </a:rPr>
              <a:t> - was made to showcase what happened across the </a:t>
            </a:r>
            <a:r>
              <a:rPr lang="en-US" sz="1150" dirty="0" err="1">
                <a:latin typeface="Raleway Medium" pitchFamily="2" charset="0"/>
              </a:rPr>
              <a:t>MidCentral</a:t>
            </a:r>
            <a:r>
              <a:rPr lang="en-US" sz="1150" dirty="0">
                <a:latin typeface="Raleway Medium" pitchFamily="2" charset="0"/>
              </a:rPr>
              <a:t> region during the COVID-19 pandemic.</a:t>
            </a:r>
          </a:p>
          <a:p>
            <a:pPr>
              <a:spcBef>
                <a:spcPts val="600"/>
              </a:spcBef>
            </a:pPr>
            <a:endParaRPr lang="en-US" b="1" dirty="0">
              <a:latin typeface="Raleway"/>
              <a:ea typeface="Raleway"/>
              <a:cs typeface="Raleway"/>
              <a:sym typeface="Raleway"/>
            </a:endParaRPr>
          </a:p>
          <a:p>
            <a:pPr>
              <a:spcBef>
                <a:spcPts val="600"/>
              </a:spcBef>
            </a:pPr>
            <a:endParaRPr lang="en-US" dirty="0"/>
          </a:p>
          <a:p>
            <a:pPr>
              <a:spcBef>
                <a:spcPts val="600"/>
              </a:spcBef>
            </a:pPr>
            <a:endParaRPr lang="en-US" dirty="0"/>
          </a:p>
          <a:p>
            <a:pPr>
              <a:spcBef>
                <a:spcPts val="600"/>
              </a:spcBef>
            </a:pPr>
            <a:endParaRPr lang="en-US" dirty="0"/>
          </a:p>
        </p:txBody>
      </p:sp>
      <p:sp>
        <p:nvSpPr>
          <p:cNvPr id="20" name="Google Shape;1242;p160">
            <a:extLst>
              <a:ext uri="{FF2B5EF4-FFF2-40B4-BE49-F238E27FC236}">
                <a16:creationId xmlns:a16="http://schemas.microsoft.com/office/drawing/2014/main" id="{5A41537F-9042-9643-A389-D79CE9A88973}"/>
              </a:ext>
            </a:extLst>
          </p:cNvPr>
          <p:cNvSpPr txBox="1">
            <a:spLocks/>
          </p:cNvSpPr>
          <p:nvPr/>
        </p:nvSpPr>
        <p:spPr>
          <a:xfrm>
            <a:off x="4764425" y="998225"/>
            <a:ext cx="4249800" cy="30266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latin typeface="Raleway"/>
                <a:ea typeface="Raleway"/>
                <a:cs typeface="Raleway"/>
                <a:sym typeface="Raleway"/>
              </a:rPr>
              <a:t>Key features of the </a:t>
            </a:r>
            <a:r>
              <a:rPr lang="en-US" b="1" dirty="0" err="1">
                <a:latin typeface="Raleway"/>
                <a:ea typeface="Raleway"/>
                <a:cs typeface="Raleway"/>
                <a:sym typeface="Raleway"/>
              </a:rPr>
              <a:t>MidCentral</a:t>
            </a:r>
            <a:r>
              <a:rPr lang="en-US" b="1" dirty="0">
                <a:latin typeface="Raleway"/>
                <a:ea typeface="Raleway"/>
                <a:cs typeface="Raleway"/>
                <a:sym typeface="Raleway"/>
              </a:rPr>
              <a:t> response</a:t>
            </a:r>
          </a:p>
          <a:p>
            <a:pPr marL="288000" indent="-288000">
              <a:spcBef>
                <a:spcPts val="600"/>
              </a:spcBef>
              <a:buClr>
                <a:srgbClr val="FFC000"/>
              </a:buClr>
              <a:buSzPts val="1100"/>
              <a:buFont typeface="Arial"/>
              <a:buChar char="●"/>
            </a:pPr>
            <a:r>
              <a:rPr lang="en-US" sz="1150" dirty="0">
                <a:latin typeface="Raleway Medium" pitchFamily="2" charset="0"/>
              </a:rPr>
              <a:t>Local leadership</a:t>
            </a:r>
          </a:p>
          <a:p>
            <a:pPr marL="288000" indent="-288000">
              <a:buClr>
                <a:srgbClr val="FFC000"/>
              </a:buClr>
              <a:buSzPts val="1100"/>
              <a:buFont typeface="Arial"/>
              <a:buChar char="●"/>
            </a:pPr>
            <a:r>
              <a:rPr lang="en-US" sz="1150" dirty="0">
                <a:latin typeface="Raleway Medium" pitchFamily="2" charset="0"/>
              </a:rPr>
              <a:t>Cultural understanding</a:t>
            </a:r>
          </a:p>
          <a:p>
            <a:pPr marL="288000" indent="-288000">
              <a:buClr>
                <a:srgbClr val="FFC000"/>
              </a:buClr>
              <a:buSzPts val="1100"/>
              <a:buFont typeface="Arial"/>
              <a:buChar char="●"/>
            </a:pPr>
            <a:r>
              <a:rPr lang="en-US" sz="1150" dirty="0" err="1">
                <a:latin typeface="Raleway Medium" pitchFamily="2" charset="0"/>
              </a:rPr>
              <a:t>Utilisation</a:t>
            </a:r>
            <a:r>
              <a:rPr lang="en-US" sz="1150" dirty="0">
                <a:latin typeface="Raleway Medium" pitchFamily="2" charset="0"/>
              </a:rPr>
              <a:t> of existing relationships and networks, including relationships with Māori in Central Government</a:t>
            </a:r>
          </a:p>
          <a:p>
            <a:pPr marL="288000" indent="-288000">
              <a:buClr>
                <a:srgbClr val="FFC000"/>
              </a:buClr>
              <a:buSzPts val="1100"/>
              <a:buFont typeface="Arial"/>
              <a:buChar char="●"/>
            </a:pPr>
            <a:r>
              <a:rPr lang="en-US" sz="1150" dirty="0">
                <a:latin typeface="Raleway Medium" pitchFamily="2" charset="0"/>
              </a:rPr>
              <a:t>Agile and flexible problem solving</a:t>
            </a:r>
          </a:p>
          <a:p>
            <a:pPr marL="288000" indent="-288000">
              <a:buClr>
                <a:srgbClr val="FFC000"/>
              </a:buClr>
              <a:buSzPts val="1100"/>
              <a:buFont typeface="Arial"/>
              <a:buChar char="●"/>
            </a:pPr>
            <a:r>
              <a:rPr lang="en-US" sz="1150" dirty="0" err="1">
                <a:latin typeface="Raleway Medium" pitchFamily="2" charset="0"/>
              </a:rPr>
              <a:t>Manaakitanga</a:t>
            </a:r>
            <a:endParaRPr lang="en-US" sz="1150" dirty="0">
              <a:latin typeface="Raleway Medium" pitchFamily="2" charset="0"/>
            </a:endParaRPr>
          </a:p>
          <a:p>
            <a:pPr marL="288000" indent="-288000">
              <a:buClr>
                <a:srgbClr val="FFC000"/>
              </a:buClr>
              <a:buSzPts val="1100"/>
              <a:buFont typeface="Arial"/>
              <a:buChar char="●"/>
            </a:pPr>
            <a:r>
              <a:rPr lang="en-US" sz="1150" dirty="0">
                <a:latin typeface="Raleway Medium" pitchFamily="2" charset="0"/>
              </a:rPr>
              <a:t>Whānau-</a:t>
            </a:r>
            <a:r>
              <a:rPr lang="en-US" sz="1150" dirty="0" err="1">
                <a:latin typeface="Raleway Medium" pitchFamily="2" charset="0"/>
              </a:rPr>
              <a:t>centred</a:t>
            </a:r>
            <a:r>
              <a:rPr lang="en-US" sz="1150" dirty="0">
                <a:latin typeface="Raleway Medium" pitchFamily="2" charset="0"/>
              </a:rPr>
              <a:t> care</a:t>
            </a:r>
          </a:p>
          <a:p>
            <a:pPr marL="288000" indent="-288000">
              <a:buClr>
                <a:srgbClr val="FFC000"/>
              </a:buClr>
              <a:buSzPts val="1100"/>
              <a:buFont typeface="Arial"/>
              <a:buChar char="●"/>
            </a:pPr>
            <a:r>
              <a:rPr lang="en-US" sz="1150" dirty="0">
                <a:latin typeface="Raleway Medium" pitchFamily="2" charset="0"/>
              </a:rPr>
              <a:t>Kotahitanga and collaboration between local leaders and Government</a:t>
            </a:r>
          </a:p>
          <a:p>
            <a:pPr marL="288000" indent="-288000">
              <a:buClr>
                <a:srgbClr val="FFC000"/>
              </a:buClr>
              <a:buSzPts val="1100"/>
              <a:buFont typeface="Arial"/>
              <a:buChar char="●"/>
            </a:pPr>
            <a:r>
              <a:rPr lang="en-US" sz="1150" dirty="0">
                <a:latin typeface="Raleway Medium" pitchFamily="2" charset="0"/>
              </a:rPr>
              <a:t>Iwi leaders at the decision making table</a:t>
            </a:r>
          </a:p>
          <a:p>
            <a:pPr marL="288000" indent="-288000">
              <a:buClr>
                <a:srgbClr val="FFC000"/>
              </a:buClr>
              <a:buSzPts val="1100"/>
              <a:buFont typeface="Arial"/>
              <a:buChar char="●"/>
            </a:pPr>
            <a:r>
              <a:rPr lang="en-US" sz="1150" dirty="0">
                <a:latin typeface="Raleway Medium" pitchFamily="2" charset="0"/>
              </a:rPr>
              <a:t>Funding from Government</a:t>
            </a:r>
          </a:p>
          <a:p>
            <a:pPr>
              <a:spcBef>
                <a:spcPts val="600"/>
              </a:spcBef>
            </a:pPr>
            <a:endParaRPr lang="en-US" b="1" dirty="0">
              <a:latin typeface="Raleway"/>
              <a:ea typeface="Raleway"/>
              <a:cs typeface="Raleway"/>
              <a:sym typeface="Raleway"/>
            </a:endParaRPr>
          </a:p>
          <a:p>
            <a:pPr>
              <a:spcBef>
                <a:spcPts val="600"/>
              </a:spcBef>
            </a:pPr>
            <a:endParaRPr lang="en-US" dirty="0"/>
          </a:p>
          <a:p>
            <a:pPr>
              <a:spcBef>
                <a:spcPts val="600"/>
              </a:spcBef>
            </a:pPr>
            <a:endParaRPr lang="en-US" dirty="0"/>
          </a:p>
          <a:p>
            <a:pPr>
              <a:spcBef>
                <a:spcPts val="600"/>
              </a:spcBef>
            </a:pPr>
            <a:endParaRPr lang="en-US" dirty="0"/>
          </a:p>
        </p:txBody>
      </p:sp>
      <p:grpSp>
        <p:nvGrpSpPr>
          <p:cNvPr id="3" name="Group 2">
            <a:extLst>
              <a:ext uri="{FF2B5EF4-FFF2-40B4-BE49-F238E27FC236}">
                <a16:creationId xmlns:a16="http://schemas.microsoft.com/office/drawing/2014/main" id="{6EB814E2-4A9C-7B61-2735-A72FFF73716E}"/>
              </a:ext>
              <a:ext uri="{C183D7F6-B498-43B3-948B-1728B52AA6E4}">
                <adec:decorative xmlns:adec="http://schemas.microsoft.com/office/drawing/2017/decorative" val="1"/>
              </a:ext>
            </a:extLst>
          </p:cNvPr>
          <p:cNvGrpSpPr/>
          <p:nvPr/>
        </p:nvGrpSpPr>
        <p:grpSpPr>
          <a:xfrm>
            <a:off x="814305" y="3594646"/>
            <a:ext cx="7280122" cy="1088672"/>
            <a:chOff x="814305" y="3594646"/>
            <a:chExt cx="7280122" cy="1088672"/>
          </a:xfrm>
        </p:grpSpPr>
        <p:sp>
          <p:nvSpPr>
            <p:cNvPr id="23" name="Google Shape;1247;p160">
              <a:extLst>
                <a:ext uri="{FF2B5EF4-FFF2-40B4-BE49-F238E27FC236}">
                  <a16:creationId xmlns:a16="http://schemas.microsoft.com/office/drawing/2014/main" id="{B010CCF6-D741-A557-D12B-B3C2A5913774}"/>
                </a:ext>
              </a:extLst>
            </p:cNvPr>
            <p:cNvSpPr/>
            <p:nvPr/>
          </p:nvSpPr>
          <p:spPr>
            <a:xfrm>
              <a:off x="814305" y="3594646"/>
              <a:ext cx="3471447" cy="1088672"/>
            </a:xfrm>
            <a:prstGeom prst="wedgeRectCallout">
              <a:avLst>
                <a:gd name="adj1" fmla="val -2117"/>
                <a:gd name="adj2" fmla="val -61162"/>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“Generally, Māori who are working in those Crown agencies had been our arms, legs, eyes and kōrero, kaikōrero, inside of those respective agencies and they have helped to bridge the gap which we are extremely grateful for.” </a:t>
              </a:r>
              <a:br>
                <a:rPr lang="en" sz="1000" dirty="0">
                  <a:solidFill>
                    <a:srgbClr val="434343"/>
                  </a:solidFill>
                  <a:latin typeface="Raleway"/>
                  <a:ea typeface="Raleway"/>
                  <a:cs typeface="Raleway"/>
                  <a:sym typeface="Raleway"/>
                </a:rPr>
              </a:br>
              <a:r>
                <a:rPr lang="en" sz="1000" dirty="0">
                  <a:solidFill>
                    <a:srgbClr val="434343"/>
                  </a:solidFill>
                  <a:latin typeface="Raleway Medium" pitchFamily="2" charset="0"/>
                  <a:ea typeface="Raleway"/>
                  <a:cs typeface="Raleway"/>
                  <a:sym typeface="Raleway"/>
                </a:rPr>
                <a:t>- Iwi Leadership Rōpū </a:t>
              </a:r>
              <a:endParaRPr sz="1000" dirty="0">
                <a:solidFill>
                  <a:srgbClr val="434343"/>
                </a:solidFill>
                <a:latin typeface="Raleway Medium" pitchFamily="2" charset="0"/>
                <a:ea typeface="Raleway"/>
                <a:cs typeface="Raleway"/>
                <a:sym typeface="Raleway"/>
              </a:endParaRPr>
            </a:p>
          </p:txBody>
        </p:sp>
        <p:sp>
          <p:nvSpPr>
            <p:cNvPr id="22" name="Google Shape;1246;p160">
              <a:extLst>
                <a:ext uri="{FF2B5EF4-FFF2-40B4-BE49-F238E27FC236}">
                  <a16:creationId xmlns:a16="http://schemas.microsoft.com/office/drawing/2014/main" id="{63977909-1165-1445-5BEC-93E973200C22}"/>
                </a:ext>
              </a:extLst>
            </p:cNvPr>
            <p:cNvSpPr/>
            <p:nvPr/>
          </p:nvSpPr>
          <p:spPr>
            <a:xfrm>
              <a:off x="4521684" y="3792364"/>
              <a:ext cx="3572743" cy="890954"/>
            </a:xfrm>
            <a:prstGeom prst="wedgeRectCallout">
              <a:avLst>
                <a:gd name="adj1" fmla="val 7344"/>
                <a:gd name="adj2" fmla="val -6301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105000"/>
                </a:lnSpc>
                <a:spcBef>
                  <a:spcPts val="0"/>
                </a:spcBef>
                <a:spcAft>
                  <a:spcPts val="0"/>
                </a:spcAft>
                <a:buClr>
                  <a:schemeClr val="dk1"/>
                </a:buClr>
                <a:buSzPts val="1100"/>
                <a:buFont typeface="Arial"/>
                <a:buNone/>
              </a:pPr>
              <a:r>
                <a:rPr lang="en" sz="1000" dirty="0">
                  <a:solidFill>
                    <a:srgbClr val="434343"/>
                  </a:solidFill>
                  <a:latin typeface="Raleway"/>
                  <a:ea typeface="Raleway"/>
                  <a:cs typeface="Raleway"/>
                  <a:sym typeface="Raleway"/>
                </a:rPr>
                <a:t>“Any problem is tackled, considered and discussed at all levels, and with Government as well, so I have a lot of faith in this model, and Kotahitanga is the key ingredient.” </a:t>
              </a:r>
              <a:endParaRPr sz="1000" dirty="0">
                <a:solidFill>
                  <a:srgbClr val="434343"/>
                </a:solidFill>
                <a:latin typeface="Raleway"/>
                <a:ea typeface="Raleway"/>
                <a:cs typeface="Raleway"/>
                <a:sym typeface="Raleway"/>
              </a:endParaRPr>
            </a:p>
            <a:p>
              <a:pPr marL="0" lvl="0" indent="0" algn="l" rtl="0">
                <a:lnSpc>
                  <a:spcPct val="105000"/>
                </a:lnSpc>
                <a:spcBef>
                  <a:spcPts val="0"/>
                </a:spcBef>
                <a:spcAft>
                  <a:spcPts val="0"/>
                </a:spcAft>
                <a:buClr>
                  <a:schemeClr val="dk1"/>
                </a:buClr>
                <a:buSzPts val="1100"/>
                <a:buFont typeface="Arial"/>
                <a:buNone/>
              </a:pPr>
              <a:r>
                <a:rPr lang="en" sz="1000" dirty="0">
                  <a:solidFill>
                    <a:srgbClr val="434343"/>
                  </a:solidFill>
                  <a:latin typeface="Raleway Medium" pitchFamily="2" charset="0"/>
                  <a:ea typeface="Raleway"/>
                  <a:cs typeface="Raleway"/>
                  <a:sym typeface="Raleway"/>
                </a:rPr>
                <a:t>- Iwi Leadership Rōpū</a:t>
              </a:r>
              <a:endParaRPr sz="1000" dirty="0">
                <a:solidFill>
                  <a:srgbClr val="434343"/>
                </a:solidFill>
                <a:latin typeface="Raleway Medium" pitchFamily="2" charset="0"/>
                <a:ea typeface="Raleway"/>
                <a:cs typeface="Raleway"/>
                <a:sym typeface="Raleway"/>
              </a:endParaRPr>
            </a:p>
          </p:txBody>
        </p:sp>
      </p:grpSp>
      <p:sp>
        <p:nvSpPr>
          <p:cNvPr id="2" name="Google Shape;8;p1">
            <a:extLst>
              <a:ext uri="{FF2B5EF4-FFF2-40B4-BE49-F238E27FC236}">
                <a16:creationId xmlns:a16="http://schemas.microsoft.com/office/drawing/2014/main" id="{869E36CF-D14D-698C-1A55-4C1CB583E2B1}"/>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48</a:t>
            </a:fld>
            <a:endParaRPr lang="en" dirty="0"/>
          </a:p>
        </p:txBody>
      </p:sp>
    </p:spTree>
    <p:extLst>
      <p:ext uri="{BB962C8B-B14F-4D97-AF65-F5344CB8AC3E}">
        <p14:creationId xmlns:p14="http://schemas.microsoft.com/office/powerpoint/2010/main" val="3649276370"/>
      </p:ext>
    </p:extLst>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AC32F"/>
        </a:solidFill>
        <a:effectLst/>
      </p:bgPr>
    </p:bg>
    <p:spTree>
      <p:nvGrpSpPr>
        <p:cNvPr id="1" name="Shape 1251"/>
        <p:cNvGrpSpPr/>
        <p:nvPr/>
      </p:nvGrpSpPr>
      <p:grpSpPr>
        <a:xfrm>
          <a:off x="0" y="0"/>
          <a:ext cx="0" cy="0"/>
          <a:chOff x="0" y="0"/>
          <a:chExt cx="0" cy="0"/>
        </a:xfrm>
      </p:grpSpPr>
      <p:sp>
        <p:nvSpPr>
          <p:cNvPr id="2" name="Google Shape;916;p132">
            <a:extLst>
              <a:ext uri="{FF2B5EF4-FFF2-40B4-BE49-F238E27FC236}">
                <a16:creationId xmlns:a16="http://schemas.microsoft.com/office/drawing/2014/main" id="{98B92EB7-ABCA-1B22-E1D6-65C39A522911}"/>
              </a:ext>
            </a:extLst>
          </p:cNvPr>
          <p:cNvSpPr txBox="1">
            <a:spLocks noGrp="1"/>
          </p:cNvSpPr>
          <p:nvPr>
            <p:ph type="title" idx="4294967295"/>
          </p:nvPr>
        </p:nvSpPr>
        <p:spPr>
          <a:xfrm>
            <a:off x="1275347" y="384340"/>
            <a:ext cx="7421613" cy="646300"/>
          </a:xfrm>
          <a:prstGeom prst="rect">
            <a:avLst/>
          </a:prstGeom>
          <a:noFill/>
          <a:ln>
            <a:noFill/>
            <a:prstDash/>
          </a:ln>
          <a:effectLst/>
        </p:spPr>
        <p:txBody>
          <a:bodyPr rot="0" spcFirstLastPara="1" vertOverflow="overflow" horzOverflow="overflow" vert="horz" wrap="square" lIns="0"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NZ" sz="3000" b="1" i="0" u="none" strike="noStrike" kern="0" cap="none" spc="0" normalizeH="0" baseline="0" noProof="0" dirty="0">
                <a:ln>
                  <a:noFill/>
                </a:ln>
                <a:solidFill>
                  <a:srgbClr val="000000"/>
                </a:solidFill>
                <a:effectLst/>
                <a:uLnTx/>
                <a:uFillTx/>
                <a:latin typeface="Raleway ExtraBold" panose="020B0903030101060003" pitchFamily="34" charset="0"/>
                <a:ea typeface="Raleway"/>
                <a:cs typeface="Raleway"/>
                <a:sym typeface="Raleway"/>
              </a:rPr>
              <a:t>On Kotahitanga:</a:t>
            </a:r>
          </a:p>
        </p:txBody>
      </p:sp>
      <p:sp>
        <p:nvSpPr>
          <p:cNvPr id="1252" name="Google Shape;1252;p161"/>
          <p:cNvSpPr txBox="1">
            <a:spLocks noGrp="1"/>
          </p:cNvSpPr>
          <p:nvPr>
            <p:ph type="body" idx="1"/>
          </p:nvPr>
        </p:nvSpPr>
        <p:spPr>
          <a:xfrm>
            <a:off x="1227750" y="1617950"/>
            <a:ext cx="6689700" cy="2325300"/>
          </a:xfrm>
          <a:prstGeom prst="rect">
            <a:avLst/>
          </a:prstGeom>
        </p:spPr>
        <p:txBody>
          <a:bodyPr spcFirstLastPara="1" wrap="square" lIns="91425" tIns="91425" rIns="91425" bIns="91425" anchor="ctr" anchorCtr="0">
            <a:noAutofit/>
          </a:bodyPr>
          <a:lstStyle/>
          <a:p>
            <a:pPr marL="0" lvl="0" indent="0" algn="ctr" rtl="0">
              <a:lnSpc>
                <a:spcPct val="120000"/>
              </a:lnSpc>
              <a:spcBef>
                <a:spcPts val="0"/>
              </a:spcBef>
              <a:spcAft>
                <a:spcPts val="0"/>
              </a:spcAft>
              <a:buNone/>
            </a:pPr>
            <a:r>
              <a:rPr lang="en" dirty="0">
                <a:latin typeface="Raleway"/>
                <a:ea typeface="Raleway"/>
                <a:cs typeface="Raleway"/>
                <a:sym typeface="Raleway"/>
              </a:rPr>
              <a:t>The barriers disappeared pretty quickly when Government realised… that we were the mechanism… to link to our people. This model of Kotahitanga with Government helped with the resourcing to make it happen. So that was cool.</a:t>
            </a:r>
            <a:endParaRPr dirty="0">
              <a:latin typeface="Raleway"/>
              <a:ea typeface="Raleway"/>
              <a:cs typeface="Raleway"/>
              <a:sym typeface="Raleway"/>
            </a:endParaRPr>
          </a:p>
          <a:p>
            <a:pPr marL="101600" lvl="0" algn="ctr" rtl="0">
              <a:spcBef>
                <a:spcPts val="1000"/>
              </a:spcBef>
              <a:spcAft>
                <a:spcPts val="0"/>
              </a:spcAft>
              <a:buSzPts val="2000"/>
            </a:pPr>
            <a:r>
              <a:rPr lang="en" sz="1400" i="0" dirty="0">
                <a:latin typeface="Raleway"/>
                <a:ea typeface="Raleway"/>
                <a:cs typeface="Raleway"/>
                <a:sym typeface="Raleway"/>
              </a:rPr>
              <a:t>- Iwi Leadership Rōpū</a:t>
            </a:r>
            <a:endParaRPr sz="1400" i="0" dirty="0">
              <a:latin typeface="Raleway"/>
              <a:ea typeface="Raleway"/>
              <a:cs typeface="Raleway"/>
              <a:sym typeface="Raleway"/>
            </a:endParaRPr>
          </a:p>
        </p:txBody>
      </p:sp>
      <p:sp>
        <p:nvSpPr>
          <p:cNvPr id="1253" name="Google Shape;1253;p16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000000"/>
                </a:solidFill>
              </a:rPr>
              <a:t>49</a:t>
            </a:fld>
            <a:endParaRPr>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791" name="Google Shape;791;p118"/>
          <p:cNvSpPr txBox="1">
            <a:spLocks noGrp="1"/>
          </p:cNvSpPr>
          <p:nvPr>
            <p:ph type="title" idx="4294967295"/>
          </p:nvPr>
        </p:nvSpPr>
        <p:spPr>
          <a:xfrm>
            <a:off x="311700" y="262800"/>
            <a:ext cx="5474700" cy="554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NZ" sz="2400" b="1" i="0" u="none" strike="noStrike" kern="0" cap="none" spc="0" normalizeH="0" baseline="0" noProof="0" dirty="0">
                <a:ln>
                  <a:noFill/>
                </a:ln>
                <a:solidFill>
                  <a:srgbClr val="000000"/>
                </a:solidFill>
                <a:effectLst/>
                <a:uLnTx/>
                <a:uFillTx/>
                <a:latin typeface="Raleway"/>
                <a:ea typeface="Raleway"/>
                <a:cs typeface="Raleway"/>
                <a:sym typeface="Raleway"/>
              </a:rPr>
              <a:t>Contents</a:t>
            </a:r>
          </a:p>
        </p:txBody>
      </p:sp>
      <p:graphicFrame>
        <p:nvGraphicFramePr>
          <p:cNvPr id="790" name="Google Shape;790;p118"/>
          <p:cNvGraphicFramePr/>
          <p:nvPr>
            <p:extLst>
              <p:ext uri="{D42A27DB-BD31-4B8C-83A1-F6EECF244321}">
                <p14:modId xmlns:p14="http://schemas.microsoft.com/office/powerpoint/2010/main" val="3331938370"/>
              </p:ext>
            </p:extLst>
          </p:nvPr>
        </p:nvGraphicFramePr>
        <p:xfrm>
          <a:off x="311700" y="1186600"/>
          <a:ext cx="8520600" cy="2587800"/>
        </p:xfrm>
        <a:graphic>
          <a:graphicData uri="http://schemas.openxmlformats.org/drawingml/2006/table">
            <a:tbl>
              <a:tblPr>
                <a:noFill/>
                <a:tableStyleId>{3674FAB1-C7D1-457A-8D49-40030BF431DB}</a:tableStyleId>
              </a:tblPr>
              <a:tblGrid>
                <a:gridCol w="7152725">
                  <a:extLst>
                    <a:ext uri="{9D8B030D-6E8A-4147-A177-3AD203B41FA5}">
                      <a16:colId xmlns:a16="http://schemas.microsoft.com/office/drawing/2014/main" val="20000"/>
                    </a:ext>
                  </a:extLst>
                </a:gridCol>
                <a:gridCol w="1367875">
                  <a:extLst>
                    <a:ext uri="{9D8B030D-6E8A-4147-A177-3AD203B41FA5}">
                      <a16:colId xmlns:a16="http://schemas.microsoft.com/office/drawing/2014/main" val="20001"/>
                    </a:ext>
                  </a:extLst>
                </a:gridCol>
              </a:tblGrid>
              <a:tr h="460700">
                <a:tc>
                  <a:txBody>
                    <a:bodyPr/>
                    <a:lstStyle/>
                    <a:p>
                      <a:pPr marL="0" marR="0" lvl="0" indent="0" algn="l" rtl="0">
                        <a:lnSpc>
                          <a:spcPct val="100000"/>
                        </a:lnSpc>
                        <a:spcBef>
                          <a:spcPts val="0"/>
                        </a:spcBef>
                        <a:spcAft>
                          <a:spcPts val="0"/>
                        </a:spcAft>
                        <a:buClr>
                          <a:srgbClr val="000000"/>
                        </a:buClr>
                        <a:buSzPts val="1200"/>
                        <a:buFont typeface="Arial"/>
                        <a:buNone/>
                      </a:pPr>
                      <a:r>
                        <a:rPr lang="en" sz="1400" b="1" i="0" u="none" strike="noStrike" cap="none" baseline="0" dirty="0">
                          <a:solidFill>
                            <a:srgbClr val="363636"/>
                          </a:solidFill>
                          <a:latin typeface="+mj-lt"/>
                          <a:ea typeface="Raleway"/>
                          <a:cs typeface="Raleway"/>
                          <a:sym typeface="Raleway"/>
                        </a:rPr>
                        <a:t>Item</a:t>
                      </a:r>
                      <a:endParaRPr sz="1400" b="1" i="0" u="none" strike="noStrike" cap="none" baseline="0" dirty="0">
                        <a:solidFill>
                          <a:srgbClr val="363636"/>
                        </a:solidFill>
                        <a:latin typeface="+mj-lt"/>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FAC32F"/>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200"/>
                        <a:buFont typeface="Arial"/>
                        <a:buNone/>
                      </a:pPr>
                      <a:r>
                        <a:rPr lang="en" sz="1400" b="1" i="0" u="none" strike="noStrike" cap="none" baseline="0" dirty="0">
                          <a:solidFill>
                            <a:srgbClr val="363636"/>
                          </a:solidFill>
                          <a:latin typeface="+mj-lt"/>
                          <a:ea typeface="Raleway"/>
                          <a:cs typeface="Raleway"/>
                          <a:sym typeface="Raleway"/>
                        </a:rPr>
                        <a:t>Slide number</a:t>
                      </a:r>
                      <a:endParaRPr sz="1400" b="1" i="0" u="none" strike="noStrike" cap="none" baseline="0" dirty="0">
                        <a:solidFill>
                          <a:srgbClr val="363636"/>
                        </a:solidFill>
                        <a:latin typeface="+mj-lt"/>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FAC32F"/>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460700">
                <a:tc>
                  <a:txBody>
                    <a:bodyPr/>
                    <a:lstStyle/>
                    <a:p>
                      <a:pPr marL="540000" marR="0" lvl="0" indent="-540000" algn="l" rtl="0">
                        <a:lnSpc>
                          <a:spcPct val="100000"/>
                        </a:lnSpc>
                        <a:spcBef>
                          <a:spcPts val="0"/>
                        </a:spcBef>
                        <a:spcAft>
                          <a:spcPts val="0"/>
                        </a:spcAft>
                        <a:buSzPts val="1400"/>
                        <a:buFont typeface="Raleway"/>
                        <a:buAutoNum type="arabicPeriod"/>
                        <a:tabLst>
                          <a:tab pos="540000" algn="l"/>
                        </a:tabLst>
                      </a:pPr>
                      <a:r>
                        <a:rPr lang="en" sz="1400" b="1" i="0" u="none" strike="noStrike" cap="none" baseline="0" dirty="0">
                          <a:solidFill>
                            <a:srgbClr val="363636"/>
                          </a:solidFill>
                          <a:latin typeface="+mj-lt"/>
                          <a:ea typeface="Raleway"/>
                          <a:cs typeface="Raleway"/>
                          <a:sym typeface="Raleway"/>
                        </a:rPr>
                        <a:t>Purpose &amp; background</a:t>
                      </a:r>
                      <a:endParaRPr sz="1400" b="1" i="0" u="none" strike="noStrike" cap="none" baseline="0" dirty="0">
                        <a:solidFill>
                          <a:srgbClr val="363636"/>
                        </a:solidFill>
                        <a:latin typeface="+mj-lt"/>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FAC32F"/>
                      </a:solidFill>
                      <a:prstDash val="solid"/>
                      <a:round/>
                      <a:headEnd type="none" w="sm" len="sm"/>
                      <a:tailEnd type="none" w="sm" len="sm"/>
                    </a:lnT>
                    <a:lnB w="9525" cap="flat" cmpd="sng">
                      <a:solidFill>
                        <a:srgbClr val="D9D9D9"/>
                      </a:solidFill>
                      <a:prstDash val="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b="1" i="0" baseline="0" dirty="0">
                          <a:solidFill>
                            <a:srgbClr val="363636"/>
                          </a:solidFill>
                          <a:latin typeface="+mj-lt"/>
                          <a:ea typeface="Raleway"/>
                          <a:cs typeface="Raleway"/>
                          <a:sym typeface="Raleway"/>
                        </a:rPr>
                        <a:t>6</a:t>
                      </a:r>
                      <a:endParaRPr sz="1400" b="1" i="0" u="none" strike="noStrike" cap="none" baseline="0" dirty="0">
                        <a:solidFill>
                          <a:srgbClr val="363636"/>
                        </a:solidFill>
                        <a:latin typeface="+mj-lt"/>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FAC32F"/>
                      </a:solidFill>
                      <a:prstDash val="solid"/>
                      <a:round/>
                      <a:headEnd type="none" w="sm" len="sm"/>
                      <a:tailEnd type="none" w="sm" len="sm"/>
                    </a:lnT>
                    <a:lnB w="9525" cap="flat" cmpd="sng">
                      <a:solidFill>
                        <a:srgbClr val="D9D9D9"/>
                      </a:solidFill>
                      <a:prstDash val="dash"/>
                      <a:round/>
                      <a:headEnd type="none" w="sm" len="sm"/>
                      <a:tailEnd type="none" w="sm" len="sm"/>
                    </a:lnB>
                  </a:tcPr>
                </a:tc>
                <a:extLst>
                  <a:ext uri="{0D108BD9-81ED-4DB2-BD59-A6C34878D82A}">
                    <a16:rowId xmlns:a16="http://schemas.microsoft.com/office/drawing/2014/main" val="10001"/>
                  </a:ext>
                </a:extLst>
              </a:tr>
              <a:tr h="460700">
                <a:tc>
                  <a:txBody>
                    <a:bodyPr/>
                    <a:lstStyle/>
                    <a:p>
                      <a:pPr marL="540000" lvl="0" indent="-540000" algn="l" rtl="0">
                        <a:spcBef>
                          <a:spcPts val="0"/>
                        </a:spcBef>
                        <a:spcAft>
                          <a:spcPts val="0"/>
                        </a:spcAft>
                        <a:buSzPts val="1400"/>
                        <a:buFont typeface="Raleway"/>
                        <a:buAutoNum type="arabicPeriod" startAt="2"/>
                        <a:tabLst>
                          <a:tab pos="540000" algn="l"/>
                        </a:tabLst>
                      </a:pPr>
                      <a:r>
                        <a:rPr lang="en" b="1" i="0" baseline="0" dirty="0">
                          <a:solidFill>
                            <a:srgbClr val="363636"/>
                          </a:solidFill>
                          <a:latin typeface="+mj-lt"/>
                          <a:ea typeface="Raleway"/>
                          <a:cs typeface="Raleway"/>
                          <a:sym typeface="Raleway"/>
                        </a:rPr>
                        <a:t>Key research activities and characteristics of participants</a:t>
                      </a:r>
                      <a:endParaRPr sz="1400" b="1" i="0" u="none" strike="noStrike" cap="none" baseline="0" dirty="0">
                        <a:solidFill>
                          <a:srgbClr val="363636"/>
                        </a:solidFill>
                        <a:latin typeface="+mj-lt"/>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dash"/>
                      <a:round/>
                      <a:headEnd type="none" w="sm" len="sm"/>
                      <a:tailEnd type="none" w="sm" len="sm"/>
                    </a:lnT>
                    <a:lnB w="9525" cap="flat" cmpd="sng">
                      <a:solidFill>
                        <a:srgbClr val="D9D9D9"/>
                      </a:solidFill>
                      <a:prstDash val="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b="1" i="0" baseline="0" dirty="0">
                          <a:solidFill>
                            <a:srgbClr val="363636"/>
                          </a:solidFill>
                          <a:latin typeface="+mj-lt"/>
                          <a:ea typeface="Raleway"/>
                          <a:cs typeface="Raleway"/>
                          <a:sym typeface="Raleway"/>
                        </a:rPr>
                        <a:t>11</a:t>
                      </a:r>
                      <a:endParaRPr sz="1400" b="1" i="0" u="none" strike="noStrike" cap="none" baseline="0" dirty="0">
                        <a:solidFill>
                          <a:srgbClr val="363636"/>
                        </a:solidFill>
                        <a:latin typeface="+mj-lt"/>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dash"/>
                      <a:round/>
                      <a:headEnd type="none" w="sm" len="sm"/>
                      <a:tailEnd type="none" w="sm" len="sm"/>
                    </a:lnT>
                    <a:lnB w="9525" cap="flat" cmpd="sng">
                      <a:solidFill>
                        <a:srgbClr val="D9D9D9"/>
                      </a:solidFill>
                      <a:prstDash val="dash"/>
                      <a:round/>
                      <a:headEnd type="none" w="sm" len="sm"/>
                      <a:tailEnd type="none" w="sm" len="sm"/>
                    </a:lnB>
                  </a:tcPr>
                </a:tc>
                <a:extLst>
                  <a:ext uri="{0D108BD9-81ED-4DB2-BD59-A6C34878D82A}">
                    <a16:rowId xmlns:a16="http://schemas.microsoft.com/office/drawing/2014/main" val="10002"/>
                  </a:ext>
                </a:extLst>
              </a:tr>
              <a:tr h="401900">
                <a:tc>
                  <a:txBody>
                    <a:bodyPr/>
                    <a:lstStyle/>
                    <a:p>
                      <a:pPr marL="540000" lvl="0" indent="-540000" algn="l" rtl="0">
                        <a:spcBef>
                          <a:spcPts val="0"/>
                        </a:spcBef>
                        <a:spcAft>
                          <a:spcPts val="0"/>
                        </a:spcAft>
                        <a:buNone/>
                        <a:tabLst>
                          <a:tab pos="540000" algn="l"/>
                        </a:tabLst>
                      </a:pPr>
                      <a:r>
                        <a:rPr lang="en" b="1" i="0" baseline="0" dirty="0">
                          <a:solidFill>
                            <a:srgbClr val="363636"/>
                          </a:solidFill>
                          <a:latin typeface="+mj-lt"/>
                          <a:ea typeface="Raleway"/>
                          <a:cs typeface="Raleway"/>
                          <a:sym typeface="Raleway"/>
                        </a:rPr>
                        <a:t>3(a). </a:t>
                      </a:r>
                      <a:r>
                        <a:rPr lang="en-NZ" b="1" i="0" baseline="0" dirty="0">
                          <a:solidFill>
                            <a:srgbClr val="363636"/>
                          </a:solidFill>
                          <a:latin typeface="+mj-lt"/>
                        </a:rPr>
                        <a:t>	</a:t>
                      </a:r>
                      <a:r>
                        <a:rPr lang="en" b="1" i="0" baseline="0" dirty="0">
                          <a:solidFill>
                            <a:srgbClr val="363636"/>
                          </a:solidFill>
                          <a:latin typeface="+mj-lt"/>
                          <a:ea typeface="Raleway"/>
                          <a:cs typeface="Raleway"/>
                          <a:sym typeface="Raleway"/>
                        </a:rPr>
                        <a:t>Findings: Participants’ experiences and views</a:t>
                      </a:r>
                      <a:endParaRPr sz="1400" b="1" i="0" u="none" strike="noStrike" cap="none" baseline="0" dirty="0">
                        <a:solidFill>
                          <a:srgbClr val="363636"/>
                        </a:solidFill>
                        <a:latin typeface="+mj-lt"/>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dash"/>
                      <a:round/>
                      <a:headEnd type="none" w="sm" len="sm"/>
                      <a:tailEnd type="none" w="sm" len="sm"/>
                    </a:lnT>
                    <a:lnB w="9525" cap="flat" cmpd="sng">
                      <a:solidFill>
                        <a:srgbClr val="D9D9D9"/>
                      </a:solidFill>
                      <a:prstDash val="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b="1" i="0" baseline="0" dirty="0">
                          <a:solidFill>
                            <a:srgbClr val="363636"/>
                          </a:solidFill>
                          <a:latin typeface="+mj-lt"/>
                          <a:ea typeface="Raleway"/>
                          <a:cs typeface="Raleway"/>
                          <a:sym typeface="Raleway"/>
                        </a:rPr>
                        <a:t>15</a:t>
                      </a:r>
                      <a:endParaRPr sz="1400" b="1" i="0" u="none" strike="noStrike" cap="none" baseline="0" dirty="0">
                        <a:solidFill>
                          <a:srgbClr val="363636"/>
                        </a:solidFill>
                        <a:latin typeface="+mj-lt"/>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dash"/>
                      <a:round/>
                      <a:headEnd type="none" w="sm" len="sm"/>
                      <a:tailEnd type="none" w="sm" len="sm"/>
                    </a:lnT>
                    <a:lnB w="9525" cap="flat" cmpd="sng">
                      <a:solidFill>
                        <a:srgbClr val="D9D9D9"/>
                      </a:solidFill>
                      <a:prstDash val="dash"/>
                      <a:round/>
                      <a:headEnd type="none" w="sm" len="sm"/>
                      <a:tailEnd type="none" w="sm" len="sm"/>
                    </a:lnB>
                  </a:tcPr>
                </a:tc>
                <a:extLst>
                  <a:ext uri="{0D108BD9-81ED-4DB2-BD59-A6C34878D82A}">
                    <a16:rowId xmlns:a16="http://schemas.microsoft.com/office/drawing/2014/main" val="10003"/>
                  </a:ext>
                </a:extLst>
              </a:tr>
              <a:tr h="401900">
                <a:tc>
                  <a:txBody>
                    <a:bodyPr/>
                    <a:lstStyle/>
                    <a:p>
                      <a:pPr marL="540000" lvl="0" indent="-540000" algn="l" rtl="0">
                        <a:spcBef>
                          <a:spcPts val="0"/>
                        </a:spcBef>
                        <a:spcAft>
                          <a:spcPts val="0"/>
                        </a:spcAft>
                        <a:buNone/>
                        <a:tabLst>
                          <a:tab pos="540000" algn="l"/>
                        </a:tabLst>
                      </a:pPr>
                      <a:r>
                        <a:rPr lang="en" b="1" i="0" baseline="0" dirty="0">
                          <a:solidFill>
                            <a:srgbClr val="363636"/>
                          </a:solidFill>
                          <a:latin typeface="+mj-lt"/>
                          <a:ea typeface="Raleway"/>
                          <a:cs typeface="Raleway"/>
                          <a:sym typeface="Raleway"/>
                        </a:rPr>
                        <a:t>3(b). </a:t>
                      </a:r>
                      <a:r>
                        <a:rPr lang="en-NZ" b="1" i="0" baseline="0" dirty="0">
                          <a:solidFill>
                            <a:srgbClr val="363636"/>
                          </a:solidFill>
                          <a:latin typeface="+mj-lt"/>
                        </a:rPr>
                        <a:t>	</a:t>
                      </a:r>
                      <a:r>
                        <a:rPr lang="en" b="1" i="0" baseline="0" dirty="0">
                          <a:solidFill>
                            <a:srgbClr val="363636"/>
                          </a:solidFill>
                          <a:latin typeface="+mj-lt"/>
                          <a:ea typeface="Raleway"/>
                          <a:cs typeface="Raleway"/>
                          <a:sym typeface="Raleway"/>
                        </a:rPr>
                        <a:t>Findings: Positive examples that the Ministry can learn from</a:t>
                      </a:r>
                      <a:endParaRPr b="1" i="0" baseline="0" dirty="0">
                        <a:solidFill>
                          <a:srgbClr val="363636"/>
                        </a:solidFill>
                        <a:latin typeface="+mj-lt"/>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dash"/>
                      <a:round/>
                      <a:headEnd type="none" w="sm" len="sm"/>
                      <a:tailEnd type="none" w="sm" len="sm"/>
                    </a:lnT>
                    <a:lnB w="9525" cap="flat" cmpd="sng">
                      <a:solidFill>
                        <a:srgbClr val="D9D9D9"/>
                      </a:solidFill>
                      <a:prstDash val="dash"/>
                      <a:round/>
                      <a:headEnd type="none" w="sm" len="sm"/>
                      <a:tailEnd type="none" w="sm" len="sm"/>
                    </a:lnB>
                  </a:tcPr>
                </a:tc>
                <a:tc>
                  <a:txBody>
                    <a:bodyPr/>
                    <a:lstStyle/>
                    <a:p>
                      <a:pPr marL="0" marR="0" lvl="0" indent="0" algn="ctr" rtl="0">
                        <a:lnSpc>
                          <a:spcPct val="100000"/>
                        </a:lnSpc>
                        <a:spcBef>
                          <a:spcPts val="0"/>
                        </a:spcBef>
                        <a:spcAft>
                          <a:spcPts val="0"/>
                        </a:spcAft>
                        <a:buNone/>
                      </a:pPr>
                      <a:r>
                        <a:rPr lang="en" b="1" i="0" baseline="0" dirty="0">
                          <a:solidFill>
                            <a:srgbClr val="363636"/>
                          </a:solidFill>
                          <a:latin typeface="+mj-lt"/>
                          <a:ea typeface="Raleway"/>
                          <a:cs typeface="Raleway"/>
                          <a:sym typeface="Raleway"/>
                        </a:rPr>
                        <a:t>45</a:t>
                      </a:r>
                      <a:endParaRPr b="1" i="0" baseline="0" dirty="0">
                        <a:solidFill>
                          <a:srgbClr val="363636"/>
                        </a:solidFill>
                        <a:latin typeface="+mj-lt"/>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dash"/>
                      <a:round/>
                      <a:headEnd type="none" w="sm" len="sm"/>
                      <a:tailEnd type="none" w="sm" len="sm"/>
                    </a:lnT>
                    <a:lnB w="9525" cap="flat" cmpd="sng">
                      <a:solidFill>
                        <a:srgbClr val="D9D9D9"/>
                      </a:solidFill>
                      <a:prstDash val="dash"/>
                      <a:round/>
                      <a:headEnd type="none" w="sm" len="sm"/>
                      <a:tailEnd type="none" w="sm" len="sm"/>
                    </a:lnB>
                  </a:tcPr>
                </a:tc>
                <a:extLst>
                  <a:ext uri="{0D108BD9-81ED-4DB2-BD59-A6C34878D82A}">
                    <a16:rowId xmlns:a16="http://schemas.microsoft.com/office/drawing/2014/main" val="10004"/>
                  </a:ext>
                </a:extLst>
              </a:tr>
              <a:tr h="401900">
                <a:tc>
                  <a:txBody>
                    <a:bodyPr/>
                    <a:lstStyle/>
                    <a:p>
                      <a:pPr marL="540000" lvl="0" indent="-540000" algn="l" rtl="0">
                        <a:spcBef>
                          <a:spcPts val="0"/>
                        </a:spcBef>
                        <a:spcAft>
                          <a:spcPts val="0"/>
                        </a:spcAft>
                        <a:buSzPts val="1400"/>
                        <a:buFont typeface="Raleway"/>
                        <a:buAutoNum type="arabicPeriod" startAt="4"/>
                        <a:tabLst>
                          <a:tab pos="540000" algn="l"/>
                        </a:tabLst>
                      </a:pPr>
                      <a:r>
                        <a:rPr lang="en" b="1" i="0" baseline="0" dirty="0">
                          <a:solidFill>
                            <a:srgbClr val="363636"/>
                          </a:solidFill>
                          <a:latin typeface="+mj-lt"/>
                          <a:ea typeface="Raleway"/>
                          <a:cs typeface="Raleway"/>
                          <a:sym typeface="Raleway"/>
                        </a:rPr>
                        <a:t>Recommendations</a:t>
                      </a:r>
                      <a:endParaRPr sz="1400" b="1" i="0" u="none" strike="noStrike" cap="none" baseline="0" dirty="0">
                        <a:solidFill>
                          <a:srgbClr val="363636"/>
                        </a:solidFill>
                        <a:latin typeface="+mj-lt"/>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dash"/>
                      <a:round/>
                      <a:headEnd type="none" w="sm" len="sm"/>
                      <a:tailEnd type="none" w="sm" len="sm"/>
                    </a:lnT>
                    <a:lnB w="9525" cap="flat" cmpd="sng">
                      <a:solidFill>
                        <a:srgbClr val="D9D9D9"/>
                      </a:solidFill>
                      <a:prstDash val="dash"/>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 b="1" i="0" baseline="0" dirty="0">
                          <a:solidFill>
                            <a:srgbClr val="363636"/>
                          </a:solidFill>
                          <a:latin typeface="+mj-lt"/>
                          <a:ea typeface="Raleway"/>
                          <a:cs typeface="Raleway"/>
                          <a:sym typeface="Raleway"/>
                        </a:rPr>
                        <a:t>54</a:t>
                      </a:r>
                      <a:endParaRPr sz="1400" b="1" i="0" u="none" strike="noStrike" cap="none" baseline="0" dirty="0">
                        <a:solidFill>
                          <a:srgbClr val="363636"/>
                        </a:solidFill>
                        <a:latin typeface="+mj-lt"/>
                        <a:ea typeface="Raleway"/>
                        <a:cs typeface="Raleway"/>
                        <a:sym typeface="Raleway"/>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D9D9D9"/>
                      </a:solidFill>
                      <a:prstDash val="dash"/>
                      <a:round/>
                      <a:headEnd type="none" w="sm" len="sm"/>
                      <a:tailEnd type="none" w="sm" len="sm"/>
                    </a:lnT>
                    <a:lnB w="9525" cap="flat" cmpd="sng">
                      <a:solidFill>
                        <a:srgbClr val="D9D9D9"/>
                      </a:solidFill>
                      <a:prstDash val="dash"/>
                      <a:round/>
                      <a:headEnd type="none" w="sm" len="sm"/>
                      <a:tailEnd type="none" w="sm" len="sm"/>
                    </a:lnB>
                  </a:tcPr>
                </a:tc>
                <a:extLst>
                  <a:ext uri="{0D108BD9-81ED-4DB2-BD59-A6C34878D82A}">
                    <a16:rowId xmlns:a16="http://schemas.microsoft.com/office/drawing/2014/main" val="10005"/>
                  </a:ext>
                </a:extLst>
              </a:tr>
            </a:tbl>
          </a:graphicData>
        </a:graphic>
      </p:graphicFrame>
      <p:sp>
        <p:nvSpPr>
          <p:cNvPr id="6" name="Google Shape;8;p1">
            <a:extLst>
              <a:ext uri="{FF2B5EF4-FFF2-40B4-BE49-F238E27FC236}">
                <a16:creationId xmlns:a16="http://schemas.microsoft.com/office/drawing/2014/main" id="{F6B21679-90C9-97EF-41A6-DF54AA0B89CE}"/>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5</a:t>
            </a:fld>
            <a:endParaRPr lang="en"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23" name="Title 22">
            <a:extLst>
              <a:ext uri="{FF2B5EF4-FFF2-40B4-BE49-F238E27FC236}">
                <a16:creationId xmlns:a16="http://schemas.microsoft.com/office/drawing/2014/main" id="{98DD0F91-78B5-C318-AF6C-148C66023632}"/>
              </a:ext>
            </a:extLst>
          </p:cNvPr>
          <p:cNvSpPr>
            <a:spLocks noGrp="1"/>
          </p:cNvSpPr>
          <p:nvPr>
            <p:ph type="title"/>
          </p:nvPr>
        </p:nvSpPr>
        <p:spPr>
          <a:xfrm>
            <a:off x="450000" y="1"/>
            <a:ext cx="7350230" cy="751668"/>
          </a:xfrm>
        </p:spPr>
        <p:txBody>
          <a:bodyPr/>
          <a:lstStyle/>
          <a:p>
            <a:r>
              <a:rPr lang="en-US" sz="2000" dirty="0">
                <a:latin typeface="Raleway ExtraBold" panose="020B0903030101060003" pitchFamily="34" charset="0"/>
              </a:rPr>
              <a:t>Case study 2:</a:t>
            </a:r>
            <a:br>
              <a:rPr lang="en-US" sz="2000" dirty="0"/>
            </a:br>
            <a:r>
              <a:rPr lang="en-US" sz="2000" dirty="0"/>
              <a:t>Pacific community-led response in South Auckland</a:t>
            </a:r>
            <a:endParaRPr lang="en-NZ" sz="2000" dirty="0"/>
          </a:p>
        </p:txBody>
      </p:sp>
      <p:sp>
        <p:nvSpPr>
          <p:cNvPr id="24" name="Text Placeholder 23">
            <a:extLst>
              <a:ext uri="{FF2B5EF4-FFF2-40B4-BE49-F238E27FC236}">
                <a16:creationId xmlns:a16="http://schemas.microsoft.com/office/drawing/2014/main" id="{07F475D8-5861-47F2-C31B-414CA7495573}"/>
              </a:ext>
            </a:extLst>
          </p:cNvPr>
          <p:cNvSpPr>
            <a:spLocks noGrp="1"/>
          </p:cNvSpPr>
          <p:nvPr>
            <p:ph type="body" idx="3"/>
          </p:nvPr>
        </p:nvSpPr>
        <p:spPr>
          <a:xfrm>
            <a:off x="450001" y="1022888"/>
            <a:ext cx="3707784" cy="3775758"/>
          </a:xfrm>
        </p:spPr>
        <p:txBody>
          <a:bodyPr/>
          <a:lstStyle/>
          <a:p>
            <a:r>
              <a:rPr lang="en-US" sz="1350" dirty="0">
                <a:latin typeface="+mj-lt"/>
              </a:rPr>
              <a:t>What was done</a:t>
            </a:r>
          </a:p>
          <a:p>
            <a:r>
              <a:rPr lang="en-US" sz="1150" dirty="0"/>
              <a:t>In South Auckland, when the Delta outbreak occurred amongst members of the Assembly of God (AOG) church community, a community leader from the Cause Collective </a:t>
            </a:r>
            <a:r>
              <a:rPr lang="en-US" sz="1150" dirty="0" err="1"/>
              <a:t>recognised</a:t>
            </a:r>
            <a:r>
              <a:rPr lang="en-US" sz="1150" dirty="0"/>
              <a:t> the distress being caused by negative media coverage and got involved in mediating between the AOG church community and the Ministry. </a:t>
            </a:r>
          </a:p>
          <a:p>
            <a:r>
              <a:rPr lang="en-US" sz="1150" dirty="0"/>
              <a:t>He soon discovered that (a) the community was not being uncooperative but just didn’t understand what to do; and (b) the biggest community need was to address the social needs of those self-isolating. His mediation was essential in addressing language barriers between the church community and the Ministry.</a:t>
            </a:r>
          </a:p>
          <a:p>
            <a:r>
              <a:rPr lang="en-US" sz="1150" dirty="0"/>
              <a:t>The Cause Collective reached out to South Seas Healthcare (a Pacific Health provider) to help address the social needs. They set up a delivery arm to put together food packages and deliver them to families.</a:t>
            </a:r>
            <a:endParaRPr lang="en-US" sz="1000" dirty="0"/>
          </a:p>
          <a:p>
            <a:endParaRPr lang="en-US" sz="1000" dirty="0"/>
          </a:p>
          <a:p>
            <a:endParaRPr lang="en-US" sz="1000" dirty="0"/>
          </a:p>
          <a:p>
            <a:endParaRPr lang="en-US" sz="1000" dirty="0"/>
          </a:p>
          <a:p>
            <a:endParaRPr lang="en-US" sz="1000" dirty="0"/>
          </a:p>
          <a:p>
            <a:endParaRPr lang="en-US" sz="1000" dirty="0"/>
          </a:p>
          <a:p>
            <a:endParaRPr lang="en-US" sz="1000" dirty="0"/>
          </a:p>
          <a:p>
            <a:endParaRPr lang="en-NZ" sz="1000" dirty="0"/>
          </a:p>
        </p:txBody>
      </p:sp>
      <p:grpSp>
        <p:nvGrpSpPr>
          <p:cNvPr id="6" name="Group 5">
            <a:extLst>
              <a:ext uri="{FF2B5EF4-FFF2-40B4-BE49-F238E27FC236}">
                <a16:creationId xmlns:a16="http://schemas.microsoft.com/office/drawing/2014/main" id="{26E34BB9-0FC4-7AB0-EBEB-908CB357DBA7}"/>
              </a:ext>
              <a:ext uri="{C183D7F6-B498-43B3-948B-1728B52AA6E4}">
                <adec:decorative xmlns:adec="http://schemas.microsoft.com/office/drawing/2017/decorative" val="1"/>
              </a:ext>
            </a:extLst>
          </p:cNvPr>
          <p:cNvGrpSpPr/>
          <p:nvPr/>
        </p:nvGrpSpPr>
        <p:grpSpPr>
          <a:xfrm>
            <a:off x="4522132" y="1042464"/>
            <a:ext cx="4464000" cy="3624951"/>
            <a:chOff x="4522132" y="1042464"/>
            <a:chExt cx="4464000" cy="3624951"/>
          </a:xfrm>
        </p:grpSpPr>
        <p:sp>
          <p:nvSpPr>
            <p:cNvPr id="2" name="Google Shape;1262;p162">
              <a:extLst>
                <a:ext uri="{FF2B5EF4-FFF2-40B4-BE49-F238E27FC236}">
                  <a16:creationId xmlns:a16="http://schemas.microsoft.com/office/drawing/2014/main" id="{D64D619D-2FD8-C90D-412E-C2C4A83019BD}"/>
                </a:ext>
              </a:extLst>
            </p:cNvPr>
            <p:cNvSpPr/>
            <p:nvPr/>
          </p:nvSpPr>
          <p:spPr>
            <a:xfrm>
              <a:off x="4522132" y="1042464"/>
              <a:ext cx="4464000" cy="857898"/>
            </a:xfrm>
            <a:prstGeom prst="wedgeRectCallout">
              <a:avLst>
                <a:gd name="adj1" fmla="val -35183"/>
                <a:gd name="adj2" fmla="val 56446"/>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a:lnSpc>
                  <a:spcPct val="105000"/>
                </a:lnSpc>
                <a:buClr>
                  <a:schemeClr val="dk1"/>
                </a:buClr>
                <a:buSzPts val="1100"/>
              </a:pPr>
              <a:r>
                <a:rPr lang="en" sz="1000" dirty="0">
                  <a:solidFill>
                    <a:srgbClr val="434343"/>
                  </a:solidFill>
                  <a:latin typeface="Raleway"/>
                  <a:sym typeface="Raleway"/>
                </a:rPr>
                <a:t>“Because of the frustration and not truly understanding what COVID was, and how it would impact our families, and the shame that came with it in our community, we didn’t know what to do until we received help from The Cause Collective and South Seas.” </a:t>
              </a:r>
              <a:r>
                <a:rPr lang="en" sz="1000" dirty="0">
                  <a:solidFill>
                    <a:srgbClr val="434343"/>
                  </a:solidFill>
                  <a:latin typeface="Raleway Medium" pitchFamily="2" charset="0"/>
                  <a:sym typeface="Raleway"/>
                </a:rPr>
                <a:t>- Whānau Pasifika</a:t>
              </a:r>
              <a:endParaRPr sz="1000" dirty="0">
                <a:solidFill>
                  <a:srgbClr val="434343"/>
                </a:solidFill>
                <a:latin typeface="Raleway Medium" pitchFamily="2" charset="0"/>
                <a:sym typeface="Raleway"/>
              </a:endParaRPr>
            </a:p>
          </p:txBody>
        </p:sp>
        <p:sp>
          <p:nvSpPr>
            <p:cNvPr id="5" name="Google Shape;1266;p162">
              <a:extLst>
                <a:ext uri="{FF2B5EF4-FFF2-40B4-BE49-F238E27FC236}">
                  <a16:creationId xmlns:a16="http://schemas.microsoft.com/office/drawing/2014/main" id="{091E86FA-2B0B-67DE-32EC-73AA3DA8CD2C}"/>
                </a:ext>
              </a:extLst>
            </p:cNvPr>
            <p:cNvSpPr/>
            <p:nvPr/>
          </p:nvSpPr>
          <p:spPr>
            <a:xfrm>
              <a:off x="4522132" y="2118334"/>
              <a:ext cx="4464000" cy="895210"/>
            </a:xfrm>
            <a:prstGeom prst="wedgeRectCallout">
              <a:avLst>
                <a:gd name="adj1" fmla="val 6253"/>
                <a:gd name="adj2" fmla="val -56736"/>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a:lnSpc>
                  <a:spcPct val="105000"/>
                </a:lnSpc>
                <a:buClr>
                  <a:schemeClr val="dk1"/>
                </a:buClr>
                <a:buSzPts val="1100"/>
              </a:pPr>
              <a:r>
                <a:rPr lang="en" sz="1000" dirty="0">
                  <a:solidFill>
                    <a:srgbClr val="434343"/>
                  </a:solidFill>
                  <a:latin typeface="Raleway"/>
                  <a:sym typeface="Raleway"/>
                </a:rPr>
                <a:t>“This is the bit we were going hard on - they (MoH) weren’t releasing the information of where the parents were to the children; so you had kids left at home fending for themselves and asking us this question through their representative - where is mum and dad?” </a:t>
              </a:r>
              <a:r>
                <a:rPr lang="en" sz="1000" dirty="0">
                  <a:solidFill>
                    <a:srgbClr val="434343"/>
                  </a:solidFill>
                  <a:latin typeface="Raleway Medium" pitchFamily="2" charset="0"/>
                  <a:sym typeface="Raleway"/>
                </a:rPr>
                <a:t>- Community stakeholder</a:t>
              </a:r>
              <a:endParaRPr sz="1000" dirty="0">
                <a:solidFill>
                  <a:srgbClr val="434343"/>
                </a:solidFill>
                <a:latin typeface="Raleway Medium" pitchFamily="2" charset="0"/>
                <a:sym typeface="Raleway"/>
              </a:endParaRPr>
            </a:p>
          </p:txBody>
        </p:sp>
        <p:sp>
          <p:nvSpPr>
            <p:cNvPr id="3" name="Google Shape;1264;p162">
              <a:extLst>
                <a:ext uri="{FF2B5EF4-FFF2-40B4-BE49-F238E27FC236}">
                  <a16:creationId xmlns:a16="http://schemas.microsoft.com/office/drawing/2014/main" id="{7461F68E-7C3B-93D1-EF52-22546DF70B78}"/>
                </a:ext>
              </a:extLst>
            </p:cNvPr>
            <p:cNvSpPr/>
            <p:nvPr/>
          </p:nvSpPr>
          <p:spPr>
            <a:xfrm>
              <a:off x="4522132" y="3218974"/>
              <a:ext cx="1926600" cy="1448441"/>
            </a:xfrm>
            <a:prstGeom prst="wedgeRectCallout">
              <a:avLst>
                <a:gd name="adj1" fmla="val -35114"/>
                <a:gd name="adj2" fmla="val -5408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a:lnSpc>
                  <a:spcPct val="105000"/>
                </a:lnSpc>
                <a:buClr>
                  <a:schemeClr val="dk1"/>
                </a:buClr>
                <a:buSzPts val="1100"/>
              </a:pPr>
              <a:r>
                <a:rPr lang="en" sz="1000" dirty="0">
                  <a:solidFill>
                    <a:srgbClr val="434343"/>
                  </a:solidFill>
                  <a:latin typeface="Raleway"/>
                  <a:sym typeface="Raleway"/>
                </a:rPr>
                <a:t>“Nobody had a handle on it; nobody understood the community. If they had asked - how can we understand the community better - could have been a less painful process.” </a:t>
              </a:r>
              <a:endParaRPr sz="1000" dirty="0">
                <a:solidFill>
                  <a:srgbClr val="434343"/>
                </a:solidFill>
                <a:latin typeface="Raleway Medium" pitchFamily="2" charset="0"/>
                <a:sym typeface="Raleway"/>
              </a:endParaRPr>
            </a:p>
            <a:p>
              <a:pPr>
                <a:lnSpc>
                  <a:spcPct val="105000"/>
                </a:lnSpc>
                <a:buClr>
                  <a:schemeClr val="dk1"/>
                </a:buClr>
                <a:buSzPts val="1100"/>
              </a:pPr>
              <a:r>
                <a:rPr lang="en" sz="1000" dirty="0">
                  <a:solidFill>
                    <a:srgbClr val="434343"/>
                  </a:solidFill>
                  <a:latin typeface="Raleway Medium" pitchFamily="2" charset="0"/>
                  <a:sym typeface="Raleway"/>
                </a:rPr>
                <a:t>- Community stakeholder</a:t>
              </a:r>
              <a:endParaRPr sz="1000" dirty="0">
                <a:solidFill>
                  <a:srgbClr val="434343"/>
                </a:solidFill>
                <a:latin typeface="Raleway Medium" pitchFamily="2" charset="0"/>
                <a:sym typeface="Raleway"/>
              </a:endParaRPr>
            </a:p>
          </p:txBody>
        </p:sp>
        <p:sp>
          <p:nvSpPr>
            <p:cNvPr id="4" name="Google Shape;1265;p162">
              <a:extLst>
                <a:ext uri="{FF2B5EF4-FFF2-40B4-BE49-F238E27FC236}">
                  <a16:creationId xmlns:a16="http://schemas.microsoft.com/office/drawing/2014/main" id="{A870CD82-E48B-6C4D-8D1E-078A7E647B7A}"/>
                </a:ext>
              </a:extLst>
            </p:cNvPr>
            <p:cNvSpPr/>
            <p:nvPr/>
          </p:nvSpPr>
          <p:spPr>
            <a:xfrm>
              <a:off x="6584032" y="3218974"/>
              <a:ext cx="2402100" cy="1448441"/>
            </a:xfrm>
            <a:prstGeom prst="wedgeRectCallout">
              <a:avLst>
                <a:gd name="adj1" fmla="val 6253"/>
                <a:gd name="adj2" fmla="val -56736"/>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a:lnSpc>
                  <a:spcPct val="105000"/>
                </a:lnSpc>
                <a:buClr>
                  <a:schemeClr val="dk1"/>
                </a:buClr>
                <a:buSzPts val="1100"/>
              </a:pPr>
              <a:r>
                <a:rPr lang="en" sz="1000" dirty="0">
                  <a:solidFill>
                    <a:srgbClr val="434343"/>
                  </a:solidFill>
                  <a:latin typeface="Raleway"/>
                  <a:sym typeface="Raleway"/>
                </a:rPr>
                <a:t>“It wasn’t until they started listening and started to understand, that they realized it wasn’t a community that didn’t want to engage. It was from your (MoH) end that was the problem, not the community.” </a:t>
              </a:r>
              <a:endParaRPr sz="1000" dirty="0">
                <a:solidFill>
                  <a:srgbClr val="434343"/>
                </a:solidFill>
                <a:latin typeface="Raleway Medium" pitchFamily="2" charset="0"/>
                <a:sym typeface="Raleway"/>
              </a:endParaRPr>
            </a:p>
            <a:p>
              <a:pPr>
                <a:lnSpc>
                  <a:spcPct val="105000"/>
                </a:lnSpc>
                <a:buClr>
                  <a:schemeClr val="dk1"/>
                </a:buClr>
                <a:buSzPts val="1100"/>
              </a:pPr>
              <a:r>
                <a:rPr lang="en" sz="1000" dirty="0">
                  <a:solidFill>
                    <a:srgbClr val="434343"/>
                  </a:solidFill>
                  <a:latin typeface="Raleway Medium" pitchFamily="2" charset="0"/>
                  <a:sym typeface="Raleway"/>
                </a:rPr>
                <a:t>- Community stakeholder</a:t>
              </a:r>
              <a:endParaRPr sz="1000" dirty="0">
                <a:solidFill>
                  <a:srgbClr val="434343"/>
                </a:solidFill>
                <a:latin typeface="Raleway Medium" pitchFamily="2" charset="0"/>
                <a:sym typeface="Raleway"/>
              </a:endParaRPr>
            </a:p>
          </p:txBody>
        </p:sp>
      </p:grpSp>
      <p:sp>
        <p:nvSpPr>
          <p:cNvPr id="7" name="Google Shape;8;p1">
            <a:extLst>
              <a:ext uri="{FF2B5EF4-FFF2-40B4-BE49-F238E27FC236}">
                <a16:creationId xmlns:a16="http://schemas.microsoft.com/office/drawing/2014/main" id="{0360735D-0913-FE55-5E2F-96BF4E03C290}"/>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50</a:t>
            </a:fld>
            <a:endParaRPr lang="en" dirty="0"/>
          </a:p>
        </p:txBody>
      </p:sp>
    </p:spTree>
    <p:extLst>
      <p:ext uri="{BB962C8B-B14F-4D97-AF65-F5344CB8AC3E}">
        <p14:creationId xmlns:p14="http://schemas.microsoft.com/office/powerpoint/2010/main" val="1460662051"/>
      </p:ext>
    </p:extLst>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23" name="Title 22">
            <a:extLst>
              <a:ext uri="{FF2B5EF4-FFF2-40B4-BE49-F238E27FC236}">
                <a16:creationId xmlns:a16="http://schemas.microsoft.com/office/drawing/2014/main" id="{98DD0F91-78B5-C318-AF6C-148C66023632}"/>
              </a:ext>
            </a:extLst>
          </p:cNvPr>
          <p:cNvSpPr>
            <a:spLocks noGrp="1"/>
          </p:cNvSpPr>
          <p:nvPr>
            <p:ph type="title"/>
          </p:nvPr>
        </p:nvSpPr>
        <p:spPr>
          <a:xfrm>
            <a:off x="450000" y="1"/>
            <a:ext cx="7755746" cy="751668"/>
          </a:xfrm>
        </p:spPr>
        <p:txBody>
          <a:bodyPr/>
          <a:lstStyle/>
          <a:p>
            <a:br>
              <a:rPr lang="en-US" sz="2000" dirty="0"/>
            </a:br>
            <a:r>
              <a:rPr lang="en-US" sz="2000" dirty="0"/>
              <a:t>Pacific community-led response in South Auckland cont.</a:t>
            </a:r>
            <a:endParaRPr lang="en-NZ" sz="2000" dirty="0"/>
          </a:p>
        </p:txBody>
      </p:sp>
      <p:sp>
        <p:nvSpPr>
          <p:cNvPr id="24" name="Text Placeholder 23">
            <a:extLst>
              <a:ext uri="{FF2B5EF4-FFF2-40B4-BE49-F238E27FC236}">
                <a16:creationId xmlns:a16="http://schemas.microsoft.com/office/drawing/2014/main" id="{07F475D8-5861-47F2-C31B-414CA7495573}"/>
              </a:ext>
            </a:extLst>
          </p:cNvPr>
          <p:cNvSpPr>
            <a:spLocks noGrp="1"/>
          </p:cNvSpPr>
          <p:nvPr>
            <p:ph type="body" idx="3"/>
          </p:nvPr>
        </p:nvSpPr>
        <p:spPr>
          <a:xfrm>
            <a:off x="450000" y="1022888"/>
            <a:ext cx="3978877" cy="3198998"/>
          </a:xfrm>
        </p:spPr>
        <p:txBody>
          <a:bodyPr/>
          <a:lstStyle/>
          <a:p>
            <a:r>
              <a:rPr lang="en-US" sz="1150" dirty="0"/>
              <a:t>The Cause Collective </a:t>
            </a:r>
            <a:r>
              <a:rPr lang="en-US" sz="1150" dirty="0" err="1"/>
              <a:t>utilised</a:t>
            </a:r>
            <a:r>
              <a:rPr lang="en-US" sz="1150" dirty="0"/>
              <a:t> its relationships to also put together a Crisis Management Team to identify and understand the needs of every member of the church that was present at the outbreak. The Team included: The Cause Collective, the daughters of the different AOG pastors from the four different corners of Auckland, and South Seas (Pacific Health Provider).</a:t>
            </a:r>
          </a:p>
          <a:p>
            <a:r>
              <a:rPr lang="en-US" sz="1150" dirty="0"/>
              <a:t>The Crisis Management Team collated ‘on the ground’ intelligence which they recorded in a live document, including: list of the members of each respective AOG church; the number of family members in each house; who was COVID-19 positive; and particular social needs.</a:t>
            </a:r>
          </a:p>
          <a:p>
            <a:r>
              <a:rPr lang="en-US" sz="1150" dirty="0"/>
              <a:t>This information was shared with the Ministry, but only after the Ministry also agreed to share information important to the Pacific leaders concerning which Pacific people were in hospital and which MIQ facility different family members were in.</a:t>
            </a:r>
          </a:p>
          <a:p>
            <a:r>
              <a:rPr lang="en-US" sz="1150" dirty="0"/>
              <a:t>To increase access to testing, the group trained up </a:t>
            </a:r>
            <a:br>
              <a:rPr lang="en-US" sz="1150" dirty="0"/>
            </a:br>
            <a:r>
              <a:rPr lang="en-US" sz="1150" dirty="0"/>
              <a:t>10 local workers from the marae to help with swabbing and RAT tests.</a:t>
            </a:r>
          </a:p>
          <a:p>
            <a:endParaRPr lang="en-US" sz="1150" dirty="0"/>
          </a:p>
          <a:p>
            <a:endParaRPr lang="en-US" sz="1150" dirty="0"/>
          </a:p>
          <a:p>
            <a:endParaRPr lang="en-US" sz="1150" dirty="0"/>
          </a:p>
          <a:p>
            <a:endParaRPr lang="en-US" sz="1150" dirty="0"/>
          </a:p>
          <a:p>
            <a:endParaRPr lang="en-US" sz="1150" dirty="0"/>
          </a:p>
          <a:p>
            <a:endParaRPr lang="en-US" sz="1150" dirty="0"/>
          </a:p>
          <a:p>
            <a:endParaRPr lang="en-US" sz="1150" dirty="0"/>
          </a:p>
          <a:p>
            <a:endParaRPr lang="en-US" sz="1150" dirty="0"/>
          </a:p>
          <a:p>
            <a:endParaRPr lang="en-US" sz="1150" dirty="0"/>
          </a:p>
          <a:p>
            <a:endParaRPr lang="en-US" sz="1150" dirty="0"/>
          </a:p>
        </p:txBody>
      </p:sp>
      <p:grpSp>
        <p:nvGrpSpPr>
          <p:cNvPr id="5" name="Group 4">
            <a:extLst>
              <a:ext uri="{FF2B5EF4-FFF2-40B4-BE49-F238E27FC236}">
                <a16:creationId xmlns:a16="http://schemas.microsoft.com/office/drawing/2014/main" id="{18CCAB6A-E11D-A403-5181-C43FCA35B2BF}"/>
              </a:ext>
              <a:ext uri="{C183D7F6-B498-43B3-948B-1728B52AA6E4}">
                <adec:decorative xmlns:adec="http://schemas.microsoft.com/office/drawing/2017/decorative" val="1"/>
              </a:ext>
            </a:extLst>
          </p:cNvPr>
          <p:cNvGrpSpPr/>
          <p:nvPr/>
        </p:nvGrpSpPr>
        <p:grpSpPr>
          <a:xfrm>
            <a:off x="5046232" y="1050675"/>
            <a:ext cx="3939900" cy="3626557"/>
            <a:chOff x="5046232" y="1050675"/>
            <a:chExt cx="3939900" cy="3626557"/>
          </a:xfrm>
        </p:grpSpPr>
        <p:sp>
          <p:nvSpPr>
            <p:cNvPr id="12" name="Google Shape;1278;p163">
              <a:extLst>
                <a:ext uri="{FF2B5EF4-FFF2-40B4-BE49-F238E27FC236}">
                  <a16:creationId xmlns:a16="http://schemas.microsoft.com/office/drawing/2014/main" id="{237CC310-BCE7-FBC5-7E8C-70EFCB7201DE}"/>
                </a:ext>
              </a:extLst>
            </p:cNvPr>
            <p:cNvSpPr/>
            <p:nvPr/>
          </p:nvSpPr>
          <p:spPr>
            <a:xfrm>
              <a:off x="5046232" y="1050675"/>
              <a:ext cx="3939900" cy="711000"/>
            </a:xfrm>
            <a:prstGeom prst="wedgeRectCallout">
              <a:avLst>
                <a:gd name="adj1" fmla="val -40016"/>
                <a:gd name="adj2" fmla="val 64672"/>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a:lnSpc>
                  <a:spcPct val="99000"/>
                </a:lnSpc>
                <a:buClr>
                  <a:schemeClr val="dk1"/>
                </a:buClr>
                <a:buSzPts val="1100"/>
              </a:pPr>
              <a:r>
                <a:rPr lang="en" sz="1000" dirty="0">
                  <a:solidFill>
                    <a:srgbClr val="434343"/>
                  </a:solidFill>
                  <a:latin typeface="Raleway"/>
                  <a:sym typeface="Raleway"/>
                </a:rPr>
                <a:t>“When you don’t know what you are dealing with, how can you come up with a solution; you need to understand the wider bigger problem of it all. They had no sense of it.” </a:t>
              </a:r>
              <a:br>
                <a:rPr lang="en" sz="1000" dirty="0">
                  <a:solidFill>
                    <a:srgbClr val="434343"/>
                  </a:solidFill>
                  <a:latin typeface="Raleway"/>
                  <a:sym typeface="Raleway"/>
                </a:rPr>
              </a:br>
              <a:r>
                <a:rPr lang="en" sz="1000" dirty="0">
                  <a:solidFill>
                    <a:srgbClr val="434343"/>
                  </a:solidFill>
                  <a:latin typeface="Raleway Medium" pitchFamily="2" charset="0"/>
                  <a:sym typeface="Raleway"/>
                </a:rPr>
                <a:t>- Community stakeholder</a:t>
              </a:r>
              <a:endParaRPr sz="1000" dirty="0">
                <a:solidFill>
                  <a:srgbClr val="434343"/>
                </a:solidFill>
                <a:latin typeface="Raleway Medium" pitchFamily="2" charset="0"/>
                <a:sym typeface="Raleway"/>
              </a:endParaRPr>
            </a:p>
          </p:txBody>
        </p:sp>
        <p:sp>
          <p:nvSpPr>
            <p:cNvPr id="2" name="Google Shape;1275;p163">
              <a:extLst>
                <a:ext uri="{FF2B5EF4-FFF2-40B4-BE49-F238E27FC236}">
                  <a16:creationId xmlns:a16="http://schemas.microsoft.com/office/drawing/2014/main" id="{E6C8A5B8-2F24-3CF0-23B3-CD53D0B0B8EC}"/>
                </a:ext>
              </a:extLst>
            </p:cNvPr>
            <p:cNvSpPr/>
            <p:nvPr/>
          </p:nvSpPr>
          <p:spPr>
            <a:xfrm>
              <a:off x="5975295" y="2025930"/>
              <a:ext cx="2992500" cy="1218203"/>
            </a:xfrm>
            <a:prstGeom prst="wedgeRectCallout">
              <a:avLst>
                <a:gd name="adj1" fmla="val 7344"/>
                <a:gd name="adj2" fmla="val -6301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a:lnSpc>
                  <a:spcPct val="99000"/>
                </a:lnSpc>
                <a:buClr>
                  <a:schemeClr val="dk1"/>
                </a:buClr>
                <a:buSzPts val="1100"/>
              </a:pPr>
              <a:r>
                <a:rPr lang="en" sz="1000" dirty="0">
                  <a:solidFill>
                    <a:srgbClr val="434343"/>
                  </a:solidFill>
                  <a:latin typeface="Raleway"/>
                  <a:sym typeface="Raleway"/>
                </a:rPr>
                <a:t>“..their (MoH) guidelines should not be one size fits all. It may be all right in the Eurocentric lens, but when it comes to a cultural lens, it is not alright. Because people don’t understand what is going on in these communities.” </a:t>
              </a:r>
              <a:endParaRPr sz="1000" dirty="0">
                <a:solidFill>
                  <a:srgbClr val="434343"/>
                </a:solidFill>
                <a:latin typeface="Raleway Medium" pitchFamily="2" charset="0"/>
                <a:sym typeface="Raleway"/>
              </a:endParaRPr>
            </a:p>
            <a:p>
              <a:pPr>
                <a:lnSpc>
                  <a:spcPct val="99000"/>
                </a:lnSpc>
                <a:buClr>
                  <a:schemeClr val="dk1"/>
                </a:buClr>
                <a:buSzPts val="1100"/>
              </a:pPr>
              <a:r>
                <a:rPr lang="en" sz="1000" dirty="0">
                  <a:solidFill>
                    <a:srgbClr val="434343"/>
                  </a:solidFill>
                  <a:latin typeface="Raleway Medium" pitchFamily="2" charset="0"/>
                  <a:sym typeface="Raleway"/>
                </a:rPr>
                <a:t>- Community stakeholder</a:t>
              </a:r>
              <a:endParaRPr sz="1000" dirty="0">
                <a:solidFill>
                  <a:srgbClr val="434343"/>
                </a:solidFill>
                <a:latin typeface="Raleway Medium" pitchFamily="2" charset="0"/>
                <a:sym typeface="Raleway"/>
              </a:endParaRPr>
            </a:p>
          </p:txBody>
        </p:sp>
        <p:sp>
          <p:nvSpPr>
            <p:cNvPr id="3" name="Google Shape;1276;p163">
              <a:extLst>
                <a:ext uri="{FF2B5EF4-FFF2-40B4-BE49-F238E27FC236}">
                  <a16:creationId xmlns:a16="http://schemas.microsoft.com/office/drawing/2014/main" id="{458BCA2C-93C5-694E-3F64-2B5610FDBCCB}"/>
                </a:ext>
              </a:extLst>
            </p:cNvPr>
            <p:cNvSpPr/>
            <p:nvPr/>
          </p:nvSpPr>
          <p:spPr>
            <a:xfrm>
              <a:off x="5046232" y="3498576"/>
              <a:ext cx="2707200" cy="1178656"/>
            </a:xfrm>
            <a:prstGeom prst="wedgeRectCallout">
              <a:avLst>
                <a:gd name="adj1" fmla="val -2117"/>
                <a:gd name="adj2" fmla="val -61162"/>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a:lnSpc>
                  <a:spcPct val="99000"/>
                </a:lnSpc>
                <a:buClr>
                  <a:schemeClr val="dk1"/>
                </a:buClr>
                <a:buSzPts val="1100"/>
              </a:pPr>
              <a:r>
                <a:rPr lang="en" sz="1000" dirty="0">
                  <a:solidFill>
                    <a:srgbClr val="434343"/>
                  </a:solidFill>
                  <a:latin typeface="Raleway"/>
                  <a:sym typeface="Raleway"/>
                </a:rPr>
                <a:t>“It is always like Māori and Pacific are the after-thought; they build these frameworks and guidelines around what they see as normal; but what they see as normal is not necessarily what I see as normal.” </a:t>
              </a:r>
              <a:endParaRPr sz="1000" dirty="0">
                <a:solidFill>
                  <a:srgbClr val="434343"/>
                </a:solidFill>
                <a:latin typeface="Raleway"/>
                <a:sym typeface="Raleway"/>
              </a:endParaRPr>
            </a:p>
            <a:p>
              <a:pPr>
                <a:lnSpc>
                  <a:spcPct val="99000"/>
                </a:lnSpc>
                <a:buClr>
                  <a:schemeClr val="dk1"/>
                </a:buClr>
                <a:buSzPts val="1100"/>
              </a:pPr>
              <a:r>
                <a:rPr lang="en" sz="1000" dirty="0">
                  <a:solidFill>
                    <a:srgbClr val="434343"/>
                  </a:solidFill>
                  <a:latin typeface="Raleway Medium" pitchFamily="2" charset="0"/>
                  <a:sym typeface="Raleway"/>
                </a:rPr>
                <a:t>- Community stakeholder</a:t>
              </a:r>
              <a:endParaRPr sz="1000" dirty="0">
                <a:solidFill>
                  <a:srgbClr val="434343"/>
                </a:solidFill>
                <a:latin typeface="Raleway Medium" pitchFamily="2" charset="0"/>
                <a:sym typeface="Raleway"/>
              </a:endParaRPr>
            </a:p>
          </p:txBody>
        </p:sp>
      </p:grpSp>
      <p:sp>
        <p:nvSpPr>
          <p:cNvPr id="4" name="Google Shape;8;p1">
            <a:extLst>
              <a:ext uri="{FF2B5EF4-FFF2-40B4-BE49-F238E27FC236}">
                <a16:creationId xmlns:a16="http://schemas.microsoft.com/office/drawing/2014/main" id="{BE9C5728-8285-04FF-2F81-F811DF5FE847}"/>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51</a:t>
            </a:fld>
            <a:endParaRPr lang="en" dirty="0"/>
          </a:p>
        </p:txBody>
      </p:sp>
    </p:spTree>
    <p:extLst>
      <p:ext uri="{BB962C8B-B14F-4D97-AF65-F5344CB8AC3E}">
        <p14:creationId xmlns:p14="http://schemas.microsoft.com/office/powerpoint/2010/main" val="257196779"/>
      </p:ext>
    </p:extLst>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5" name="Title 22">
            <a:extLst>
              <a:ext uri="{FF2B5EF4-FFF2-40B4-BE49-F238E27FC236}">
                <a16:creationId xmlns:a16="http://schemas.microsoft.com/office/drawing/2014/main" id="{F58FB422-5B8D-2C01-BFBD-1E31D08943C0}"/>
              </a:ext>
            </a:extLst>
          </p:cNvPr>
          <p:cNvSpPr txBox="1">
            <a:spLocks noGrp="1"/>
          </p:cNvSpPr>
          <p:nvPr>
            <p:ph type="title" idx="4294967295"/>
          </p:nvPr>
        </p:nvSpPr>
        <p:spPr>
          <a:xfrm>
            <a:off x="450000" y="1"/>
            <a:ext cx="7755746" cy="751668"/>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Raleway ExtraBold"/>
              <a:buNone/>
              <a:defRPr sz="2000" b="0" i="0" u="none" strike="noStrike" cap="none" baseline="0">
                <a:solidFill>
                  <a:schemeClr val="dk1"/>
                </a:solidFill>
                <a:latin typeface="+mj-lt"/>
                <a:ea typeface="Raleway ExtraBold"/>
                <a:cs typeface="Raleway ExtraBold"/>
                <a:sym typeface="Raleway ExtraBold"/>
              </a:defRPr>
            </a:lvl1pPr>
            <a:lvl2pPr marR="0" lvl="1"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9pPr>
          </a:lstStyle>
          <a:p>
            <a:pPr marL="0" marR="0" lvl="0" indent="0" algn="l" defTabSz="914400" rtl="0" eaLnBrk="1" fontAlgn="auto" latinLnBrk="0" hangingPunct="1">
              <a:lnSpc>
                <a:spcPct val="90000"/>
              </a:lnSpc>
              <a:spcBef>
                <a:spcPts val="0"/>
              </a:spcBef>
              <a:spcAft>
                <a:spcPts val="0"/>
              </a:spcAft>
              <a:buClr>
                <a:schemeClr val="dk1"/>
              </a:buClr>
              <a:buSzPts val="1400"/>
              <a:buFont typeface="Raleway ExtraBold"/>
              <a:buNone/>
              <a:tabLst/>
              <a:defRPr/>
            </a:pPr>
            <a:br>
              <a:rPr kumimoji="0" lang="en-US" sz="2000" b="0" i="0" u="none" strike="noStrike" kern="0" cap="none" spc="0" normalizeH="0" baseline="0" noProof="0" dirty="0">
                <a:ln>
                  <a:noFill/>
                </a:ln>
                <a:solidFill>
                  <a:srgbClr val="000000"/>
                </a:solidFill>
                <a:effectLst/>
                <a:uLnTx/>
                <a:uFillTx/>
                <a:latin typeface="+mj-lt"/>
                <a:ea typeface="Raleway ExtraBold"/>
                <a:cs typeface="Raleway ExtraBold"/>
                <a:sym typeface="Raleway ExtraBold"/>
              </a:rPr>
            </a:br>
            <a:r>
              <a:rPr kumimoji="0" lang="en-US" sz="2000" b="0" i="0" u="none" strike="noStrike" kern="0" cap="none" spc="0" normalizeH="0" baseline="0" noProof="0" dirty="0">
                <a:ln>
                  <a:noFill/>
                </a:ln>
                <a:solidFill>
                  <a:srgbClr val="000000"/>
                </a:solidFill>
                <a:effectLst/>
                <a:uLnTx/>
                <a:uFillTx/>
                <a:latin typeface="+mj-lt"/>
                <a:ea typeface="Raleway ExtraBold"/>
                <a:cs typeface="Raleway ExtraBold"/>
                <a:sym typeface="Raleway ExtraBold"/>
              </a:rPr>
              <a:t>Pacific community-led response in South Auckland cont.</a:t>
            </a:r>
            <a:endParaRPr kumimoji="0" lang="en-NZ" sz="2000" b="0" i="0" u="none" strike="noStrike" kern="0" cap="none" spc="0" normalizeH="0" baseline="0" noProof="0" dirty="0">
              <a:ln>
                <a:noFill/>
              </a:ln>
              <a:solidFill>
                <a:srgbClr val="000000"/>
              </a:solidFill>
              <a:effectLst/>
              <a:uLnTx/>
              <a:uFillTx/>
              <a:latin typeface="+mj-lt"/>
              <a:ea typeface="Raleway ExtraBold"/>
              <a:cs typeface="Raleway ExtraBold"/>
              <a:sym typeface="Raleway ExtraBold"/>
            </a:endParaRPr>
          </a:p>
        </p:txBody>
      </p:sp>
      <p:sp>
        <p:nvSpPr>
          <p:cNvPr id="21" name="Google Shape;1245;p160">
            <a:extLst>
              <a:ext uri="{FF2B5EF4-FFF2-40B4-BE49-F238E27FC236}">
                <a16:creationId xmlns:a16="http://schemas.microsoft.com/office/drawing/2014/main" id="{FDB0CA86-30EB-9569-9614-1E9112B4F270}"/>
              </a:ext>
            </a:extLst>
          </p:cNvPr>
          <p:cNvSpPr txBox="1">
            <a:spLocks/>
          </p:cNvSpPr>
          <p:nvPr/>
        </p:nvSpPr>
        <p:spPr>
          <a:xfrm>
            <a:off x="431925" y="998225"/>
            <a:ext cx="3975952" cy="24402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latin typeface="Raleway"/>
                <a:ea typeface="Raleway"/>
                <a:cs typeface="Raleway"/>
                <a:sym typeface="Raleway"/>
              </a:rPr>
              <a:t>Outcomes</a:t>
            </a:r>
          </a:p>
          <a:p>
            <a:pPr marL="288000" indent="-288000">
              <a:spcBef>
                <a:spcPts val="600"/>
              </a:spcBef>
              <a:buClr>
                <a:srgbClr val="FFC000"/>
              </a:buClr>
              <a:buSzPts val="1100"/>
              <a:buFont typeface="Arial"/>
              <a:buChar char="●"/>
            </a:pPr>
            <a:r>
              <a:rPr lang="en-US" sz="1150" dirty="0">
                <a:latin typeface="Raleway Medium" pitchFamily="2" charset="0"/>
              </a:rPr>
              <a:t>The situation started negatively but evolved into a positive story, where a Crisis Management Team and tracking system was established, that enabled the whole cluster to reach a successful place.</a:t>
            </a:r>
          </a:p>
          <a:p>
            <a:pPr marL="288000" indent="-288000">
              <a:spcBef>
                <a:spcPts val="600"/>
              </a:spcBef>
              <a:buClr>
                <a:srgbClr val="FFC000"/>
              </a:buClr>
              <a:buSzPts val="1100"/>
              <a:buFont typeface="Arial"/>
              <a:buChar char="●"/>
            </a:pPr>
            <a:r>
              <a:rPr lang="en-US" sz="1150" dirty="0">
                <a:latin typeface="Raleway Medium" pitchFamily="2" charset="0"/>
              </a:rPr>
              <a:t>Not only were clinical health needs taken care of, but the community leaders ensured that the social needs were met as well. </a:t>
            </a:r>
          </a:p>
          <a:p>
            <a:pPr marL="288000" indent="-288000">
              <a:spcBef>
                <a:spcPts val="600"/>
              </a:spcBef>
              <a:buClr>
                <a:srgbClr val="FFC000"/>
              </a:buClr>
              <a:buSzPts val="1100"/>
              <a:buFont typeface="Arial"/>
              <a:buChar char="●"/>
            </a:pPr>
            <a:r>
              <a:rPr lang="en-US" sz="1150" dirty="0">
                <a:latin typeface="Raleway Medium" pitchFamily="2" charset="0"/>
              </a:rPr>
              <a:t>The Minister of Health ended up visiting South Seas, which provided a forum for Pacific practitioners to come together and highlight their concerns to the Minister.</a:t>
            </a:r>
          </a:p>
          <a:p>
            <a:pPr marL="288000" indent="-288000">
              <a:spcBef>
                <a:spcPts val="600"/>
              </a:spcBef>
              <a:buClr>
                <a:srgbClr val="FFC000"/>
              </a:buClr>
              <a:buSzPts val="1100"/>
              <a:buFont typeface="Arial"/>
              <a:buChar char="●"/>
            </a:pPr>
            <a:r>
              <a:rPr lang="en-US" sz="1150" dirty="0">
                <a:latin typeface="Raleway Medium" pitchFamily="2" charset="0"/>
              </a:rPr>
              <a:t>The learnings from the AOG cluster were applied to a second ‘gang’ cluster.</a:t>
            </a:r>
          </a:p>
          <a:p>
            <a:pPr>
              <a:spcBef>
                <a:spcPts val="600"/>
              </a:spcBef>
            </a:pPr>
            <a:endParaRPr lang="en-US" b="1" dirty="0">
              <a:latin typeface="Raleway"/>
              <a:ea typeface="Raleway"/>
              <a:cs typeface="Raleway"/>
              <a:sym typeface="Raleway"/>
            </a:endParaRPr>
          </a:p>
          <a:p>
            <a:pPr>
              <a:spcBef>
                <a:spcPts val="600"/>
              </a:spcBef>
            </a:pPr>
            <a:endParaRPr lang="en-US" dirty="0"/>
          </a:p>
          <a:p>
            <a:pPr>
              <a:spcBef>
                <a:spcPts val="600"/>
              </a:spcBef>
            </a:pPr>
            <a:endParaRPr lang="en-US" dirty="0"/>
          </a:p>
          <a:p>
            <a:pPr>
              <a:spcBef>
                <a:spcPts val="600"/>
              </a:spcBef>
            </a:pPr>
            <a:endParaRPr lang="en-US" dirty="0"/>
          </a:p>
        </p:txBody>
      </p:sp>
      <p:sp>
        <p:nvSpPr>
          <p:cNvPr id="20" name="Google Shape;1242;p160">
            <a:extLst>
              <a:ext uri="{FF2B5EF4-FFF2-40B4-BE49-F238E27FC236}">
                <a16:creationId xmlns:a16="http://schemas.microsoft.com/office/drawing/2014/main" id="{5A41537F-9042-9643-A389-D79CE9A88973}"/>
              </a:ext>
            </a:extLst>
          </p:cNvPr>
          <p:cNvSpPr txBox="1">
            <a:spLocks/>
          </p:cNvSpPr>
          <p:nvPr/>
        </p:nvSpPr>
        <p:spPr>
          <a:xfrm>
            <a:off x="4764425" y="998225"/>
            <a:ext cx="4249800" cy="3026698"/>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latin typeface="Raleway"/>
                <a:ea typeface="Raleway"/>
                <a:cs typeface="Raleway"/>
                <a:sym typeface="Raleway"/>
              </a:rPr>
              <a:t>Key features of the </a:t>
            </a:r>
            <a:r>
              <a:rPr lang="en-US" b="1" dirty="0">
                <a:solidFill>
                  <a:schemeClr val="accent4"/>
                </a:solidFill>
                <a:latin typeface="Raleway"/>
                <a:ea typeface="Raleway"/>
                <a:cs typeface="Raleway"/>
                <a:sym typeface="Raleway"/>
              </a:rPr>
              <a:t>South Auckland</a:t>
            </a:r>
            <a:r>
              <a:rPr lang="en-US" b="1" dirty="0">
                <a:latin typeface="Raleway"/>
                <a:ea typeface="Raleway"/>
                <a:cs typeface="Raleway"/>
                <a:sym typeface="Raleway"/>
              </a:rPr>
              <a:t> response</a:t>
            </a:r>
          </a:p>
          <a:p>
            <a:pPr marL="288000" indent="-288000">
              <a:spcBef>
                <a:spcPts val="400"/>
              </a:spcBef>
              <a:buClr>
                <a:srgbClr val="FFC000"/>
              </a:buClr>
              <a:buSzPts val="1100"/>
              <a:buFont typeface="Arial"/>
              <a:buChar char="●"/>
            </a:pPr>
            <a:r>
              <a:rPr lang="en-US" sz="1150" dirty="0">
                <a:latin typeface="Raleway Medium" pitchFamily="2" charset="0"/>
              </a:rPr>
              <a:t>Local leadership</a:t>
            </a:r>
          </a:p>
          <a:p>
            <a:pPr marL="288000" indent="-288000">
              <a:spcBef>
                <a:spcPts val="400"/>
              </a:spcBef>
              <a:buClr>
                <a:srgbClr val="FFC000"/>
              </a:buClr>
              <a:buSzPts val="1100"/>
              <a:buFont typeface="Arial"/>
              <a:buChar char="●"/>
            </a:pPr>
            <a:r>
              <a:rPr lang="en-US" sz="1150" dirty="0">
                <a:latin typeface="Raleway Medium" pitchFamily="2" charset="0"/>
              </a:rPr>
              <a:t>Cultural understanding</a:t>
            </a:r>
          </a:p>
          <a:p>
            <a:pPr marL="288000" indent="-288000">
              <a:spcBef>
                <a:spcPts val="400"/>
              </a:spcBef>
              <a:buClr>
                <a:srgbClr val="FFC000"/>
              </a:buClr>
              <a:buSzPts val="1100"/>
              <a:buFont typeface="Arial"/>
              <a:buChar char="●"/>
            </a:pPr>
            <a:r>
              <a:rPr lang="en-US" sz="1150" dirty="0">
                <a:latin typeface="Raleway Medium" pitchFamily="2" charset="0"/>
              </a:rPr>
              <a:t>Establishment of Crisis Management Team and tracking system (for people with active cases of COVID-19)</a:t>
            </a:r>
          </a:p>
          <a:p>
            <a:pPr marL="288000" indent="-288000">
              <a:spcBef>
                <a:spcPts val="400"/>
              </a:spcBef>
              <a:buClr>
                <a:srgbClr val="FFC000"/>
              </a:buClr>
              <a:buSzPts val="1100"/>
              <a:buFont typeface="Arial"/>
              <a:buChar char="●"/>
            </a:pPr>
            <a:r>
              <a:rPr lang="en-US" sz="1150" dirty="0" err="1">
                <a:latin typeface="Raleway Medium" pitchFamily="2" charset="0"/>
              </a:rPr>
              <a:t>Utilisation</a:t>
            </a:r>
            <a:r>
              <a:rPr lang="en-US" sz="1150" dirty="0">
                <a:latin typeface="Raleway Medium" pitchFamily="2" charset="0"/>
              </a:rPr>
              <a:t> of existing relationships and networks</a:t>
            </a:r>
          </a:p>
          <a:p>
            <a:pPr marL="288000" indent="-288000">
              <a:spcBef>
                <a:spcPts val="400"/>
              </a:spcBef>
              <a:buClr>
                <a:srgbClr val="FFC000"/>
              </a:buClr>
              <a:buSzPts val="1100"/>
              <a:buFont typeface="Arial"/>
              <a:buChar char="●"/>
            </a:pPr>
            <a:r>
              <a:rPr lang="en-US" sz="1150" dirty="0" err="1">
                <a:latin typeface="Raleway Medium" pitchFamily="2" charset="0"/>
              </a:rPr>
              <a:t>Manaakitanga</a:t>
            </a:r>
            <a:endParaRPr lang="en-US" sz="1150" dirty="0">
              <a:latin typeface="Raleway Medium" pitchFamily="2" charset="0"/>
            </a:endParaRPr>
          </a:p>
          <a:p>
            <a:pPr marL="288000" indent="-288000">
              <a:spcBef>
                <a:spcPts val="400"/>
              </a:spcBef>
              <a:buClr>
                <a:srgbClr val="FFC000"/>
              </a:buClr>
              <a:buSzPts val="1100"/>
              <a:buFont typeface="Arial"/>
              <a:buChar char="●"/>
            </a:pPr>
            <a:r>
              <a:rPr lang="en-US" sz="1150" dirty="0">
                <a:latin typeface="Raleway Medium" pitchFamily="2" charset="0"/>
              </a:rPr>
              <a:t>Whānau-</a:t>
            </a:r>
            <a:r>
              <a:rPr lang="en-US" sz="1150" dirty="0" err="1">
                <a:latin typeface="Raleway Medium" pitchFamily="2" charset="0"/>
              </a:rPr>
              <a:t>centred</a:t>
            </a:r>
            <a:r>
              <a:rPr lang="en-US" sz="1150" dirty="0">
                <a:latin typeface="Raleway Medium" pitchFamily="2" charset="0"/>
              </a:rPr>
              <a:t> care</a:t>
            </a:r>
          </a:p>
          <a:p>
            <a:pPr marL="288000" indent="-288000">
              <a:spcBef>
                <a:spcPts val="400"/>
              </a:spcBef>
              <a:buClr>
                <a:srgbClr val="FFC000"/>
              </a:buClr>
              <a:buSzPts val="1100"/>
              <a:buFont typeface="Arial"/>
              <a:buChar char="●"/>
            </a:pPr>
            <a:r>
              <a:rPr lang="en-US" sz="1150" dirty="0">
                <a:latin typeface="Raleway Medium" pitchFamily="2" charset="0"/>
              </a:rPr>
              <a:t>Kotahitanga and collaboration between local leaders and Government</a:t>
            </a:r>
          </a:p>
          <a:p>
            <a:pPr marL="288000" indent="-288000">
              <a:spcBef>
                <a:spcPts val="400"/>
              </a:spcBef>
              <a:buClr>
                <a:srgbClr val="FFC000"/>
              </a:buClr>
              <a:buSzPts val="1100"/>
              <a:buFont typeface="Arial"/>
              <a:buChar char="●"/>
            </a:pPr>
            <a:r>
              <a:rPr lang="en-US" sz="1150" dirty="0">
                <a:latin typeface="Raleway Medium" pitchFamily="2" charset="0"/>
              </a:rPr>
              <a:t>Having Ministry decision makers at the community table</a:t>
            </a:r>
          </a:p>
          <a:p>
            <a:pPr marL="288000" indent="-288000">
              <a:spcBef>
                <a:spcPts val="400"/>
              </a:spcBef>
              <a:buClr>
                <a:srgbClr val="FFC000"/>
              </a:buClr>
              <a:buSzPts val="1100"/>
              <a:buFont typeface="Arial"/>
              <a:buChar char="●"/>
            </a:pPr>
            <a:r>
              <a:rPr lang="en-US" sz="1150" dirty="0">
                <a:latin typeface="Raleway Medium" pitchFamily="2" charset="0"/>
              </a:rPr>
              <a:t>Funding from Government</a:t>
            </a:r>
          </a:p>
          <a:p>
            <a:pPr>
              <a:spcBef>
                <a:spcPts val="400"/>
              </a:spcBef>
            </a:pPr>
            <a:endParaRPr lang="en-US" b="1" dirty="0">
              <a:latin typeface="Raleway"/>
              <a:ea typeface="Raleway"/>
              <a:cs typeface="Raleway"/>
              <a:sym typeface="Raleway"/>
            </a:endParaRPr>
          </a:p>
          <a:p>
            <a:pPr>
              <a:spcBef>
                <a:spcPts val="600"/>
              </a:spcBef>
            </a:pPr>
            <a:endParaRPr lang="en-US" dirty="0"/>
          </a:p>
          <a:p>
            <a:pPr>
              <a:spcBef>
                <a:spcPts val="600"/>
              </a:spcBef>
            </a:pPr>
            <a:endParaRPr lang="en-US" dirty="0"/>
          </a:p>
          <a:p>
            <a:pPr>
              <a:spcBef>
                <a:spcPts val="600"/>
              </a:spcBef>
            </a:pPr>
            <a:endParaRPr lang="en-US" dirty="0"/>
          </a:p>
        </p:txBody>
      </p:sp>
      <p:sp>
        <p:nvSpPr>
          <p:cNvPr id="6" name="Google Shape;1277;p163">
            <a:extLst>
              <a:ext uri="{FF2B5EF4-FFF2-40B4-BE49-F238E27FC236}">
                <a16:creationId xmlns:a16="http://schemas.microsoft.com/office/drawing/2014/main" id="{52DE6DA7-9C72-7904-D83C-77AEFEF4AEBF}"/>
              </a:ext>
            </a:extLst>
          </p:cNvPr>
          <p:cNvSpPr/>
          <p:nvPr/>
        </p:nvSpPr>
        <p:spPr>
          <a:xfrm>
            <a:off x="3299792" y="4325509"/>
            <a:ext cx="3450866" cy="637967"/>
          </a:xfrm>
          <a:prstGeom prst="wedgeRectCallout">
            <a:avLst>
              <a:gd name="adj1" fmla="val -7302"/>
              <a:gd name="adj2" fmla="val -73208"/>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a:lnSpc>
                <a:spcPct val="99000"/>
              </a:lnSpc>
              <a:buClr>
                <a:schemeClr val="dk1"/>
              </a:buClr>
              <a:buSzPts val="1100"/>
            </a:pPr>
            <a:r>
              <a:rPr lang="en" sz="1050" dirty="0">
                <a:solidFill>
                  <a:srgbClr val="434343"/>
                </a:solidFill>
                <a:latin typeface="Raleway"/>
                <a:sym typeface="Raleway"/>
              </a:rPr>
              <a:t>“The importance of relationships far outweighs money being thrown at the problem.” </a:t>
            </a:r>
            <a:endParaRPr sz="1050" dirty="0">
              <a:solidFill>
                <a:srgbClr val="434343"/>
              </a:solidFill>
              <a:latin typeface="Raleway Medium" pitchFamily="2" charset="0"/>
              <a:sym typeface="Raleway"/>
            </a:endParaRPr>
          </a:p>
          <a:p>
            <a:pPr>
              <a:lnSpc>
                <a:spcPct val="99000"/>
              </a:lnSpc>
              <a:buClr>
                <a:schemeClr val="dk1"/>
              </a:buClr>
              <a:buSzPts val="1100"/>
            </a:pPr>
            <a:r>
              <a:rPr lang="en" sz="1050" dirty="0">
                <a:solidFill>
                  <a:srgbClr val="434343"/>
                </a:solidFill>
                <a:latin typeface="Raleway Medium" pitchFamily="2" charset="0"/>
                <a:sym typeface="Raleway"/>
              </a:rPr>
              <a:t>- Community stakeholder</a:t>
            </a:r>
            <a:endParaRPr sz="1050" dirty="0">
              <a:solidFill>
                <a:srgbClr val="434343"/>
              </a:solidFill>
              <a:latin typeface="Raleway Medium" pitchFamily="2" charset="0"/>
              <a:sym typeface="Raleway"/>
            </a:endParaRPr>
          </a:p>
        </p:txBody>
      </p:sp>
      <p:sp>
        <p:nvSpPr>
          <p:cNvPr id="2" name="Google Shape;8;p1">
            <a:extLst>
              <a:ext uri="{FF2B5EF4-FFF2-40B4-BE49-F238E27FC236}">
                <a16:creationId xmlns:a16="http://schemas.microsoft.com/office/drawing/2014/main" id="{B12F7D45-A15B-88AF-01E6-15C07C0F5633}"/>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52</a:t>
            </a:fld>
            <a:endParaRPr lang="en" dirty="0"/>
          </a:p>
        </p:txBody>
      </p:sp>
    </p:spTree>
    <p:extLst>
      <p:ext uri="{BB962C8B-B14F-4D97-AF65-F5344CB8AC3E}">
        <p14:creationId xmlns:p14="http://schemas.microsoft.com/office/powerpoint/2010/main" val="3018306138"/>
      </p:ext>
    </p:extLst>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82"/>
        <p:cNvGrpSpPr/>
        <p:nvPr/>
      </p:nvGrpSpPr>
      <p:grpSpPr>
        <a:xfrm>
          <a:off x="0" y="0"/>
          <a:ext cx="0" cy="0"/>
          <a:chOff x="0" y="0"/>
          <a:chExt cx="0" cy="0"/>
        </a:xfrm>
      </p:grpSpPr>
      <p:sp>
        <p:nvSpPr>
          <p:cNvPr id="1283" name="Google Shape;1283;p164"/>
          <p:cNvSpPr txBox="1">
            <a:spLocks noGrp="1"/>
          </p:cNvSpPr>
          <p:nvPr>
            <p:ph type="title" idx="4294967295"/>
          </p:nvPr>
        </p:nvSpPr>
        <p:spPr>
          <a:xfrm>
            <a:off x="341050" y="309748"/>
            <a:ext cx="3947700" cy="554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NZ" sz="2400" b="1" i="0" u="none" strike="noStrike" kern="0" cap="none" spc="0" normalizeH="0" baseline="0" noProof="0" dirty="0">
                <a:ln>
                  <a:noFill/>
                </a:ln>
                <a:solidFill>
                  <a:srgbClr val="000000"/>
                </a:solidFill>
                <a:effectLst/>
                <a:uLnTx/>
                <a:uFillTx/>
                <a:latin typeface="Raleway"/>
                <a:ea typeface="Raleway"/>
                <a:cs typeface="Raleway"/>
                <a:sym typeface="Raleway"/>
              </a:rPr>
              <a:t>Summary of findings</a:t>
            </a:r>
          </a:p>
        </p:txBody>
      </p:sp>
      <p:sp>
        <p:nvSpPr>
          <p:cNvPr id="1284" name="Google Shape;1284;p164"/>
          <p:cNvSpPr txBox="1">
            <a:spLocks noGrp="1"/>
          </p:cNvSpPr>
          <p:nvPr>
            <p:ph type="body" idx="4294967295"/>
          </p:nvPr>
        </p:nvSpPr>
        <p:spPr>
          <a:xfrm>
            <a:off x="496925" y="1153925"/>
            <a:ext cx="4901700" cy="32571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500" dirty="0">
                <a:solidFill>
                  <a:srgbClr val="000000"/>
                </a:solidFill>
                <a:latin typeface="Raleway Medium" pitchFamily="2" charset="0"/>
                <a:ea typeface="Raleway Light"/>
                <a:cs typeface="Raleway Light"/>
                <a:sym typeface="Raleway Light"/>
              </a:rPr>
              <a:t>Taken together, these findings highlight that the Ministry did not adequately take equity into account in its response to COVID-19. The response had a disproportionately negative impact on our most vulnerable and marginalised communities. It did not account for existing inequities and, in some areas, such as the vaccination strategy, equity was actively discarded as an objective.</a:t>
            </a:r>
            <a:endParaRPr sz="1500" dirty="0">
              <a:solidFill>
                <a:srgbClr val="000000"/>
              </a:solidFill>
              <a:latin typeface="Raleway Medium" pitchFamily="2" charset="0"/>
              <a:ea typeface="Raleway Light"/>
              <a:cs typeface="Raleway Light"/>
              <a:sym typeface="Raleway Light"/>
            </a:endParaRPr>
          </a:p>
          <a:p>
            <a:pPr marL="0" lvl="0" indent="0" algn="l" rtl="0">
              <a:spcBef>
                <a:spcPts val="600"/>
              </a:spcBef>
              <a:spcAft>
                <a:spcPts val="0"/>
              </a:spcAft>
              <a:buNone/>
            </a:pPr>
            <a:r>
              <a:rPr lang="en" sz="1500" dirty="0">
                <a:solidFill>
                  <a:srgbClr val="000000"/>
                </a:solidFill>
                <a:latin typeface="Raleway Medium" pitchFamily="2" charset="0"/>
                <a:ea typeface="Raleway Light"/>
                <a:cs typeface="Raleway Light"/>
                <a:sym typeface="Raleway Light"/>
              </a:rPr>
              <a:t>However, there are some positive experiences and examples that the Ministry can learn from to be better prepared for any future pandemic.</a:t>
            </a:r>
            <a:endParaRPr sz="1500" dirty="0">
              <a:solidFill>
                <a:srgbClr val="000000"/>
              </a:solidFill>
              <a:latin typeface="Raleway Medium" pitchFamily="2" charset="0"/>
              <a:ea typeface="Raleway Light"/>
              <a:cs typeface="Raleway Light"/>
              <a:sym typeface="Raleway Light"/>
            </a:endParaRPr>
          </a:p>
        </p:txBody>
      </p:sp>
      <p:sp>
        <p:nvSpPr>
          <p:cNvPr id="3" name="Google Shape;8;p1">
            <a:extLst>
              <a:ext uri="{FF2B5EF4-FFF2-40B4-BE49-F238E27FC236}">
                <a16:creationId xmlns:a16="http://schemas.microsoft.com/office/drawing/2014/main" id="{C31F0861-B7E5-8E41-B201-DB60FC7B0254}"/>
              </a:ext>
            </a:extLst>
          </p:cNvPr>
          <p:cNvSpPr txBox="1">
            <a:spLocks/>
          </p:cNvSpPr>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buNone/>
              <a:defRPr sz="1000" b="0" i="0" u="none" strike="noStrike" cap="none">
                <a:solidFill>
                  <a:schemeClr val="tx1"/>
                </a:solidFill>
                <a:latin typeface="Raleway ExtraBold"/>
                <a:ea typeface="Raleway ExtraBold"/>
                <a:cs typeface="Raleway ExtraBold"/>
                <a:sym typeface="Raleway ExtraBold"/>
              </a:defRPr>
            </a:lvl1pPr>
            <a:lvl2pPr marR="0" lvl="1"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2pPr>
            <a:lvl3pPr marR="0" lvl="2"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3pPr>
            <a:lvl4pPr marR="0" lvl="3"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4pPr>
            <a:lvl5pPr marR="0" lvl="4"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5pPr>
            <a:lvl6pPr marR="0" lvl="5"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6pPr>
            <a:lvl7pPr marR="0" lvl="6"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7pPr>
            <a:lvl8pPr marR="0" lvl="7"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8pPr>
            <a:lvl9pPr marR="0" lvl="8" algn="ctr" rtl="0">
              <a:lnSpc>
                <a:spcPct val="100000"/>
              </a:lnSpc>
              <a:spcBef>
                <a:spcPts val="0"/>
              </a:spcBef>
              <a:spcAft>
                <a:spcPts val="0"/>
              </a:spcAft>
              <a:buClr>
                <a:srgbClr val="000000"/>
              </a:buClr>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53</a:t>
            </a:fld>
            <a:endParaRPr lang="en"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AC32F"/>
        </a:solidFill>
        <a:effectLst/>
      </p:bgPr>
    </p:bg>
    <p:spTree>
      <p:nvGrpSpPr>
        <p:cNvPr id="1" name="Shape 1289"/>
        <p:cNvGrpSpPr/>
        <p:nvPr/>
      </p:nvGrpSpPr>
      <p:grpSpPr>
        <a:xfrm>
          <a:off x="0" y="0"/>
          <a:ext cx="0" cy="0"/>
          <a:chOff x="0" y="0"/>
          <a:chExt cx="0" cy="0"/>
        </a:xfrm>
      </p:grpSpPr>
      <p:sp>
        <p:nvSpPr>
          <p:cNvPr id="1290" name="Google Shape;1290;p165"/>
          <p:cNvSpPr txBox="1">
            <a:spLocks noGrp="1"/>
          </p:cNvSpPr>
          <p:nvPr>
            <p:ph type="ctrTitle"/>
          </p:nvPr>
        </p:nvSpPr>
        <p:spPr>
          <a:xfrm>
            <a:off x="792000" y="640450"/>
            <a:ext cx="5534700" cy="1159800"/>
          </a:xfrm>
          <a:prstGeom prst="rect">
            <a:avLst/>
          </a:prstGeom>
        </p:spPr>
        <p:txBody>
          <a:bodyPr spcFirstLastPara="1" wrap="square" lIns="0" tIns="91425" rIns="91425" bIns="91425" anchor="b" anchorCtr="0">
            <a:noAutofit/>
          </a:bodyPr>
          <a:lstStyle/>
          <a:p>
            <a:pPr marL="0" lvl="0" indent="0" algn="l" rtl="0">
              <a:spcBef>
                <a:spcPts val="0"/>
              </a:spcBef>
              <a:spcAft>
                <a:spcPts val="0"/>
              </a:spcAft>
              <a:buNone/>
            </a:pPr>
            <a:r>
              <a:rPr lang="en" sz="4000" dirty="0">
                <a:solidFill>
                  <a:srgbClr val="FFFFFF"/>
                </a:solidFill>
              </a:rPr>
              <a:t>4.</a:t>
            </a:r>
            <a:r>
              <a:rPr lang="en" sz="4000" dirty="0">
                <a:solidFill>
                  <a:srgbClr val="363636"/>
                </a:solidFill>
              </a:rPr>
              <a:t> Recommendations</a:t>
            </a:r>
            <a:endParaRPr sz="4000" dirty="0">
              <a:solidFill>
                <a:srgbClr val="363636"/>
              </a:solidFill>
            </a:endParaRPr>
          </a:p>
        </p:txBody>
      </p:sp>
      <p:pic>
        <p:nvPicPr>
          <p:cNvPr id="1291" name="Google Shape;1291;p165" descr="Recommendations - ideas - image"/>
          <p:cNvPicPr preferRelativeResize="0"/>
          <p:nvPr/>
        </p:nvPicPr>
        <p:blipFill>
          <a:blip r:embed="rId3">
            <a:alphaModFix/>
          </a:blip>
          <a:stretch>
            <a:fillRect/>
          </a:stretch>
        </p:blipFill>
        <p:spPr>
          <a:xfrm>
            <a:off x="3979325" y="1592025"/>
            <a:ext cx="4600001" cy="3066667"/>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sp>
        <p:nvSpPr>
          <p:cNvPr id="34" name="Google Shape;1298;p166">
            <a:extLst>
              <a:ext uri="{FF2B5EF4-FFF2-40B4-BE49-F238E27FC236}">
                <a16:creationId xmlns:a16="http://schemas.microsoft.com/office/drawing/2014/main" id="{3AC3455F-1B71-AAE8-7C1F-F4DEB5EA8CEE}"/>
              </a:ext>
            </a:extLst>
          </p:cNvPr>
          <p:cNvSpPr txBox="1">
            <a:spLocks noGrp="1"/>
          </p:cNvSpPr>
          <p:nvPr>
            <p:ph type="title"/>
          </p:nvPr>
        </p:nvSpPr>
        <p:spPr>
          <a:xfrm>
            <a:off x="728800" y="499875"/>
            <a:ext cx="3133500" cy="423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434343"/>
                </a:solidFill>
                <a:latin typeface="Raleway Medium" pitchFamily="2" charset="0"/>
                <a:ea typeface="Raleway"/>
                <a:cs typeface="Raleway"/>
                <a:sym typeface="Raleway"/>
              </a:rPr>
              <a:t>The following recommendations are what </a:t>
            </a:r>
            <a:r>
              <a:rPr lang="en" sz="2400" dirty="0">
                <a:solidFill>
                  <a:srgbClr val="434343"/>
                </a:solidFill>
                <a:latin typeface="Raleway ExtraBold" panose="020B0903030101060003" pitchFamily="34" charset="0"/>
                <a:ea typeface="Raleway"/>
                <a:cs typeface="Raleway"/>
                <a:sym typeface="Raleway"/>
              </a:rPr>
              <a:t>whānau, community stakeholders, and mainstream Health providers </a:t>
            </a:r>
            <a:r>
              <a:rPr lang="en" sz="2400" dirty="0">
                <a:solidFill>
                  <a:srgbClr val="434343"/>
                </a:solidFill>
                <a:latin typeface="Raleway Medium" pitchFamily="2" charset="0"/>
                <a:ea typeface="Raleway"/>
                <a:cs typeface="Raleway"/>
                <a:sym typeface="Raleway"/>
              </a:rPr>
              <a:t>think is necessary to improve equity and better prepare for future pandemics</a:t>
            </a:r>
            <a:endParaRPr sz="2400" dirty="0">
              <a:solidFill>
                <a:srgbClr val="434343"/>
              </a:solidFill>
              <a:latin typeface="Raleway Medium" pitchFamily="2" charset="0"/>
              <a:ea typeface="Raleway"/>
              <a:cs typeface="Raleway"/>
              <a:sym typeface="Raleway"/>
            </a:endParaRPr>
          </a:p>
        </p:txBody>
      </p:sp>
      <p:grpSp>
        <p:nvGrpSpPr>
          <p:cNvPr id="2" name="Group 1">
            <a:extLst>
              <a:ext uri="{FF2B5EF4-FFF2-40B4-BE49-F238E27FC236}">
                <a16:creationId xmlns:a16="http://schemas.microsoft.com/office/drawing/2014/main" id="{BB7ECA28-5DB6-D259-EDA8-A270EB73513D}"/>
              </a:ext>
              <a:ext uri="{C183D7F6-B498-43B3-948B-1728B52AA6E4}">
                <adec:decorative xmlns:adec="http://schemas.microsoft.com/office/drawing/2017/decorative" val="1"/>
              </a:ext>
            </a:extLst>
          </p:cNvPr>
          <p:cNvGrpSpPr/>
          <p:nvPr/>
        </p:nvGrpSpPr>
        <p:grpSpPr>
          <a:xfrm>
            <a:off x="3832634" y="369832"/>
            <a:ext cx="5126168" cy="4735543"/>
            <a:chOff x="3832634" y="369832"/>
            <a:chExt cx="5126168" cy="4735543"/>
          </a:xfrm>
        </p:grpSpPr>
        <p:sp>
          <p:nvSpPr>
            <p:cNvPr id="1301" name="Google Shape;1301;p166"/>
            <p:cNvSpPr/>
            <p:nvPr/>
          </p:nvSpPr>
          <p:spPr>
            <a:xfrm>
              <a:off x="5630257" y="3681575"/>
              <a:ext cx="1498800" cy="1423800"/>
            </a:xfrm>
            <a:prstGeom prst="ellipse">
              <a:avLst/>
            </a:prstGeom>
            <a:solidFill>
              <a:schemeClr val="accent1">
                <a:lumMod val="60000"/>
                <a:lumOff val="40000"/>
              </a:schemeClr>
            </a:solidFill>
            <a:ln>
              <a:solidFill>
                <a:schemeClr val="bg1"/>
              </a:solid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Raleway Light"/>
                <a:ea typeface="Raleway Light"/>
                <a:cs typeface="Raleway Light"/>
                <a:sym typeface="Raleway Light"/>
              </a:endParaRPr>
            </a:p>
          </p:txBody>
        </p:sp>
        <p:sp>
          <p:nvSpPr>
            <p:cNvPr id="1296" name="Google Shape;1296;p166"/>
            <p:cNvSpPr/>
            <p:nvPr/>
          </p:nvSpPr>
          <p:spPr>
            <a:xfrm>
              <a:off x="7403102" y="1953125"/>
              <a:ext cx="1498800" cy="1423800"/>
            </a:xfrm>
            <a:prstGeom prst="ellipse">
              <a:avLst/>
            </a:prstGeom>
            <a:solidFill>
              <a:schemeClr val="accent1">
                <a:lumMod val="60000"/>
                <a:lumOff val="40000"/>
              </a:schemeClr>
            </a:solidFill>
            <a:ln>
              <a:solidFill>
                <a:schemeClr val="bg1"/>
              </a:solid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sz="1000">
                <a:latin typeface="Raleway Light"/>
                <a:ea typeface="Raleway Light"/>
                <a:cs typeface="Raleway Light"/>
                <a:sym typeface="Raleway Light"/>
              </a:endParaRPr>
            </a:p>
          </p:txBody>
        </p:sp>
        <p:sp>
          <p:nvSpPr>
            <p:cNvPr id="1297" name="Google Shape;1297;p166"/>
            <p:cNvSpPr/>
            <p:nvPr/>
          </p:nvSpPr>
          <p:spPr>
            <a:xfrm>
              <a:off x="4832679" y="3919429"/>
              <a:ext cx="1008000" cy="1008000"/>
            </a:xfrm>
            <a:prstGeom prst="ellipse">
              <a:avLst/>
            </a:prstGeom>
            <a:solidFill>
              <a:schemeClr val="accent1"/>
            </a:solidFill>
            <a:ln>
              <a:solidFill>
                <a:schemeClr val="bg1"/>
              </a:solid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03;p166">
              <a:extLst>
                <a:ext uri="{FF2B5EF4-FFF2-40B4-BE49-F238E27FC236}">
                  <a16:creationId xmlns:a16="http://schemas.microsoft.com/office/drawing/2014/main" id="{55FEE570-D0BF-07CB-E008-AB3A99B2433C}"/>
                </a:ext>
              </a:extLst>
            </p:cNvPr>
            <p:cNvSpPr/>
            <p:nvPr/>
          </p:nvSpPr>
          <p:spPr>
            <a:xfrm rot="15001161">
              <a:off x="4327123" y="2009149"/>
              <a:ext cx="1467912" cy="1467914"/>
            </a:xfrm>
            <a:prstGeom prst="ellipse">
              <a:avLst/>
            </a:prstGeom>
            <a:solidFill>
              <a:schemeClr val="accent1">
                <a:lumMod val="60000"/>
                <a:lumOff val="4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302" name="Google Shape;1302;p166"/>
            <p:cNvSpPr/>
            <p:nvPr/>
          </p:nvSpPr>
          <p:spPr>
            <a:xfrm rot="15000614">
              <a:off x="3927115" y="1331333"/>
              <a:ext cx="440541" cy="440541"/>
            </a:xfrm>
            <a:prstGeom prst="ellipse">
              <a:avLst/>
            </a:prstGeom>
            <a:solidFill>
              <a:srgbClr val="FFF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304" name="Google Shape;1304;p166"/>
            <p:cNvSpPr/>
            <p:nvPr/>
          </p:nvSpPr>
          <p:spPr>
            <a:xfrm rot="15001380">
              <a:off x="5636193" y="837563"/>
              <a:ext cx="1681581" cy="1681581"/>
            </a:xfrm>
            <a:prstGeom prst="ellipse">
              <a:avLst/>
            </a:prstGeom>
            <a:solidFill>
              <a:schemeClr val="accent1">
                <a:lumMod val="60000"/>
                <a:lumOff val="40000"/>
              </a:schemeClr>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305" name="Google Shape;1305;p166"/>
            <p:cNvSpPr/>
            <p:nvPr/>
          </p:nvSpPr>
          <p:spPr>
            <a:xfrm rot="15002134">
              <a:off x="3919312" y="1994641"/>
              <a:ext cx="648000" cy="648000"/>
            </a:xfrm>
            <a:prstGeom prst="ellipse">
              <a:avLst/>
            </a:prstGeom>
            <a:solidFill>
              <a:schemeClr val="accent1"/>
            </a:solid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306" name="Google Shape;1306;p166"/>
            <p:cNvSpPr/>
            <p:nvPr/>
          </p:nvSpPr>
          <p:spPr>
            <a:xfrm rot="15002299">
              <a:off x="4528902" y="1037618"/>
              <a:ext cx="274172" cy="274172"/>
            </a:xfrm>
            <a:prstGeom prst="ellipse">
              <a:avLst/>
            </a:prstGeom>
            <a:solidFill>
              <a:srgbClr val="FFE5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aleway Light"/>
                <a:ea typeface="Raleway Light"/>
                <a:cs typeface="Raleway Light"/>
                <a:sym typeface="Raleway Light"/>
              </a:endParaRPr>
            </a:p>
          </p:txBody>
        </p:sp>
        <p:sp>
          <p:nvSpPr>
            <p:cNvPr id="1308" name="Google Shape;1308;p166"/>
            <p:cNvSpPr/>
            <p:nvPr/>
          </p:nvSpPr>
          <p:spPr>
            <a:xfrm>
              <a:off x="5647511" y="1739566"/>
              <a:ext cx="2440200" cy="2440200"/>
            </a:xfrm>
            <a:prstGeom prst="ellipse">
              <a:avLst/>
            </a:prstGeom>
            <a:solidFill>
              <a:schemeClr val="accent1"/>
            </a:solidFill>
            <a:ln>
              <a:solidFill>
                <a:schemeClr val="bg1"/>
              </a:solid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434343"/>
                </a:solidFill>
                <a:latin typeface="Raleway ExtraBold" panose="020B0903030101060003" pitchFamily="34" charset="0"/>
                <a:ea typeface="Raleway Light"/>
                <a:cs typeface="Raleway Light"/>
                <a:sym typeface="Raleway Light"/>
              </a:endParaRPr>
            </a:p>
          </p:txBody>
        </p:sp>
        <p:grpSp>
          <p:nvGrpSpPr>
            <p:cNvPr id="1319" name="Google Shape;1319;p166"/>
            <p:cNvGrpSpPr/>
            <p:nvPr/>
          </p:nvGrpSpPr>
          <p:grpSpPr>
            <a:xfrm>
              <a:off x="8152038" y="369832"/>
              <a:ext cx="602425" cy="641836"/>
              <a:chOff x="5970800" y="1619250"/>
              <a:chExt cx="428650" cy="456725"/>
            </a:xfrm>
          </p:grpSpPr>
          <p:sp>
            <p:nvSpPr>
              <p:cNvPr id="1320" name="Google Shape;1320;p166"/>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66"/>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66"/>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66"/>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66"/>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3" name="Google Shape;1333;p166"/>
            <p:cNvSpPr txBox="1"/>
            <p:nvPr/>
          </p:nvSpPr>
          <p:spPr>
            <a:xfrm>
              <a:off x="4381500" y="478560"/>
              <a:ext cx="3959080" cy="384690"/>
            </a:xfrm>
            <a:prstGeom prst="rect">
              <a:avLst/>
            </a:prstGeom>
            <a:noFill/>
            <a:ln>
              <a:noFill/>
            </a:ln>
          </p:spPr>
          <p:txBody>
            <a:bodyPr spcFirstLastPara="1" wrap="square" lIns="91425" tIns="91425" rIns="91425" bIns="91425" anchor="t" anchorCtr="0">
              <a:spAutoFit/>
            </a:bodyPr>
            <a:lstStyle/>
            <a:p>
              <a:pPr marL="0" lvl="0" indent="0" rtl="0">
                <a:spcBef>
                  <a:spcPts val="0"/>
                </a:spcBef>
                <a:spcAft>
                  <a:spcPts val="0"/>
                </a:spcAft>
                <a:buNone/>
              </a:pPr>
              <a:r>
                <a:rPr lang="en" sz="1300" dirty="0">
                  <a:latin typeface="Raleway ExtraBold" panose="020B0903030101060003" pitchFamily="34" charset="0"/>
                  <a:ea typeface="Ebrima" panose="02000000000000000000" pitchFamily="2" charset="0"/>
                  <a:cs typeface="Ebrima" panose="02000000000000000000" pitchFamily="2" charset="0"/>
                  <a:sym typeface="Raleway Light"/>
                </a:rPr>
                <a:t>Repeatedly mentioned concepts for equity:</a:t>
              </a:r>
              <a:endParaRPr sz="1300" dirty="0">
                <a:latin typeface="Raleway ExtraBold" panose="020B0903030101060003" pitchFamily="34" charset="0"/>
                <a:ea typeface="Ebrima" panose="02000000000000000000" pitchFamily="2" charset="0"/>
                <a:cs typeface="Ebrima" panose="02000000000000000000" pitchFamily="2" charset="0"/>
                <a:sym typeface="Raleway Light"/>
              </a:endParaRPr>
            </a:p>
          </p:txBody>
        </p:sp>
        <p:sp>
          <p:nvSpPr>
            <p:cNvPr id="5" name="Google Shape;1311;p166">
              <a:extLst>
                <a:ext uri="{FF2B5EF4-FFF2-40B4-BE49-F238E27FC236}">
                  <a16:creationId xmlns:a16="http://schemas.microsoft.com/office/drawing/2014/main" id="{4FB08D29-C74A-4B65-A98C-B3F1D55A2F9A}"/>
                </a:ext>
              </a:extLst>
            </p:cNvPr>
            <p:cNvSpPr/>
            <p:nvPr/>
          </p:nvSpPr>
          <p:spPr>
            <a:xfrm>
              <a:off x="4886100" y="1297853"/>
              <a:ext cx="1296000" cy="1296000"/>
            </a:xfrm>
            <a:prstGeom prst="ellipse">
              <a:avLst/>
            </a:prstGeom>
            <a:solidFill>
              <a:schemeClr val="accent1">
                <a:lumMod val="40000"/>
                <a:lumOff val="60000"/>
              </a:schemeClr>
            </a:solidFill>
            <a:ln>
              <a:solidFill>
                <a:schemeClr val="bg1"/>
              </a:solid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434343"/>
                </a:solidFill>
                <a:latin typeface="Raleway ExtraBold" panose="020B0903030101060003" pitchFamily="34" charset="0"/>
                <a:ea typeface="Raleway Light"/>
                <a:cs typeface="Raleway Light"/>
                <a:sym typeface="Raleway Light"/>
              </a:endParaRPr>
            </a:p>
          </p:txBody>
        </p:sp>
        <p:sp>
          <p:nvSpPr>
            <p:cNvPr id="6" name="Google Shape;1314;p166">
              <a:extLst>
                <a:ext uri="{FF2B5EF4-FFF2-40B4-BE49-F238E27FC236}">
                  <a16:creationId xmlns:a16="http://schemas.microsoft.com/office/drawing/2014/main" id="{13B788E1-26BB-4E34-B93F-4B39B072D1D0}"/>
                </a:ext>
              </a:extLst>
            </p:cNvPr>
            <p:cNvSpPr/>
            <p:nvPr/>
          </p:nvSpPr>
          <p:spPr>
            <a:xfrm>
              <a:off x="4834270" y="2838938"/>
              <a:ext cx="1369759" cy="1369759"/>
            </a:xfrm>
            <a:prstGeom prst="ellipse">
              <a:avLst/>
            </a:prstGeom>
            <a:solidFill>
              <a:schemeClr val="accent1">
                <a:lumMod val="40000"/>
                <a:lumOff val="60000"/>
              </a:schemeClr>
            </a:solidFill>
            <a:ln>
              <a:solidFill>
                <a:schemeClr val="bg1"/>
              </a:solid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434343"/>
                </a:solidFill>
                <a:latin typeface="Raleway ExtraBold" panose="020B0903030101060003" pitchFamily="34" charset="0"/>
                <a:ea typeface="Raleway Light"/>
                <a:cs typeface="Raleway Light"/>
                <a:sym typeface="Raleway Light"/>
              </a:endParaRPr>
            </a:p>
          </p:txBody>
        </p:sp>
        <p:sp>
          <p:nvSpPr>
            <p:cNvPr id="7" name="Google Shape;1317;p166">
              <a:extLst>
                <a:ext uri="{FF2B5EF4-FFF2-40B4-BE49-F238E27FC236}">
                  <a16:creationId xmlns:a16="http://schemas.microsoft.com/office/drawing/2014/main" id="{22BDA6A4-0F64-A9EA-37C9-E9D6E7D7E4F8}"/>
                </a:ext>
              </a:extLst>
            </p:cNvPr>
            <p:cNvSpPr/>
            <p:nvPr/>
          </p:nvSpPr>
          <p:spPr>
            <a:xfrm>
              <a:off x="7148861" y="1114293"/>
              <a:ext cx="1030262" cy="1030262"/>
            </a:xfrm>
            <a:prstGeom prst="ellipse">
              <a:avLst/>
            </a:prstGeom>
            <a:solidFill>
              <a:schemeClr val="accent1">
                <a:lumMod val="40000"/>
                <a:lumOff val="60000"/>
              </a:schemeClr>
            </a:solidFill>
            <a:ln>
              <a:solidFill>
                <a:schemeClr val="bg1"/>
              </a:solid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434343"/>
                </a:solidFill>
                <a:latin typeface="Raleway ExtraBold" panose="020B0903030101060003" pitchFamily="34" charset="0"/>
                <a:ea typeface="Raleway Light"/>
                <a:cs typeface="Raleway Light"/>
                <a:sym typeface="Raleway Light"/>
              </a:endParaRPr>
            </a:p>
          </p:txBody>
        </p:sp>
        <p:sp>
          <p:nvSpPr>
            <p:cNvPr id="8" name="Google Shape;1329;p166">
              <a:extLst>
                <a:ext uri="{FF2B5EF4-FFF2-40B4-BE49-F238E27FC236}">
                  <a16:creationId xmlns:a16="http://schemas.microsoft.com/office/drawing/2014/main" id="{0C019C81-DE55-5BB5-25A8-5C52A122D590}"/>
                </a:ext>
              </a:extLst>
            </p:cNvPr>
            <p:cNvSpPr/>
            <p:nvPr/>
          </p:nvSpPr>
          <p:spPr>
            <a:xfrm>
              <a:off x="6971405" y="3189014"/>
              <a:ext cx="1498800" cy="1498800"/>
            </a:xfrm>
            <a:prstGeom prst="ellipse">
              <a:avLst/>
            </a:prstGeom>
            <a:solidFill>
              <a:schemeClr val="accent1">
                <a:lumMod val="40000"/>
                <a:lumOff val="60000"/>
              </a:schemeClr>
            </a:solidFill>
            <a:ln>
              <a:solidFill>
                <a:schemeClr val="bg1"/>
              </a:solidFill>
            </a:ln>
            <a:effectLst/>
          </p:spPr>
          <p:txBody>
            <a:bodyPr spcFirstLastPara="1" wrap="square" lIns="91425" tIns="91425" rIns="91425" bIns="91425" anchor="ctr" anchorCtr="0">
              <a:noAutofit/>
            </a:bodyPr>
            <a:lstStyle/>
            <a:p>
              <a:pPr marL="0" lvl="0" indent="0" algn="l" rtl="0">
                <a:spcBef>
                  <a:spcPts val="0"/>
                </a:spcBef>
                <a:spcAft>
                  <a:spcPts val="0"/>
                </a:spcAft>
                <a:buNone/>
              </a:pPr>
              <a:endParaRPr sz="900">
                <a:solidFill>
                  <a:srgbClr val="434343"/>
                </a:solidFill>
                <a:latin typeface="Raleway ExtraBold" panose="020B0903030101060003" pitchFamily="34" charset="0"/>
                <a:ea typeface="Raleway Light"/>
                <a:cs typeface="Raleway Light"/>
                <a:sym typeface="Raleway Light"/>
              </a:endParaRPr>
            </a:p>
          </p:txBody>
        </p:sp>
        <p:grpSp>
          <p:nvGrpSpPr>
            <p:cNvPr id="40" name="Group 39">
              <a:extLst>
                <a:ext uri="{FF2B5EF4-FFF2-40B4-BE49-F238E27FC236}">
                  <a16:creationId xmlns:a16="http://schemas.microsoft.com/office/drawing/2014/main" id="{EC55EA4A-9E66-7A18-E0EE-34DEDD3E7173}"/>
                </a:ext>
              </a:extLst>
            </p:cNvPr>
            <p:cNvGrpSpPr/>
            <p:nvPr/>
          </p:nvGrpSpPr>
          <p:grpSpPr>
            <a:xfrm>
              <a:off x="3832634" y="1055875"/>
              <a:ext cx="5126168" cy="3605553"/>
              <a:chOff x="3832634" y="1055875"/>
              <a:chExt cx="5126168" cy="3605553"/>
            </a:xfrm>
          </p:grpSpPr>
          <p:sp>
            <p:nvSpPr>
              <p:cNvPr id="41" name="Google Shape;1309;p166">
                <a:extLst>
                  <a:ext uri="{FF2B5EF4-FFF2-40B4-BE49-F238E27FC236}">
                    <a16:creationId xmlns:a16="http://schemas.microsoft.com/office/drawing/2014/main" id="{455B44D7-5D9C-E962-9BD6-043623AF06D0}"/>
                  </a:ext>
                </a:extLst>
              </p:cNvPr>
              <p:cNvSpPr txBox="1"/>
              <p:nvPr/>
            </p:nvSpPr>
            <p:spPr>
              <a:xfrm>
                <a:off x="5779352" y="2207095"/>
                <a:ext cx="2138400" cy="1163400"/>
              </a:xfrm>
              <a:prstGeom prst="rect">
                <a:avLst/>
              </a:prstGeom>
              <a:no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000" dirty="0">
                    <a:solidFill>
                      <a:srgbClr val="434343"/>
                    </a:solidFill>
                    <a:latin typeface="Raleway ExtraBold" panose="020B0903030101060003" pitchFamily="34" charset="0"/>
                    <a:ea typeface="Raleway Light"/>
                    <a:cs typeface="Raleway Light"/>
                    <a:sym typeface="Raleway Light"/>
                  </a:rPr>
                  <a:t>Honour </a:t>
                </a:r>
                <a:br>
                  <a:rPr lang="en" sz="1000" dirty="0">
                    <a:solidFill>
                      <a:srgbClr val="434343"/>
                    </a:solidFill>
                    <a:latin typeface="Raleway ExtraBold" panose="020B0903030101060003" pitchFamily="34" charset="0"/>
                    <a:ea typeface="Raleway Light"/>
                    <a:cs typeface="Raleway Light"/>
                    <a:sym typeface="Raleway Light"/>
                  </a:rPr>
                </a:br>
                <a:r>
                  <a:rPr lang="en" sz="1000" dirty="0">
                    <a:solidFill>
                      <a:srgbClr val="434343"/>
                    </a:solidFill>
                    <a:latin typeface="Raleway ExtraBold" panose="020B0903030101060003" pitchFamily="34" charset="0"/>
                    <a:ea typeface="Raleway Light"/>
                    <a:cs typeface="Raleway Light"/>
                    <a:sym typeface="Raleway Light"/>
                  </a:rPr>
                  <a:t>Te Tiriti o Waitangi </a:t>
                </a:r>
                <a:br>
                  <a:rPr lang="en" sz="1000" dirty="0">
                    <a:solidFill>
                      <a:srgbClr val="434343"/>
                    </a:solidFill>
                    <a:latin typeface="Raleway ExtraBold" panose="020B0903030101060003" pitchFamily="34" charset="0"/>
                    <a:ea typeface="Raleway Light"/>
                    <a:cs typeface="Raleway Light"/>
                    <a:sym typeface="Raleway Light"/>
                  </a:rPr>
                </a:br>
                <a:r>
                  <a:rPr lang="en" sz="1000" dirty="0">
                    <a:solidFill>
                      <a:srgbClr val="434343"/>
                    </a:solidFill>
                    <a:latin typeface="Raleway ExtraBold" panose="020B0903030101060003" pitchFamily="34" charset="0"/>
                    <a:ea typeface="Raleway Light"/>
                    <a:cs typeface="Raleway Light"/>
                    <a:sym typeface="Raleway Light"/>
                  </a:rPr>
                  <a:t>Take an equity lens</a:t>
                </a:r>
                <a:endParaRPr sz="1000" dirty="0">
                  <a:solidFill>
                    <a:srgbClr val="434343"/>
                  </a:solidFill>
                  <a:latin typeface="Raleway ExtraBold" panose="020B0903030101060003" pitchFamily="34" charset="0"/>
                  <a:ea typeface="Raleway Light"/>
                  <a:cs typeface="Raleway Light"/>
                  <a:sym typeface="Raleway Light"/>
                </a:endParaRPr>
              </a:p>
            </p:txBody>
          </p:sp>
          <p:sp>
            <p:nvSpPr>
              <p:cNvPr id="42" name="Google Shape;1318;p166">
                <a:extLst>
                  <a:ext uri="{FF2B5EF4-FFF2-40B4-BE49-F238E27FC236}">
                    <a16:creationId xmlns:a16="http://schemas.microsoft.com/office/drawing/2014/main" id="{58F32336-214C-FB2A-E2AA-8547B7A60C62}"/>
                  </a:ext>
                </a:extLst>
              </p:cNvPr>
              <p:cNvSpPr txBox="1"/>
              <p:nvPr/>
            </p:nvSpPr>
            <p:spPr>
              <a:xfrm>
                <a:off x="7268132" y="1287626"/>
                <a:ext cx="742414" cy="683585"/>
              </a:xfrm>
              <a:prstGeom prst="rect">
                <a:avLst/>
              </a:prstGeom>
              <a:no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50" dirty="0">
                    <a:solidFill>
                      <a:srgbClr val="434343"/>
                    </a:solidFill>
                    <a:latin typeface="Raleway ExtraBold" panose="020B0903030101060003" pitchFamily="34" charset="0"/>
                    <a:ea typeface="Raleway Light"/>
                    <a:cs typeface="Raleway Light"/>
                    <a:sym typeface="Raleway Light"/>
                  </a:rPr>
                  <a:t>Meet social needs</a:t>
                </a:r>
                <a:endParaRPr sz="950" dirty="0">
                  <a:solidFill>
                    <a:srgbClr val="434343"/>
                  </a:solidFill>
                  <a:latin typeface="Raleway ExtraBold" panose="020B0903030101060003" pitchFamily="34" charset="0"/>
                  <a:ea typeface="Raleway Light"/>
                  <a:cs typeface="Raleway Light"/>
                  <a:sym typeface="Raleway Light"/>
                </a:endParaRPr>
              </a:p>
            </p:txBody>
          </p:sp>
          <p:sp>
            <p:nvSpPr>
              <p:cNvPr id="43" name="Google Shape;1325;p166">
                <a:extLst>
                  <a:ext uri="{FF2B5EF4-FFF2-40B4-BE49-F238E27FC236}">
                    <a16:creationId xmlns:a16="http://schemas.microsoft.com/office/drawing/2014/main" id="{EC1A6766-0DD3-0197-6AC2-4EFF1997E125}"/>
                  </a:ext>
                </a:extLst>
              </p:cNvPr>
              <p:cNvSpPr txBox="1"/>
              <p:nvPr/>
            </p:nvSpPr>
            <p:spPr>
              <a:xfrm>
                <a:off x="6023282" y="1055875"/>
                <a:ext cx="951600" cy="68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50" dirty="0">
                    <a:solidFill>
                      <a:srgbClr val="434343"/>
                    </a:solidFill>
                    <a:latin typeface="Raleway ExtraBold" panose="020B0903030101060003" pitchFamily="34" charset="0"/>
                    <a:ea typeface="Raleway Light"/>
                    <a:cs typeface="Raleway Light"/>
                    <a:sym typeface="Raleway Light"/>
                  </a:rPr>
                  <a:t>Be culturally responsive</a:t>
                </a:r>
                <a:endParaRPr sz="950" dirty="0">
                  <a:solidFill>
                    <a:srgbClr val="434343"/>
                  </a:solidFill>
                  <a:latin typeface="Raleway ExtraBold" panose="020B0903030101060003" pitchFamily="34" charset="0"/>
                  <a:ea typeface="Raleway Light"/>
                  <a:cs typeface="Raleway Light"/>
                  <a:sym typeface="Raleway Light"/>
                </a:endParaRPr>
              </a:p>
            </p:txBody>
          </p:sp>
          <p:sp>
            <p:nvSpPr>
              <p:cNvPr id="44" name="Google Shape;1326;p166">
                <a:extLst>
                  <a:ext uri="{FF2B5EF4-FFF2-40B4-BE49-F238E27FC236}">
                    <a16:creationId xmlns:a16="http://schemas.microsoft.com/office/drawing/2014/main" id="{8454224E-F915-6E80-C4F2-660925804F08}"/>
                  </a:ext>
                </a:extLst>
              </p:cNvPr>
              <p:cNvSpPr txBox="1"/>
              <p:nvPr/>
            </p:nvSpPr>
            <p:spPr>
              <a:xfrm>
                <a:off x="4349892" y="2418599"/>
                <a:ext cx="1110885" cy="60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50" dirty="0">
                    <a:latin typeface="Raleway ExtraBold" panose="020B0903030101060003" pitchFamily="34" charset="0"/>
                    <a:ea typeface="Raleway Light"/>
                    <a:cs typeface="Raleway Light"/>
                    <a:sym typeface="Raleway Light"/>
                  </a:rPr>
                  <a:t>Understanding</a:t>
                </a:r>
                <a:endParaRPr sz="950" dirty="0">
                  <a:latin typeface="Raleway ExtraBold" panose="020B0903030101060003" pitchFamily="34" charset="0"/>
                  <a:ea typeface="Raleway Light"/>
                  <a:cs typeface="Raleway Light"/>
                  <a:sym typeface="Raleway Light"/>
                </a:endParaRPr>
              </a:p>
            </p:txBody>
          </p:sp>
          <p:sp>
            <p:nvSpPr>
              <p:cNvPr id="45" name="Google Shape;1330;p166">
                <a:extLst>
                  <a:ext uri="{FF2B5EF4-FFF2-40B4-BE49-F238E27FC236}">
                    <a16:creationId xmlns:a16="http://schemas.microsoft.com/office/drawing/2014/main" id="{2E5819B8-D664-C308-4D62-4ED0DF6BF67F}"/>
                  </a:ext>
                </a:extLst>
              </p:cNvPr>
              <p:cNvSpPr txBox="1"/>
              <p:nvPr/>
            </p:nvSpPr>
            <p:spPr>
              <a:xfrm>
                <a:off x="7184178" y="3466075"/>
                <a:ext cx="1073400" cy="944700"/>
              </a:xfrm>
              <a:prstGeom prst="rect">
                <a:avLst/>
              </a:prstGeom>
              <a:no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50" dirty="0">
                    <a:solidFill>
                      <a:srgbClr val="434343"/>
                    </a:solidFill>
                    <a:latin typeface="Raleway ExtraBold" panose="020B0903030101060003" pitchFamily="34" charset="0"/>
                    <a:ea typeface="Raleway Light"/>
                    <a:cs typeface="Raleway Light"/>
                    <a:sym typeface="Raleway Light"/>
                  </a:rPr>
                  <a:t>Local leadership &amp; presence at decision making table</a:t>
                </a:r>
                <a:endParaRPr sz="950" dirty="0">
                  <a:solidFill>
                    <a:srgbClr val="434343"/>
                  </a:solidFill>
                  <a:latin typeface="Raleway ExtraBold" panose="020B0903030101060003" pitchFamily="34" charset="0"/>
                  <a:ea typeface="Raleway Light"/>
                  <a:cs typeface="Raleway Light"/>
                  <a:sym typeface="Raleway Light"/>
                </a:endParaRPr>
              </a:p>
            </p:txBody>
          </p:sp>
          <p:sp>
            <p:nvSpPr>
              <p:cNvPr id="46" name="Google Shape;1331;p166">
                <a:extLst>
                  <a:ext uri="{FF2B5EF4-FFF2-40B4-BE49-F238E27FC236}">
                    <a16:creationId xmlns:a16="http://schemas.microsoft.com/office/drawing/2014/main" id="{D6EF5087-A111-5A19-E47B-2B8D13F0372E}"/>
                  </a:ext>
                </a:extLst>
              </p:cNvPr>
              <p:cNvSpPr txBox="1"/>
              <p:nvPr/>
            </p:nvSpPr>
            <p:spPr>
              <a:xfrm>
                <a:off x="5800283" y="4330598"/>
                <a:ext cx="1394990" cy="3308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50" dirty="0">
                    <a:solidFill>
                      <a:srgbClr val="434343"/>
                    </a:solidFill>
                    <a:latin typeface="Raleway ExtraBold" panose="020B0903030101060003" pitchFamily="34" charset="0"/>
                    <a:ea typeface="Raleway Light"/>
                    <a:cs typeface="Raleway Light"/>
                    <a:sym typeface="Raleway Light"/>
                  </a:rPr>
                  <a:t>Tinorangatiratanga</a:t>
                </a:r>
                <a:endParaRPr sz="950" dirty="0">
                  <a:solidFill>
                    <a:srgbClr val="434343"/>
                  </a:solidFill>
                  <a:latin typeface="Raleway ExtraBold" panose="020B0903030101060003" pitchFamily="34" charset="0"/>
                  <a:ea typeface="Raleway Light"/>
                  <a:cs typeface="Raleway Light"/>
                  <a:sym typeface="Raleway Light"/>
                </a:endParaRPr>
              </a:p>
            </p:txBody>
          </p:sp>
          <p:sp>
            <p:nvSpPr>
              <p:cNvPr id="47" name="Google Shape;1332;p166">
                <a:extLst>
                  <a:ext uri="{FF2B5EF4-FFF2-40B4-BE49-F238E27FC236}">
                    <a16:creationId xmlns:a16="http://schemas.microsoft.com/office/drawing/2014/main" id="{D799363A-F016-4C60-15B6-5ABA95155237}"/>
                  </a:ext>
                </a:extLst>
              </p:cNvPr>
              <p:cNvSpPr txBox="1"/>
              <p:nvPr/>
            </p:nvSpPr>
            <p:spPr>
              <a:xfrm>
                <a:off x="4852179" y="4222129"/>
                <a:ext cx="991200" cy="3308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50" dirty="0">
                    <a:solidFill>
                      <a:srgbClr val="434343"/>
                    </a:solidFill>
                    <a:latin typeface="Raleway ExtraBold" panose="020B0903030101060003" pitchFamily="34" charset="0"/>
                    <a:ea typeface="Raleway Light"/>
                    <a:cs typeface="Raleway Light"/>
                    <a:sym typeface="Raleway Light"/>
                  </a:rPr>
                  <a:t>Relationships</a:t>
                </a:r>
                <a:endParaRPr sz="950" dirty="0">
                  <a:solidFill>
                    <a:srgbClr val="434343"/>
                  </a:solidFill>
                  <a:latin typeface="Raleway ExtraBold" panose="020B0903030101060003" pitchFamily="34" charset="0"/>
                  <a:ea typeface="Raleway Light"/>
                  <a:cs typeface="Raleway Light"/>
                  <a:sym typeface="Raleway Light"/>
                </a:endParaRPr>
              </a:p>
            </p:txBody>
          </p:sp>
          <p:sp>
            <p:nvSpPr>
              <p:cNvPr id="48" name="Google Shape;1334;p166">
                <a:extLst>
                  <a:ext uri="{FF2B5EF4-FFF2-40B4-BE49-F238E27FC236}">
                    <a16:creationId xmlns:a16="http://schemas.microsoft.com/office/drawing/2014/main" id="{1C1C568E-CE2B-F825-9EA0-6257DC690F82}"/>
                  </a:ext>
                </a:extLst>
              </p:cNvPr>
              <p:cNvSpPr txBox="1"/>
              <p:nvPr/>
            </p:nvSpPr>
            <p:spPr>
              <a:xfrm>
                <a:off x="8007202" y="2447775"/>
                <a:ext cx="951600" cy="33083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50" dirty="0">
                    <a:solidFill>
                      <a:srgbClr val="434343"/>
                    </a:solidFill>
                    <a:latin typeface="Raleway ExtraBold" panose="020B0903030101060003" pitchFamily="34" charset="0"/>
                    <a:ea typeface="Raleway Light"/>
                    <a:cs typeface="Raleway Light"/>
                    <a:sym typeface="Raleway Light"/>
                  </a:rPr>
                  <a:t>Kotahitanga</a:t>
                </a:r>
                <a:endParaRPr sz="950" dirty="0">
                  <a:solidFill>
                    <a:srgbClr val="434343"/>
                  </a:solidFill>
                  <a:latin typeface="Raleway ExtraBold" panose="020B0903030101060003" pitchFamily="34" charset="0"/>
                  <a:ea typeface="Raleway Light"/>
                  <a:cs typeface="Raleway Light"/>
                  <a:sym typeface="Raleway Light"/>
                </a:endParaRPr>
              </a:p>
            </p:txBody>
          </p:sp>
          <p:sp>
            <p:nvSpPr>
              <p:cNvPr id="49" name="Google Shape;1327;p166">
                <a:extLst>
                  <a:ext uri="{FF2B5EF4-FFF2-40B4-BE49-F238E27FC236}">
                    <a16:creationId xmlns:a16="http://schemas.microsoft.com/office/drawing/2014/main" id="{0D1F185C-75A2-142F-4355-313DE2ABC828}"/>
                  </a:ext>
                </a:extLst>
              </p:cNvPr>
              <p:cNvSpPr txBox="1"/>
              <p:nvPr/>
            </p:nvSpPr>
            <p:spPr>
              <a:xfrm>
                <a:off x="3832634" y="1991301"/>
                <a:ext cx="828000" cy="683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950" dirty="0">
                    <a:solidFill>
                      <a:srgbClr val="434343"/>
                    </a:solidFill>
                    <a:latin typeface="Raleway ExtraBold" panose="020B0903030101060003" pitchFamily="34" charset="0"/>
                    <a:ea typeface="Raleway Light"/>
                    <a:cs typeface="Raleway Light"/>
                    <a:sym typeface="Raleway Light"/>
                  </a:rPr>
                  <a:t>Flexibility</a:t>
                </a:r>
                <a:endParaRPr sz="950" dirty="0">
                  <a:solidFill>
                    <a:srgbClr val="434343"/>
                  </a:solidFill>
                  <a:latin typeface="Raleway ExtraBold" panose="020B0903030101060003" pitchFamily="34" charset="0"/>
                  <a:ea typeface="Raleway Light"/>
                  <a:cs typeface="Raleway Light"/>
                  <a:sym typeface="Raleway Light"/>
                </a:endParaRPr>
              </a:p>
            </p:txBody>
          </p:sp>
          <p:sp>
            <p:nvSpPr>
              <p:cNvPr id="50" name="Google Shape;1312;p166">
                <a:extLst>
                  <a:ext uri="{FF2B5EF4-FFF2-40B4-BE49-F238E27FC236}">
                    <a16:creationId xmlns:a16="http://schemas.microsoft.com/office/drawing/2014/main" id="{FC638FB9-E802-145D-19BF-7BD6040F0F36}"/>
                  </a:ext>
                </a:extLst>
              </p:cNvPr>
              <p:cNvSpPr txBox="1"/>
              <p:nvPr/>
            </p:nvSpPr>
            <p:spPr>
              <a:xfrm>
                <a:off x="4833060" y="1473503"/>
                <a:ext cx="1402080" cy="944700"/>
              </a:xfrm>
              <a:prstGeom prst="rect">
                <a:avLst/>
              </a:prstGeom>
              <a:no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r>
                  <a:rPr lang="en-NZ" sz="950" dirty="0" err="1">
                    <a:solidFill>
                      <a:srgbClr val="434343"/>
                    </a:solidFill>
                    <a:latin typeface="Raleway ExtraBold" panose="020B0903030101060003" pitchFamily="34" charset="0"/>
                    <a:ea typeface="Raleway Light"/>
                    <a:cs typeface="Raleway Light"/>
                    <a:sym typeface="Raleway Light"/>
                  </a:rPr>
                  <a:t>Manaakitanga</a:t>
                </a:r>
                <a:endParaRPr lang="en-NZ" sz="950" dirty="0">
                  <a:solidFill>
                    <a:srgbClr val="434343"/>
                  </a:solidFill>
                  <a:latin typeface="Raleway ExtraBold" panose="020B0903030101060003" pitchFamily="34" charset="0"/>
                  <a:ea typeface="Raleway Light"/>
                  <a:cs typeface="Raleway Light"/>
                  <a:sym typeface="Raleway Light"/>
                </a:endParaRPr>
              </a:p>
            </p:txBody>
          </p:sp>
          <p:sp>
            <p:nvSpPr>
              <p:cNvPr id="51" name="Google Shape;1315;p166">
                <a:extLst>
                  <a:ext uri="{FF2B5EF4-FFF2-40B4-BE49-F238E27FC236}">
                    <a16:creationId xmlns:a16="http://schemas.microsoft.com/office/drawing/2014/main" id="{0B77766F-1405-C8FA-D518-7040F35DFDB0}"/>
                  </a:ext>
                </a:extLst>
              </p:cNvPr>
              <p:cNvSpPr txBox="1"/>
              <p:nvPr/>
            </p:nvSpPr>
            <p:spPr>
              <a:xfrm>
                <a:off x="4993145" y="3027441"/>
                <a:ext cx="1073400" cy="944700"/>
              </a:xfrm>
              <a:prstGeom prst="rect">
                <a:avLst/>
              </a:prstGeom>
              <a:noFill/>
              <a:ln>
                <a:noFill/>
              </a:ln>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950" dirty="0">
                    <a:solidFill>
                      <a:srgbClr val="434343"/>
                    </a:solidFill>
                    <a:latin typeface="Raleway ExtraBold" panose="020B0903030101060003" pitchFamily="34" charset="0"/>
                    <a:ea typeface="Raleway Light"/>
                    <a:cs typeface="Raleway Light"/>
                    <a:sym typeface="Raleway Light"/>
                  </a:rPr>
                  <a:t>Practice whānau-</a:t>
                </a:r>
                <a:endParaRPr sz="950" dirty="0">
                  <a:solidFill>
                    <a:srgbClr val="434343"/>
                  </a:solidFill>
                  <a:latin typeface="Raleway ExtraBold" panose="020B0903030101060003" pitchFamily="34" charset="0"/>
                  <a:ea typeface="Raleway Light"/>
                  <a:cs typeface="Raleway Light"/>
                  <a:sym typeface="Raleway Light"/>
                </a:endParaRPr>
              </a:p>
              <a:p>
                <a:pPr marL="0" lvl="0" indent="0" algn="ctr" rtl="0">
                  <a:spcBef>
                    <a:spcPts val="0"/>
                  </a:spcBef>
                  <a:spcAft>
                    <a:spcPts val="0"/>
                  </a:spcAft>
                  <a:buNone/>
                </a:pPr>
                <a:r>
                  <a:rPr lang="en" sz="950" dirty="0">
                    <a:solidFill>
                      <a:srgbClr val="434343"/>
                    </a:solidFill>
                    <a:latin typeface="Raleway ExtraBold" panose="020B0903030101060003" pitchFamily="34" charset="0"/>
                    <a:ea typeface="Raleway Light"/>
                    <a:cs typeface="Raleway Light"/>
                    <a:sym typeface="Raleway Light"/>
                  </a:rPr>
                  <a:t>centred care</a:t>
                </a:r>
                <a:endParaRPr sz="950" dirty="0">
                  <a:solidFill>
                    <a:srgbClr val="434343"/>
                  </a:solidFill>
                  <a:latin typeface="Raleway ExtraBold" panose="020B0903030101060003" pitchFamily="34" charset="0"/>
                  <a:ea typeface="Raleway Light"/>
                  <a:cs typeface="Raleway Light"/>
                  <a:sym typeface="Raleway Light"/>
                </a:endParaRPr>
              </a:p>
            </p:txBody>
          </p:sp>
        </p:grpSp>
      </p:grpSp>
      <p:sp>
        <p:nvSpPr>
          <p:cNvPr id="1299" name="Google Shape;1299;p166"/>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55</a:t>
            </a:fld>
            <a:endParaRPr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5" name="Title 22">
            <a:extLst>
              <a:ext uri="{FF2B5EF4-FFF2-40B4-BE49-F238E27FC236}">
                <a16:creationId xmlns:a16="http://schemas.microsoft.com/office/drawing/2014/main" id="{F58FB422-5B8D-2C01-BFBD-1E31D08943C0}"/>
              </a:ext>
            </a:extLst>
          </p:cNvPr>
          <p:cNvSpPr txBox="1">
            <a:spLocks noGrp="1"/>
          </p:cNvSpPr>
          <p:nvPr>
            <p:ph type="title" idx="4294967295"/>
          </p:nvPr>
        </p:nvSpPr>
        <p:spPr>
          <a:xfrm>
            <a:off x="450000" y="1"/>
            <a:ext cx="7755746" cy="751668"/>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Raleway ExtraBold"/>
              <a:buNone/>
              <a:defRPr sz="2000" b="0" i="0" u="none" strike="noStrike" cap="none" baseline="0">
                <a:solidFill>
                  <a:schemeClr val="dk1"/>
                </a:solidFill>
                <a:latin typeface="+mj-lt"/>
                <a:ea typeface="Raleway ExtraBold"/>
                <a:cs typeface="Raleway ExtraBold"/>
                <a:sym typeface="Raleway ExtraBold"/>
              </a:defRPr>
            </a:lvl1pPr>
            <a:lvl2pPr marR="0" lvl="1"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9pPr>
          </a:lstStyle>
          <a:p>
            <a:pPr marL="0" marR="0" lvl="0" indent="0" algn="l" defTabSz="914400" rtl="0" eaLnBrk="1" fontAlgn="auto" latinLnBrk="0" hangingPunct="1">
              <a:lnSpc>
                <a:spcPct val="90000"/>
              </a:lnSpc>
              <a:spcBef>
                <a:spcPts val="0"/>
              </a:spcBef>
              <a:spcAft>
                <a:spcPts val="0"/>
              </a:spcAft>
              <a:buClr>
                <a:schemeClr val="dk1"/>
              </a:buClr>
              <a:buSzPts val="1400"/>
              <a:buFont typeface="Raleway ExtraBold"/>
              <a:buNone/>
              <a:tabLst/>
              <a:defRPr/>
            </a:pPr>
            <a:r>
              <a:rPr kumimoji="0" lang="en-NZ" sz="2000" b="1" i="0" u="none" strike="noStrike" kern="0" cap="none" spc="0" normalizeH="0" baseline="0" noProof="0" dirty="0">
                <a:ln>
                  <a:noFill/>
                </a:ln>
                <a:solidFill>
                  <a:srgbClr val="000000"/>
                </a:solidFill>
                <a:effectLst/>
                <a:uLnTx/>
                <a:uFillTx/>
                <a:latin typeface="Raleway"/>
                <a:ea typeface="Raleway"/>
                <a:cs typeface="Raleway"/>
                <a:sym typeface="Raleway"/>
              </a:rPr>
              <a:t>Recommendations</a:t>
            </a:r>
          </a:p>
        </p:txBody>
      </p:sp>
      <p:sp>
        <p:nvSpPr>
          <p:cNvPr id="2" name="Google Shape;1341;p167">
            <a:extLst>
              <a:ext uri="{FF2B5EF4-FFF2-40B4-BE49-F238E27FC236}">
                <a16:creationId xmlns:a16="http://schemas.microsoft.com/office/drawing/2014/main" id="{0619F4F9-DD6D-15E0-1ED6-A28E1B25EF2E}"/>
              </a:ext>
            </a:extLst>
          </p:cNvPr>
          <p:cNvSpPr txBox="1"/>
          <p:nvPr/>
        </p:nvSpPr>
        <p:spPr>
          <a:xfrm>
            <a:off x="8040300" y="339850"/>
            <a:ext cx="1103700" cy="52319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dirty="0">
                <a:solidFill>
                  <a:schemeClr val="tx1"/>
                </a:solidFill>
                <a:latin typeface="Raleway"/>
                <a:ea typeface="Raleway"/>
                <a:cs typeface="Raleway"/>
                <a:sym typeface="Raleway"/>
              </a:rPr>
              <a:t>Relevant to findings:</a:t>
            </a:r>
            <a:endParaRPr sz="1100" b="1" dirty="0">
              <a:solidFill>
                <a:schemeClr val="tx1"/>
              </a:solidFill>
              <a:latin typeface="Raleway"/>
              <a:ea typeface="Raleway"/>
              <a:cs typeface="Raleway"/>
              <a:sym typeface="Raleway"/>
            </a:endParaRPr>
          </a:p>
        </p:txBody>
      </p:sp>
      <p:graphicFrame>
        <p:nvGraphicFramePr>
          <p:cNvPr id="8" name="Google Shape;1340;p167">
            <a:extLst>
              <a:ext uri="{FF2B5EF4-FFF2-40B4-BE49-F238E27FC236}">
                <a16:creationId xmlns:a16="http://schemas.microsoft.com/office/drawing/2014/main" id="{8FDA2DA1-55A8-B0D7-9203-35EDF00270DC}"/>
              </a:ext>
            </a:extLst>
          </p:cNvPr>
          <p:cNvGraphicFramePr/>
          <p:nvPr>
            <p:extLst>
              <p:ext uri="{D42A27DB-BD31-4B8C-83A1-F6EECF244321}">
                <p14:modId xmlns:p14="http://schemas.microsoft.com/office/powerpoint/2010/main" val="3324660382"/>
              </p:ext>
            </p:extLst>
          </p:nvPr>
        </p:nvGraphicFramePr>
        <p:xfrm>
          <a:off x="496400" y="971023"/>
          <a:ext cx="8460000" cy="2946600"/>
        </p:xfrm>
        <a:graphic>
          <a:graphicData uri="http://schemas.openxmlformats.org/drawingml/2006/table">
            <a:tbl>
              <a:tblPr>
                <a:noFill/>
                <a:tableStyleId>{C4D3770F-87BD-4D23-AED5-7EECD520C5A1}</a:tableStyleId>
              </a:tblPr>
              <a:tblGrid>
                <a:gridCol w="774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tblGrid>
              <a:tr h="522749">
                <a:tc>
                  <a:txBody>
                    <a:bodyPr/>
                    <a:lstStyle/>
                    <a:p>
                      <a:pPr marL="720000" marR="0" lvl="0" indent="-720000" algn="l" defTabSz="914400" rtl="0" eaLnBrk="1" fontAlgn="auto" latinLnBrk="0" hangingPunct="1">
                        <a:lnSpc>
                          <a:spcPct val="100000"/>
                        </a:lnSpc>
                        <a:spcBef>
                          <a:spcPts val="0"/>
                        </a:spcBef>
                        <a:spcAft>
                          <a:spcPts val="0"/>
                        </a:spcAft>
                        <a:buClr>
                          <a:srgbClr val="000000"/>
                        </a:buClr>
                        <a:buSzTx/>
                        <a:buFont typeface="Arial"/>
                        <a:buNone/>
                        <a:tabLst>
                          <a:tab pos="720000" algn="l"/>
                          <a:tab pos="900000" algn="l"/>
                        </a:tabLst>
                        <a:defRPr/>
                      </a:pPr>
                      <a:r>
                        <a:rPr lang="en-NZ" sz="1100" b="0" baseline="0" dirty="0">
                          <a:solidFill>
                            <a:srgbClr val="434343"/>
                          </a:solidFill>
                          <a:latin typeface="Raleway ExtraBold" panose="020B0903030101060003" pitchFamily="34" charset="0"/>
                        </a:rPr>
                        <a:t>Rec 1:  </a:t>
                      </a:r>
                      <a:r>
                        <a:rPr lang="en-US" sz="1100" dirty="0">
                          <a:solidFill>
                            <a:schemeClr val="tx1"/>
                          </a:solidFill>
                          <a:latin typeface="Raleway Medium" pitchFamily="2" charset="0"/>
                          <a:ea typeface="Raleway"/>
                          <a:cs typeface="Raleway"/>
                          <a:sym typeface="Raleway"/>
                        </a:rPr>
                        <a:t>	</a:t>
                      </a:r>
                      <a:r>
                        <a:rPr lang="en" sz="1100" b="0" baseline="0" dirty="0">
                          <a:solidFill>
                            <a:srgbClr val="434343"/>
                          </a:solidFill>
                          <a:latin typeface="Raleway ExtraBold" panose="020B0903030101060003" pitchFamily="34" charset="0"/>
                          <a:ea typeface="Raleway"/>
                          <a:cs typeface="Raleway"/>
                          <a:sym typeface="Raleway"/>
                        </a:rPr>
                        <a:t>Plan ahead now to ensure existing inequities can be taken into account from the beginning of any response to future pandemics</a:t>
                      </a:r>
                      <a:br>
                        <a:rPr lang="en" sz="1100" b="0" baseline="0" dirty="0">
                          <a:solidFill>
                            <a:srgbClr val="434343"/>
                          </a:solidFill>
                          <a:latin typeface="Raleway ExtraBold" panose="020B0903030101060003" pitchFamily="34" charset="0"/>
                          <a:ea typeface="Raleway"/>
                          <a:cs typeface="Raleway"/>
                          <a:sym typeface="Raleway"/>
                        </a:rPr>
                      </a:br>
                      <a:r>
                        <a:rPr lang="en" sz="1100" baseline="0" dirty="0">
                          <a:latin typeface="Raleway Medium" pitchFamily="2" charset="0"/>
                          <a:ea typeface="Raleway Light"/>
                          <a:cs typeface="Raleway Light"/>
                          <a:sym typeface="Raleway Light"/>
                        </a:rPr>
                        <a:t>This could involve preparing guidelines ahead of time that will assist in meeting the needs of Māori, Pasifika, and people with disabilities.</a:t>
                      </a:r>
                      <a:endParaRPr sz="1100" baseline="0" dirty="0">
                        <a:latin typeface="Raleway Medium" pitchFamily="2" charset="0"/>
                        <a:ea typeface="Raleway Light"/>
                        <a:cs typeface="Raleway Light"/>
                        <a:sym typeface="Raleway Light"/>
                      </a:endParaRPr>
                    </a:p>
                  </a:txBody>
                  <a:tcPr marL="0" marR="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tabLst>
                          <a:tab pos="900000" algn="l"/>
                        </a:tabLst>
                      </a:pPr>
                      <a:r>
                        <a:rPr lang="en" sz="1100" baseline="0" dirty="0">
                          <a:solidFill>
                            <a:srgbClr val="434343"/>
                          </a:solidFill>
                          <a:latin typeface="Raleway ExtraBold" panose="020B0903030101060003" pitchFamily="34" charset="0"/>
                          <a:ea typeface="Raleway"/>
                          <a:cs typeface="Raleway"/>
                          <a:sym typeface="Raleway"/>
                        </a:rPr>
                        <a:t>1, 2</a:t>
                      </a:r>
                      <a:endParaRPr sz="1100" baseline="0" dirty="0">
                        <a:solidFill>
                          <a:srgbClr val="434343"/>
                        </a:solidFill>
                        <a:latin typeface="Raleway ExtraBold" panose="020B0903030101060003" pitchFamily="34" charset="0"/>
                        <a:ea typeface="Raleway"/>
                        <a:cs typeface="Raleway"/>
                        <a:sym typeface="Raleway"/>
                      </a:endParaRPr>
                    </a:p>
                  </a:txBody>
                  <a:tcPr marL="0" marR="0" marT="72000" marB="72000">
                    <a:lnL w="12700" cap="flat" cmpd="sng" algn="ctr">
                      <a:noFill/>
                      <a:prstDash val="solid"/>
                      <a:round/>
                      <a:headEnd type="none" w="med" len="med"/>
                      <a:tailEnd type="none" w="med" len="med"/>
                    </a:lnL>
                    <a:lnR w="9525" cap="flat" cmpd="sng">
                      <a:noFill/>
                      <a:prstDash val="solid"/>
                      <a:round/>
                      <a:headEnd type="none" w="sm" len="sm"/>
                      <a:tailEnd type="none" w="sm" len="sm"/>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7302">
                <a:tc>
                  <a:txBody>
                    <a:bodyPr/>
                    <a:lstStyle/>
                    <a:p>
                      <a:pPr marL="720000" marR="0" lvl="0" indent="-720000" algn="l" defTabSz="914400" rtl="0" eaLnBrk="1" fontAlgn="auto" latinLnBrk="0" hangingPunct="1">
                        <a:lnSpc>
                          <a:spcPct val="100000"/>
                        </a:lnSpc>
                        <a:spcBef>
                          <a:spcPts val="0"/>
                        </a:spcBef>
                        <a:spcAft>
                          <a:spcPts val="0"/>
                        </a:spcAft>
                        <a:buClr>
                          <a:srgbClr val="000000"/>
                        </a:buClr>
                        <a:buSzTx/>
                        <a:buFont typeface="Arial"/>
                        <a:buNone/>
                        <a:tabLst>
                          <a:tab pos="720000" algn="l"/>
                          <a:tab pos="900000" algn="l"/>
                        </a:tabLst>
                        <a:defRPr/>
                      </a:pPr>
                      <a:r>
                        <a:rPr lang="en-NZ" sz="1100" b="0" baseline="0" dirty="0">
                          <a:solidFill>
                            <a:srgbClr val="434343"/>
                          </a:solidFill>
                          <a:latin typeface="Raleway ExtraBold" panose="020B0903030101060003" pitchFamily="34" charset="0"/>
                        </a:rPr>
                        <a:t>Rec 2:  </a:t>
                      </a:r>
                      <a:r>
                        <a:rPr lang="en-US" sz="1100" dirty="0">
                          <a:solidFill>
                            <a:schemeClr val="tx1"/>
                          </a:solidFill>
                          <a:latin typeface="Raleway Medium" pitchFamily="2" charset="0"/>
                          <a:ea typeface="Raleway"/>
                          <a:cs typeface="Raleway"/>
                          <a:sym typeface="Raleway"/>
                        </a:rPr>
                        <a:t>	</a:t>
                      </a:r>
                      <a:r>
                        <a:rPr lang="en-US" sz="1100" b="0" baseline="0" dirty="0" err="1">
                          <a:solidFill>
                            <a:srgbClr val="434343"/>
                          </a:solidFill>
                          <a:latin typeface="Raleway ExtraBold" panose="020B0903030101060003" pitchFamily="34" charset="0"/>
                        </a:rPr>
                        <a:t>Honour</a:t>
                      </a:r>
                      <a:r>
                        <a:rPr lang="en-US" sz="1100" b="0" baseline="0" dirty="0">
                          <a:solidFill>
                            <a:srgbClr val="434343"/>
                          </a:solidFill>
                          <a:latin typeface="Raleway ExtraBold" panose="020B0903030101060003" pitchFamily="34" charset="0"/>
                        </a:rPr>
                        <a:t> </a:t>
                      </a:r>
                      <a:r>
                        <a:rPr lang="en-US" sz="1100" b="0" baseline="0" dirty="0" err="1">
                          <a:solidFill>
                            <a:srgbClr val="434343"/>
                          </a:solidFill>
                          <a:latin typeface="Raleway ExtraBold" panose="020B0903030101060003" pitchFamily="34" charset="0"/>
                        </a:rPr>
                        <a:t>Te</a:t>
                      </a:r>
                      <a:r>
                        <a:rPr lang="en-US" sz="1100" b="0" baseline="0" dirty="0">
                          <a:solidFill>
                            <a:srgbClr val="434343"/>
                          </a:solidFill>
                          <a:latin typeface="Raleway ExtraBold" panose="020B0903030101060003" pitchFamily="34" charset="0"/>
                        </a:rPr>
                        <a:t> </a:t>
                      </a:r>
                      <a:r>
                        <a:rPr lang="en-US" sz="1100" b="0" baseline="0" dirty="0" err="1">
                          <a:solidFill>
                            <a:srgbClr val="434343"/>
                          </a:solidFill>
                          <a:latin typeface="Raleway ExtraBold" panose="020B0903030101060003" pitchFamily="34" charset="0"/>
                        </a:rPr>
                        <a:t>Tiriti</a:t>
                      </a:r>
                      <a:r>
                        <a:rPr lang="en-US" sz="1100" b="0" baseline="0" dirty="0">
                          <a:solidFill>
                            <a:srgbClr val="434343"/>
                          </a:solidFill>
                          <a:latin typeface="Raleway ExtraBold" panose="020B0903030101060003" pitchFamily="34" charset="0"/>
                        </a:rPr>
                        <a:t> o Waitangi and take an equity lens in any future pandemic, including vaccination efforts, to ensure the active protection of </a:t>
                      </a:r>
                      <a:r>
                        <a:rPr lang="en-US" sz="1100" b="0" baseline="0" dirty="0" err="1">
                          <a:solidFill>
                            <a:srgbClr val="434343"/>
                          </a:solidFill>
                          <a:latin typeface="Raleway ExtraBold" panose="020B0903030101060003" pitchFamily="34" charset="0"/>
                        </a:rPr>
                        <a:t>marginalised</a:t>
                      </a:r>
                      <a:r>
                        <a:rPr lang="en-US" sz="1100" b="0" baseline="0" dirty="0">
                          <a:solidFill>
                            <a:srgbClr val="434343"/>
                          </a:solidFill>
                          <a:latin typeface="Raleway ExtraBold" panose="020B0903030101060003" pitchFamily="34" charset="0"/>
                        </a:rPr>
                        <a:t> communities and to prevent worsening disparities</a:t>
                      </a:r>
                      <a:br>
                        <a:rPr lang="en-US" sz="1100" b="0" baseline="0" dirty="0">
                          <a:solidFill>
                            <a:srgbClr val="434343"/>
                          </a:solidFill>
                          <a:latin typeface="Raleway ExtraBold" panose="020B0903030101060003" pitchFamily="34" charset="0"/>
                        </a:rPr>
                      </a:br>
                      <a:r>
                        <a:rPr lang="en-US" sz="1100" baseline="0" dirty="0">
                          <a:latin typeface="Raleway Medium" pitchFamily="2" charset="0"/>
                          <a:ea typeface="Raleway"/>
                          <a:cs typeface="Raleway"/>
                          <a:sym typeface="Raleway"/>
                        </a:rPr>
                        <a:t>This could involve taking steps to put extra supports in place for Māori, Pacific and disability communities to boost their access to health and disability services.</a:t>
                      </a:r>
                    </a:p>
                  </a:txBody>
                  <a:tcPr marL="0" marR="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tabLst>
                          <a:tab pos="900000" algn="l"/>
                        </a:tabLst>
                      </a:pPr>
                      <a:r>
                        <a:rPr lang="en" sz="1100" baseline="0" dirty="0">
                          <a:solidFill>
                            <a:srgbClr val="434343"/>
                          </a:solidFill>
                          <a:latin typeface="Raleway ExtraBold" panose="020B0903030101060003" pitchFamily="34" charset="0"/>
                          <a:ea typeface="Raleway"/>
                          <a:cs typeface="Raleway"/>
                          <a:sym typeface="Raleway"/>
                        </a:rPr>
                        <a:t>3, 4, 10</a:t>
                      </a:r>
                      <a:endParaRPr sz="1100" baseline="0" dirty="0">
                        <a:solidFill>
                          <a:srgbClr val="434343"/>
                        </a:solidFill>
                        <a:latin typeface="Raleway ExtraBold" panose="020B0903030101060003" pitchFamily="34" charset="0"/>
                        <a:ea typeface="Raleway"/>
                        <a:cs typeface="Raleway"/>
                        <a:sym typeface="Raleway"/>
                      </a:endParaRPr>
                    </a:p>
                  </a:txBody>
                  <a:tcPr marL="0" marR="0" marT="72000" marB="72000">
                    <a:lnL w="12700" cap="flat" cmpd="sng" algn="ctr">
                      <a:noFill/>
                      <a:prstDash val="solid"/>
                      <a:round/>
                      <a:headEnd type="none" w="med" len="med"/>
                      <a:tailEnd type="none" w="med" len="med"/>
                    </a:lnL>
                    <a:lnR w="9525" cap="flat" cmpd="sng">
                      <a:noFill/>
                      <a:prstDash val="solid"/>
                      <a:round/>
                      <a:headEnd type="none" w="sm" len="sm"/>
                      <a:tailEnd type="none" w="sm" len="sm"/>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731855">
                <a:tc>
                  <a:txBody>
                    <a:bodyPr/>
                    <a:lstStyle/>
                    <a:p>
                      <a:pPr marL="720000" marR="0" lvl="0" indent="-720000" algn="l" defTabSz="914400" rtl="0" eaLnBrk="1" fontAlgn="auto" latinLnBrk="0" hangingPunct="1">
                        <a:lnSpc>
                          <a:spcPct val="100000"/>
                        </a:lnSpc>
                        <a:spcBef>
                          <a:spcPts val="0"/>
                        </a:spcBef>
                        <a:spcAft>
                          <a:spcPts val="0"/>
                        </a:spcAft>
                        <a:buClr>
                          <a:srgbClr val="000000"/>
                        </a:buClr>
                        <a:buSzTx/>
                        <a:buFont typeface="Arial"/>
                        <a:buNone/>
                        <a:tabLst>
                          <a:tab pos="720000" algn="l"/>
                          <a:tab pos="900000" algn="l"/>
                        </a:tabLst>
                        <a:defRPr/>
                      </a:pPr>
                      <a:r>
                        <a:rPr lang="en-US" sz="1100" b="0" baseline="0" dirty="0">
                          <a:solidFill>
                            <a:srgbClr val="434343"/>
                          </a:solidFill>
                          <a:latin typeface="Raleway ExtraBold" panose="020B0903030101060003" pitchFamily="34" charset="0"/>
                        </a:rPr>
                        <a:t>Rec 3:  </a:t>
                      </a:r>
                      <a:r>
                        <a:rPr lang="en-US" sz="1100" dirty="0">
                          <a:solidFill>
                            <a:schemeClr val="tx1"/>
                          </a:solidFill>
                          <a:latin typeface="Raleway Medium" pitchFamily="2" charset="0"/>
                          <a:ea typeface="Raleway"/>
                          <a:cs typeface="Raleway"/>
                          <a:sym typeface="Raleway"/>
                        </a:rPr>
                        <a:t>	</a:t>
                      </a:r>
                      <a:r>
                        <a:rPr lang="en-US" sz="1100" b="0" baseline="0" dirty="0">
                          <a:solidFill>
                            <a:srgbClr val="434343"/>
                          </a:solidFill>
                          <a:latin typeface="Raleway ExtraBold" panose="020B0903030101060003" pitchFamily="34" charset="0"/>
                        </a:rPr>
                        <a:t>Always have community leaders from </a:t>
                      </a:r>
                      <a:r>
                        <a:rPr lang="en-US" sz="1100" b="0" baseline="0" dirty="0" err="1">
                          <a:solidFill>
                            <a:srgbClr val="434343"/>
                          </a:solidFill>
                          <a:latin typeface="Raleway ExtraBold" panose="020B0903030101060003" pitchFamily="34" charset="0"/>
                        </a:rPr>
                        <a:t>marginalised</a:t>
                      </a:r>
                      <a:r>
                        <a:rPr lang="en-US" sz="1100" b="0" baseline="0" dirty="0">
                          <a:solidFill>
                            <a:srgbClr val="434343"/>
                          </a:solidFill>
                          <a:latin typeface="Raleway ExtraBold" panose="020B0903030101060003" pitchFamily="34" charset="0"/>
                        </a:rPr>
                        <a:t> communities at the decision making table from </a:t>
                      </a:r>
                      <a:br>
                        <a:rPr lang="en-US" sz="1100" b="0" baseline="0" dirty="0">
                          <a:solidFill>
                            <a:srgbClr val="434343"/>
                          </a:solidFill>
                          <a:latin typeface="Raleway ExtraBold" panose="020B0903030101060003" pitchFamily="34" charset="0"/>
                        </a:rPr>
                      </a:br>
                      <a:r>
                        <a:rPr lang="en-US" sz="1100" b="0" baseline="0" dirty="0">
                          <a:solidFill>
                            <a:srgbClr val="434343"/>
                          </a:solidFill>
                          <a:latin typeface="Raleway ExtraBold" panose="020B0903030101060003" pitchFamily="34" charset="0"/>
                        </a:rPr>
                        <a:t>the beginning</a:t>
                      </a:r>
                      <a:br>
                        <a:rPr lang="en-US" sz="1100" b="1" baseline="0" dirty="0">
                          <a:solidFill>
                            <a:srgbClr val="434343"/>
                          </a:solidFill>
                          <a:latin typeface="Raleway ExtraBold" panose="020B0903030101060003" pitchFamily="34" charset="0"/>
                        </a:rPr>
                      </a:br>
                      <a:r>
                        <a:rPr lang="en-US" sz="1100" baseline="0" dirty="0">
                          <a:latin typeface="Raleway Medium" pitchFamily="2" charset="0"/>
                          <a:ea typeface="Raleway"/>
                          <a:cs typeface="Raleway"/>
                          <a:sym typeface="Raleway"/>
                        </a:rPr>
                        <a:t>Local community leaders understand their communities and have the relationships with people in their communities that are necessary to optimally support health and wellbeing. This recommendation is about more than consultation, but empowering community leaders to make decisions that affect their communities. </a:t>
                      </a:r>
                    </a:p>
                  </a:txBody>
                  <a:tcPr marL="0" marR="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tabLst>
                          <a:tab pos="900000" algn="l"/>
                        </a:tabLst>
                      </a:pPr>
                      <a:r>
                        <a:rPr lang="en" sz="1100" baseline="0" dirty="0">
                          <a:solidFill>
                            <a:srgbClr val="434343"/>
                          </a:solidFill>
                          <a:latin typeface="Raleway ExtraBold" panose="020B0903030101060003" pitchFamily="34" charset="0"/>
                          <a:ea typeface="Raleway"/>
                          <a:cs typeface="Raleway"/>
                          <a:sym typeface="Raleway"/>
                        </a:rPr>
                        <a:t>5, 11, 12</a:t>
                      </a:r>
                      <a:endParaRPr sz="1100" baseline="0" dirty="0">
                        <a:solidFill>
                          <a:srgbClr val="434343"/>
                        </a:solidFill>
                        <a:latin typeface="Raleway ExtraBold" panose="020B0903030101060003" pitchFamily="34" charset="0"/>
                        <a:ea typeface="Raleway"/>
                        <a:cs typeface="Raleway"/>
                        <a:sym typeface="Raleway"/>
                      </a:endParaRPr>
                    </a:p>
                  </a:txBody>
                  <a:tcPr marL="0" marR="0" marT="72000" marB="72000">
                    <a:lnL w="12700" cap="flat" cmpd="sng" algn="ctr">
                      <a:noFill/>
                      <a:prstDash val="solid"/>
                      <a:round/>
                      <a:headEnd type="none" w="med" len="med"/>
                      <a:tailEnd type="none" w="med" len="med"/>
                    </a:lnL>
                    <a:lnR w="9525" cap="flat" cmpd="sng">
                      <a:noFill/>
                      <a:prstDash val="solid"/>
                      <a:round/>
                      <a:headEnd type="none" w="sm" len="sm"/>
                      <a:tailEnd type="none" w="sm" len="sm"/>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grpSp>
        <p:nvGrpSpPr>
          <p:cNvPr id="3" name="Group 2">
            <a:extLst>
              <a:ext uri="{FF2B5EF4-FFF2-40B4-BE49-F238E27FC236}">
                <a16:creationId xmlns:a16="http://schemas.microsoft.com/office/drawing/2014/main" id="{4727049F-9C7E-F3A4-EBFA-4A83257135CD}"/>
              </a:ext>
              <a:ext uri="{C183D7F6-B498-43B3-948B-1728B52AA6E4}">
                <adec:decorative xmlns:adec="http://schemas.microsoft.com/office/drawing/2017/decorative" val="1"/>
              </a:ext>
            </a:extLst>
          </p:cNvPr>
          <p:cNvGrpSpPr/>
          <p:nvPr/>
        </p:nvGrpSpPr>
        <p:grpSpPr>
          <a:xfrm>
            <a:off x="422618" y="4209010"/>
            <a:ext cx="7849238" cy="665797"/>
            <a:chOff x="422618" y="4209010"/>
            <a:chExt cx="7849238" cy="665797"/>
          </a:xfrm>
        </p:grpSpPr>
        <p:sp>
          <p:nvSpPr>
            <p:cNvPr id="17" name="Google Shape;1278;p163">
              <a:extLst>
                <a:ext uri="{FF2B5EF4-FFF2-40B4-BE49-F238E27FC236}">
                  <a16:creationId xmlns:a16="http://schemas.microsoft.com/office/drawing/2014/main" id="{FA304141-98A9-2E70-3C1A-C7C3EDA59A38}"/>
                </a:ext>
              </a:extLst>
            </p:cNvPr>
            <p:cNvSpPr/>
            <p:nvPr/>
          </p:nvSpPr>
          <p:spPr>
            <a:xfrm>
              <a:off x="422618" y="4232695"/>
              <a:ext cx="2163610" cy="642112"/>
            </a:xfrm>
            <a:prstGeom prst="wedgeRectCallout">
              <a:avLst>
                <a:gd name="adj1" fmla="val -2868"/>
                <a:gd name="adj2" fmla="val -63493"/>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lnSpc>
                  <a:spcPct val="99000"/>
                </a:lnSpc>
                <a:spcBef>
                  <a:spcPts val="0"/>
                </a:spcBef>
                <a:spcAft>
                  <a:spcPts val="0"/>
                </a:spcAft>
                <a:buClr>
                  <a:schemeClr val="dk1"/>
                </a:buClr>
                <a:buSzPts val="1100"/>
                <a:buFont typeface="Arial"/>
                <a:buNone/>
              </a:pPr>
              <a:r>
                <a:rPr lang="en-US" sz="1000" dirty="0">
                  <a:solidFill>
                    <a:srgbClr val="434343"/>
                  </a:solidFill>
                  <a:latin typeface="Raleway" panose="020B0803030101060003" pitchFamily="34" charset="0"/>
                  <a:ea typeface="Raleway"/>
                  <a:cs typeface="Raleway"/>
                  <a:sym typeface="Raleway"/>
                </a:rPr>
                <a:t>“There should have been a dedicated disability pathway.” </a:t>
              </a:r>
              <a:endParaRPr lang="en-US" sz="1000" dirty="0">
                <a:solidFill>
                  <a:srgbClr val="434343"/>
                </a:solidFill>
                <a:latin typeface="Raleway Medium" pitchFamily="2" charset="0"/>
                <a:ea typeface="Raleway"/>
                <a:cs typeface="Raleway"/>
                <a:sym typeface="Raleway"/>
              </a:endParaRPr>
            </a:p>
            <a:p>
              <a:pPr marL="0" lvl="0" indent="0" algn="l" rtl="0">
                <a:lnSpc>
                  <a:spcPct val="99000"/>
                </a:lnSpc>
                <a:spcBef>
                  <a:spcPts val="0"/>
                </a:spcBef>
                <a:spcAft>
                  <a:spcPts val="0"/>
                </a:spcAft>
                <a:buClr>
                  <a:schemeClr val="dk1"/>
                </a:buClr>
                <a:buSzPts val="1100"/>
                <a:buFont typeface="Arial"/>
                <a:buNone/>
              </a:pPr>
              <a:r>
                <a:rPr lang="en-US" sz="1000" dirty="0">
                  <a:solidFill>
                    <a:srgbClr val="434343"/>
                  </a:solidFill>
                  <a:latin typeface="Raleway Medium" pitchFamily="2" charset="0"/>
                  <a:ea typeface="Raleway"/>
                  <a:cs typeface="Raleway"/>
                  <a:sym typeface="Raleway"/>
                </a:rPr>
                <a:t>- Community stakeholder</a:t>
              </a:r>
            </a:p>
          </p:txBody>
        </p:sp>
        <p:sp>
          <p:nvSpPr>
            <p:cNvPr id="19" name="Google Shape;1277;p163">
              <a:extLst>
                <a:ext uri="{FF2B5EF4-FFF2-40B4-BE49-F238E27FC236}">
                  <a16:creationId xmlns:a16="http://schemas.microsoft.com/office/drawing/2014/main" id="{40D24DF7-F9AB-B865-37FC-57FD94AE6825}"/>
                </a:ext>
              </a:extLst>
            </p:cNvPr>
            <p:cNvSpPr/>
            <p:nvPr/>
          </p:nvSpPr>
          <p:spPr>
            <a:xfrm>
              <a:off x="2671156" y="4209010"/>
              <a:ext cx="5600700" cy="665797"/>
            </a:xfrm>
            <a:prstGeom prst="wedgeRectCallout">
              <a:avLst>
                <a:gd name="adj1" fmla="val 727"/>
                <a:gd name="adj2" fmla="val -7219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a:lnSpc>
                  <a:spcPct val="99000"/>
                </a:lnSpc>
                <a:buClr>
                  <a:schemeClr val="dk1"/>
                </a:buClr>
                <a:buSzPts val="1100"/>
              </a:pPr>
              <a:r>
                <a:rPr lang="en-US" sz="1000" dirty="0">
                  <a:solidFill>
                    <a:srgbClr val="434343"/>
                  </a:solidFill>
                  <a:latin typeface="Raleway"/>
                  <a:sym typeface="Raleway"/>
                </a:rPr>
                <a:t>“When dealing with the Pacific community, first and foremost, you need a Pacific lens; then if you want to go further, drill down on this; find the right </a:t>
              </a:r>
              <a:r>
                <a:rPr lang="en-US" sz="1000" dirty="0" err="1">
                  <a:solidFill>
                    <a:srgbClr val="434343"/>
                  </a:solidFill>
                  <a:latin typeface="Raleway"/>
                  <a:sym typeface="Raleway"/>
                </a:rPr>
                <a:t>organisations</a:t>
              </a:r>
              <a:r>
                <a:rPr lang="en-US" sz="1000" dirty="0">
                  <a:solidFill>
                    <a:srgbClr val="434343"/>
                  </a:solidFill>
                  <a:latin typeface="Raleway"/>
                  <a:sym typeface="Raleway"/>
                </a:rPr>
                <a:t> and community leaders. They will show you the cheapest and most effective way of doing it.”</a:t>
              </a:r>
              <a:br>
                <a:rPr lang="en-US" sz="1000" dirty="0">
                  <a:solidFill>
                    <a:srgbClr val="434343"/>
                  </a:solidFill>
                  <a:latin typeface="Raleway"/>
                  <a:sym typeface="Raleway"/>
                </a:rPr>
              </a:br>
              <a:r>
                <a:rPr lang="en-US" sz="1000" dirty="0">
                  <a:solidFill>
                    <a:srgbClr val="434343"/>
                  </a:solidFill>
                  <a:latin typeface="Raleway"/>
                  <a:sym typeface="Raleway"/>
                </a:rPr>
                <a:t> </a:t>
              </a:r>
              <a:r>
                <a:rPr lang="en-US" sz="1000" dirty="0">
                  <a:solidFill>
                    <a:srgbClr val="434343"/>
                  </a:solidFill>
                  <a:latin typeface="Raleway Medium" pitchFamily="2" charset="0"/>
                  <a:sym typeface="Raleway"/>
                </a:rPr>
                <a:t>- Community stakeholder</a:t>
              </a:r>
            </a:p>
          </p:txBody>
        </p:sp>
      </p:grpSp>
      <p:sp>
        <p:nvSpPr>
          <p:cNvPr id="22" name="Google Shape;8;p1">
            <a:extLst>
              <a:ext uri="{FF2B5EF4-FFF2-40B4-BE49-F238E27FC236}">
                <a16:creationId xmlns:a16="http://schemas.microsoft.com/office/drawing/2014/main" id="{E930801F-4B91-601E-C8B0-C71B1FB1DB93}"/>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56</a:t>
            </a:fld>
            <a:endParaRPr lang="en" dirty="0"/>
          </a:p>
        </p:txBody>
      </p:sp>
    </p:spTree>
    <p:extLst>
      <p:ext uri="{BB962C8B-B14F-4D97-AF65-F5344CB8AC3E}">
        <p14:creationId xmlns:p14="http://schemas.microsoft.com/office/powerpoint/2010/main" val="1709672527"/>
      </p:ext>
    </p:extLst>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5" name="Title 22">
            <a:extLst>
              <a:ext uri="{FF2B5EF4-FFF2-40B4-BE49-F238E27FC236}">
                <a16:creationId xmlns:a16="http://schemas.microsoft.com/office/drawing/2014/main" id="{F58FB422-5B8D-2C01-BFBD-1E31D08943C0}"/>
              </a:ext>
            </a:extLst>
          </p:cNvPr>
          <p:cNvSpPr txBox="1">
            <a:spLocks noGrp="1"/>
          </p:cNvSpPr>
          <p:nvPr>
            <p:ph type="title" idx="4294967295"/>
          </p:nvPr>
        </p:nvSpPr>
        <p:spPr>
          <a:xfrm>
            <a:off x="450000" y="1"/>
            <a:ext cx="7755746" cy="751668"/>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Raleway ExtraBold"/>
              <a:buNone/>
              <a:defRPr sz="2000" b="0" i="0" u="none" strike="noStrike" cap="none" baseline="0">
                <a:solidFill>
                  <a:schemeClr val="dk1"/>
                </a:solidFill>
                <a:latin typeface="+mj-lt"/>
                <a:ea typeface="Raleway ExtraBold"/>
                <a:cs typeface="Raleway ExtraBold"/>
                <a:sym typeface="Raleway ExtraBold"/>
              </a:defRPr>
            </a:lvl1pPr>
            <a:lvl2pPr marR="0" lvl="1"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9pPr>
          </a:lstStyle>
          <a:p>
            <a:pPr marL="0" marR="0" lvl="0" indent="0" algn="l" defTabSz="914400" rtl="0" eaLnBrk="1" fontAlgn="auto" latinLnBrk="0" hangingPunct="1">
              <a:lnSpc>
                <a:spcPct val="90000"/>
              </a:lnSpc>
              <a:spcBef>
                <a:spcPts val="0"/>
              </a:spcBef>
              <a:spcAft>
                <a:spcPts val="0"/>
              </a:spcAft>
              <a:buClr>
                <a:schemeClr val="dk1"/>
              </a:buClr>
              <a:buSzPts val="1400"/>
              <a:buFont typeface="Raleway ExtraBold"/>
              <a:buNone/>
              <a:tabLst/>
              <a:defRPr/>
            </a:pPr>
            <a:r>
              <a:rPr kumimoji="0" lang="en-NZ" sz="2000" b="1" i="0" u="none" strike="noStrike" kern="0" cap="none" spc="0" normalizeH="0" baseline="0" noProof="0" dirty="0">
                <a:ln>
                  <a:noFill/>
                </a:ln>
                <a:solidFill>
                  <a:srgbClr val="000000"/>
                </a:solidFill>
                <a:effectLst/>
                <a:uLnTx/>
                <a:uFillTx/>
                <a:latin typeface="Raleway"/>
                <a:ea typeface="Raleway"/>
                <a:cs typeface="Raleway"/>
                <a:sym typeface="Raleway"/>
              </a:rPr>
              <a:t>Recommendations cont.</a:t>
            </a:r>
          </a:p>
        </p:txBody>
      </p:sp>
      <p:sp>
        <p:nvSpPr>
          <p:cNvPr id="11" name="Google Shape;1341;p167">
            <a:extLst>
              <a:ext uri="{FF2B5EF4-FFF2-40B4-BE49-F238E27FC236}">
                <a16:creationId xmlns:a16="http://schemas.microsoft.com/office/drawing/2014/main" id="{F3731C99-0D77-6774-7E50-587DE547950C}"/>
              </a:ext>
            </a:extLst>
          </p:cNvPr>
          <p:cNvSpPr txBox="1"/>
          <p:nvPr/>
        </p:nvSpPr>
        <p:spPr>
          <a:xfrm>
            <a:off x="8040300" y="339850"/>
            <a:ext cx="1103700" cy="52319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dirty="0">
                <a:solidFill>
                  <a:schemeClr val="tx1"/>
                </a:solidFill>
                <a:latin typeface="Raleway"/>
                <a:ea typeface="Raleway"/>
                <a:cs typeface="Raleway"/>
                <a:sym typeface="Raleway"/>
              </a:rPr>
              <a:t>Relevant to findings:</a:t>
            </a:r>
            <a:endParaRPr sz="1100" b="1" dirty="0">
              <a:solidFill>
                <a:schemeClr val="tx1"/>
              </a:solidFill>
              <a:latin typeface="Raleway"/>
              <a:ea typeface="Raleway"/>
              <a:cs typeface="Raleway"/>
              <a:sym typeface="Raleway"/>
            </a:endParaRPr>
          </a:p>
        </p:txBody>
      </p:sp>
      <p:graphicFrame>
        <p:nvGraphicFramePr>
          <p:cNvPr id="13" name="Google Shape;1340;p167">
            <a:extLst>
              <a:ext uri="{FF2B5EF4-FFF2-40B4-BE49-F238E27FC236}">
                <a16:creationId xmlns:a16="http://schemas.microsoft.com/office/drawing/2014/main" id="{91A59EAA-0E95-9D28-5E49-68FCF372F9EA}"/>
              </a:ext>
            </a:extLst>
          </p:cNvPr>
          <p:cNvGraphicFramePr/>
          <p:nvPr>
            <p:extLst>
              <p:ext uri="{D42A27DB-BD31-4B8C-83A1-F6EECF244321}">
                <p14:modId xmlns:p14="http://schemas.microsoft.com/office/powerpoint/2010/main" val="647041545"/>
              </p:ext>
            </p:extLst>
          </p:nvPr>
        </p:nvGraphicFramePr>
        <p:xfrm>
          <a:off x="496400" y="971023"/>
          <a:ext cx="8460000" cy="3593520"/>
        </p:xfrm>
        <a:graphic>
          <a:graphicData uri="http://schemas.openxmlformats.org/drawingml/2006/table">
            <a:tbl>
              <a:tblPr>
                <a:noFill/>
                <a:tableStyleId>{C4D3770F-87BD-4D23-AED5-7EECD520C5A1}</a:tableStyleId>
              </a:tblPr>
              <a:tblGrid>
                <a:gridCol w="774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tblGrid>
              <a:tr h="522749">
                <a:tc>
                  <a:txBody>
                    <a:bodyPr/>
                    <a:lstStyle/>
                    <a:p>
                      <a:pPr marL="576000" marR="0" lvl="0" indent="-576000" algn="l" defTabSz="914400" rtl="0" eaLnBrk="1" fontAlgn="auto" latinLnBrk="0" hangingPunct="1">
                        <a:lnSpc>
                          <a:spcPct val="100000"/>
                        </a:lnSpc>
                        <a:spcBef>
                          <a:spcPts val="0"/>
                        </a:spcBef>
                        <a:spcAft>
                          <a:spcPts val="0"/>
                        </a:spcAft>
                        <a:buClr>
                          <a:srgbClr val="000000"/>
                        </a:buClr>
                        <a:buSzTx/>
                        <a:buFont typeface="Arial"/>
                        <a:buNone/>
                        <a:tabLst>
                          <a:tab pos="576000" algn="l"/>
                          <a:tab pos="720000" algn="l"/>
                          <a:tab pos="900000" algn="l"/>
                        </a:tabLst>
                        <a:defRPr/>
                      </a:pPr>
                      <a:r>
                        <a:rPr lang="en-NZ" sz="1100" b="0" baseline="0" dirty="0">
                          <a:solidFill>
                            <a:srgbClr val="434343"/>
                          </a:solidFill>
                          <a:latin typeface="Raleway ExtraBold" panose="020B0903030101060003" pitchFamily="34" charset="0"/>
                        </a:rPr>
                        <a:t>Rec 4:  </a:t>
                      </a:r>
                      <a:r>
                        <a:rPr lang="en-US" sz="1100" dirty="0">
                          <a:solidFill>
                            <a:schemeClr val="tx1"/>
                          </a:solidFill>
                          <a:latin typeface="Raleway Medium" pitchFamily="2" charset="0"/>
                          <a:ea typeface="Raleway"/>
                          <a:cs typeface="Raleway"/>
                          <a:sym typeface="Raleway"/>
                        </a:rPr>
                        <a:t>	</a:t>
                      </a:r>
                      <a:r>
                        <a:rPr lang="en-US" sz="1100" b="0" baseline="0" dirty="0">
                          <a:solidFill>
                            <a:srgbClr val="434343"/>
                          </a:solidFill>
                          <a:latin typeface="Raleway ExtraBold" panose="020B0903030101060003" pitchFamily="34" charset="0"/>
                          <a:ea typeface="Raleway"/>
                          <a:cs typeface="Raleway"/>
                          <a:sym typeface="Raleway"/>
                        </a:rPr>
                        <a:t>Pay more attention to providing </a:t>
                      </a:r>
                      <a:r>
                        <a:rPr lang="en-US" sz="1100" b="0" baseline="0" dirty="0" err="1">
                          <a:solidFill>
                            <a:srgbClr val="434343"/>
                          </a:solidFill>
                          <a:latin typeface="Raleway ExtraBold" panose="020B0903030101060003" pitchFamily="34" charset="0"/>
                          <a:ea typeface="Raleway"/>
                          <a:cs typeface="Raleway"/>
                          <a:sym typeface="Raleway"/>
                        </a:rPr>
                        <a:t>manaakitanga</a:t>
                      </a:r>
                      <a:r>
                        <a:rPr lang="en-US" sz="1100" b="0" baseline="0" dirty="0">
                          <a:solidFill>
                            <a:srgbClr val="434343"/>
                          </a:solidFill>
                          <a:latin typeface="Raleway ExtraBold" panose="020B0903030101060003" pitchFamily="34" charset="0"/>
                          <a:ea typeface="Raleway"/>
                          <a:cs typeface="Raleway"/>
                          <a:sym typeface="Raleway"/>
                        </a:rPr>
                        <a:t> and meeting social needs, not just clinical needs</a:t>
                      </a:r>
                      <a:br>
                        <a:rPr lang="en-US" sz="1100" b="0" baseline="0" dirty="0">
                          <a:solidFill>
                            <a:srgbClr val="434343"/>
                          </a:solidFill>
                          <a:latin typeface="Raleway ExtraBold" panose="020B0903030101060003" pitchFamily="34" charset="0"/>
                          <a:ea typeface="Raleway"/>
                          <a:cs typeface="Raleway"/>
                          <a:sym typeface="Raleway"/>
                        </a:rPr>
                      </a:br>
                      <a:r>
                        <a:rPr lang="en-US" sz="1100" b="0" baseline="0" dirty="0">
                          <a:solidFill>
                            <a:srgbClr val="434343"/>
                          </a:solidFill>
                          <a:latin typeface="Raleway Medium" pitchFamily="2" charset="0"/>
                          <a:ea typeface="Raleway"/>
                          <a:cs typeface="Raleway"/>
                          <a:sym typeface="Raleway"/>
                        </a:rPr>
                        <a:t>Participants’ comments reflected that the Ministry was focused on meeting clinical needs. This is important, but an equity approach requires social needs to be addressed at the same time.</a:t>
                      </a:r>
                      <a:endParaRPr sz="1100" b="0" baseline="0" dirty="0">
                        <a:latin typeface="Raleway Medium" pitchFamily="2" charset="0"/>
                        <a:ea typeface="Raleway Light"/>
                        <a:cs typeface="Raleway Light"/>
                        <a:sym typeface="Raleway Light"/>
                      </a:endParaRPr>
                    </a:p>
                  </a:txBody>
                  <a:tcPr marL="0" marR="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100" dirty="0">
                          <a:latin typeface="Raleway"/>
                          <a:ea typeface="Raleway"/>
                          <a:cs typeface="Raleway"/>
                          <a:sym typeface="Raleway"/>
                        </a:rPr>
                        <a:t>6</a:t>
                      </a:r>
                      <a:endParaRPr sz="1100" dirty="0">
                        <a:latin typeface="Raleway"/>
                        <a:ea typeface="Raleway"/>
                        <a:cs typeface="Raleway"/>
                        <a:sym typeface="Raleway"/>
                      </a:endParaRPr>
                    </a:p>
                  </a:txBody>
                  <a:tcPr marL="0" marR="0" marT="72000" marB="72000">
                    <a:lnL w="12700" cap="flat" cmpd="sng" algn="ctr">
                      <a:noFill/>
                      <a:prstDash val="solid"/>
                      <a:round/>
                      <a:headEnd type="none" w="med" len="med"/>
                      <a:tailEnd type="none" w="med" len="med"/>
                    </a:lnL>
                    <a:lnR w="9525" cap="flat" cmpd="sng">
                      <a:noFill/>
                      <a:prstDash val="solid"/>
                      <a:round/>
                      <a:headEnd type="none" w="sm" len="sm"/>
                      <a:tailEnd type="none" w="sm" len="sm"/>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7302">
                <a:tc>
                  <a:txBody>
                    <a:bodyPr/>
                    <a:lstStyle/>
                    <a:p>
                      <a:pPr marL="576000" marR="0" lvl="0" indent="-576000" algn="l" defTabSz="914400" rtl="0" eaLnBrk="1" fontAlgn="auto" latinLnBrk="0" hangingPunct="1">
                        <a:lnSpc>
                          <a:spcPct val="100000"/>
                        </a:lnSpc>
                        <a:spcBef>
                          <a:spcPts val="0"/>
                        </a:spcBef>
                        <a:spcAft>
                          <a:spcPts val="0"/>
                        </a:spcAft>
                        <a:buClr>
                          <a:srgbClr val="000000"/>
                        </a:buClr>
                        <a:buSzTx/>
                        <a:buFont typeface="Arial"/>
                        <a:buNone/>
                        <a:tabLst>
                          <a:tab pos="576000" algn="l"/>
                          <a:tab pos="720000" algn="l"/>
                          <a:tab pos="900000" algn="l"/>
                        </a:tabLst>
                        <a:defRPr/>
                      </a:pPr>
                      <a:r>
                        <a:rPr lang="en-NZ" sz="1100" b="0" baseline="0" dirty="0">
                          <a:solidFill>
                            <a:srgbClr val="434343"/>
                          </a:solidFill>
                          <a:latin typeface="Raleway ExtraBold" panose="020B0903030101060003" pitchFamily="34" charset="0"/>
                        </a:rPr>
                        <a:t>Rec 5:  </a:t>
                      </a:r>
                      <a:r>
                        <a:rPr lang="en-US" sz="1100" dirty="0">
                          <a:solidFill>
                            <a:schemeClr val="tx1"/>
                          </a:solidFill>
                          <a:latin typeface="Raleway Medium" pitchFamily="2" charset="0"/>
                          <a:ea typeface="Raleway"/>
                          <a:cs typeface="Raleway"/>
                          <a:sym typeface="Raleway"/>
                        </a:rPr>
                        <a:t>	</a:t>
                      </a:r>
                      <a:r>
                        <a:rPr lang="en-US" sz="1100" b="0" baseline="0" dirty="0">
                          <a:solidFill>
                            <a:srgbClr val="434343"/>
                          </a:solidFill>
                          <a:latin typeface="Raleway ExtraBold" panose="020B0903030101060003" pitchFamily="34" charset="0"/>
                        </a:rPr>
                        <a:t>Take more responsibility for providing culturally responsive health and disability services to prevent burnout of frontline Māori and Pacific workers</a:t>
                      </a:r>
                      <a:br>
                        <a:rPr lang="en-US" sz="1100" b="0" baseline="0" dirty="0">
                          <a:solidFill>
                            <a:srgbClr val="434343"/>
                          </a:solidFill>
                          <a:latin typeface="Raleway ExtraBold" panose="020B0903030101060003" pitchFamily="34" charset="0"/>
                        </a:rPr>
                      </a:br>
                      <a:r>
                        <a:rPr lang="en-US" sz="1100" b="0" baseline="0" dirty="0">
                          <a:solidFill>
                            <a:srgbClr val="434343"/>
                          </a:solidFill>
                          <a:latin typeface="Raleway Medium" pitchFamily="2" charset="0"/>
                        </a:rPr>
                        <a:t>We heard how Māori and Pacific frontline workers shouldered a disproportionate burden of providing culturally responsive care and </a:t>
                      </a:r>
                      <a:r>
                        <a:rPr lang="en-US" sz="1100" b="0" baseline="0" dirty="0" err="1">
                          <a:solidFill>
                            <a:srgbClr val="434343"/>
                          </a:solidFill>
                          <a:latin typeface="Raleway Medium" pitchFamily="2" charset="0"/>
                        </a:rPr>
                        <a:t>manaakitanga</a:t>
                      </a:r>
                      <a:r>
                        <a:rPr lang="en-US" sz="1100" b="0" baseline="0" dirty="0">
                          <a:solidFill>
                            <a:srgbClr val="434343"/>
                          </a:solidFill>
                          <a:latin typeface="Raleway Medium" pitchFamily="2" charset="0"/>
                        </a:rPr>
                        <a:t>. While this is understandable, inequities won’t be addressed until mainstream services are consistently </a:t>
                      </a:r>
                      <a:r>
                        <a:rPr lang="en-US" sz="1100" b="0" baseline="0" dirty="0" err="1">
                          <a:solidFill>
                            <a:srgbClr val="434343"/>
                          </a:solidFill>
                          <a:latin typeface="Raleway Medium" pitchFamily="2" charset="0"/>
                        </a:rPr>
                        <a:t>practising</a:t>
                      </a:r>
                      <a:r>
                        <a:rPr lang="en-US" sz="1100" b="0" baseline="0" dirty="0">
                          <a:solidFill>
                            <a:srgbClr val="434343"/>
                          </a:solidFill>
                          <a:latin typeface="Raleway Medium" pitchFamily="2" charset="0"/>
                        </a:rPr>
                        <a:t> in culturally responsive ways.</a:t>
                      </a:r>
                      <a:endParaRPr lang="en-US" sz="1100" baseline="0" dirty="0">
                        <a:latin typeface="Raleway Medium" pitchFamily="2" charset="0"/>
                        <a:ea typeface="Raleway"/>
                        <a:cs typeface="Raleway"/>
                        <a:sym typeface="Raleway"/>
                      </a:endParaRPr>
                    </a:p>
                  </a:txBody>
                  <a:tcPr marL="0" marR="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100" dirty="0">
                          <a:latin typeface="Raleway"/>
                          <a:ea typeface="Raleway"/>
                          <a:cs typeface="Raleway"/>
                          <a:sym typeface="Raleway"/>
                        </a:rPr>
                        <a:t>7, 8</a:t>
                      </a:r>
                      <a:endParaRPr sz="1100" dirty="0">
                        <a:latin typeface="Raleway"/>
                        <a:ea typeface="Raleway"/>
                        <a:cs typeface="Raleway"/>
                        <a:sym typeface="Raleway"/>
                      </a:endParaRPr>
                    </a:p>
                  </a:txBody>
                  <a:tcPr marL="0" marR="0" marT="72000" marB="72000">
                    <a:lnL w="12700" cap="flat" cmpd="sng" algn="ctr">
                      <a:noFill/>
                      <a:prstDash val="solid"/>
                      <a:round/>
                      <a:headEnd type="none" w="med" len="med"/>
                      <a:tailEnd type="none" w="med" len="med"/>
                    </a:lnL>
                    <a:lnR w="9525" cap="flat" cmpd="sng">
                      <a:noFill/>
                      <a:prstDash val="solid"/>
                      <a:round/>
                      <a:headEnd type="none" w="sm" len="sm"/>
                      <a:tailEnd type="none" w="sm" len="sm"/>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27302">
                <a:tc>
                  <a:txBody>
                    <a:bodyPr/>
                    <a:lstStyle/>
                    <a:p>
                      <a:pPr marL="576000" marR="0" lvl="0" indent="-576000" algn="l" defTabSz="914400" rtl="0" eaLnBrk="1" fontAlgn="auto" latinLnBrk="0" hangingPunct="1">
                        <a:lnSpc>
                          <a:spcPct val="100000"/>
                        </a:lnSpc>
                        <a:spcBef>
                          <a:spcPts val="0"/>
                        </a:spcBef>
                        <a:spcAft>
                          <a:spcPts val="0"/>
                        </a:spcAft>
                        <a:buClr>
                          <a:srgbClr val="000000"/>
                        </a:buClr>
                        <a:buSzTx/>
                        <a:buFont typeface="Arial"/>
                        <a:buNone/>
                        <a:tabLst>
                          <a:tab pos="576000" algn="l"/>
                          <a:tab pos="720000" algn="l"/>
                          <a:tab pos="900000" algn="l"/>
                        </a:tabLst>
                        <a:defRPr/>
                      </a:pPr>
                      <a:r>
                        <a:rPr lang="en-US" sz="1100" b="0" baseline="0" dirty="0">
                          <a:solidFill>
                            <a:srgbClr val="434343"/>
                          </a:solidFill>
                          <a:latin typeface="Raleway ExtraBold" panose="020B0903030101060003" pitchFamily="34" charset="0"/>
                        </a:rPr>
                        <a:t>Rec 6:  </a:t>
                      </a:r>
                      <a:r>
                        <a:rPr lang="en-US" sz="1100" dirty="0">
                          <a:solidFill>
                            <a:schemeClr val="tx1"/>
                          </a:solidFill>
                          <a:latin typeface="Raleway Medium" pitchFamily="2" charset="0"/>
                          <a:ea typeface="Raleway"/>
                          <a:cs typeface="Raleway"/>
                          <a:sym typeface="Raleway"/>
                        </a:rPr>
                        <a:t>	</a:t>
                      </a:r>
                      <a:r>
                        <a:rPr lang="en-US" sz="1100" b="0" baseline="0" dirty="0">
                          <a:solidFill>
                            <a:srgbClr val="434343"/>
                          </a:solidFill>
                          <a:latin typeface="Raleway ExtraBold" panose="020B0903030101060003" pitchFamily="34" charset="0"/>
                        </a:rPr>
                        <a:t>Build frontline health and disability services that provide whānau-</a:t>
                      </a:r>
                      <a:r>
                        <a:rPr lang="en-US" sz="1100" b="0" baseline="0" dirty="0" err="1">
                          <a:solidFill>
                            <a:srgbClr val="434343"/>
                          </a:solidFill>
                          <a:latin typeface="Raleway ExtraBold" panose="020B0903030101060003" pitchFamily="34" charset="0"/>
                        </a:rPr>
                        <a:t>centred</a:t>
                      </a:r>
                      <a:r>
                        <a:rPr lang="en-US" sz="1100" b="0" baseline="0" dirty="0">
                          <a:solidFill>
                            <a:srgbClr val="434343"/>
                          </a:solidFill>
                          <a:latin typeface="Raleway ExtraBold" panose="020B0903030101060003" pitchFamily="34" charset="0"/>
                        </a:rPr>
                        <a:t> rather than individually-</a:t>
                      </a:r>
                      <a:r>
                        <a:rPr lang="en-US" sz="1100" b="0" baseline="0" dirty="0" err="1">
                          <a:solidFill>
                            <a:srgbClr val="434343"/>
                          </a:solidFill>
                          <a:latin typeface="Raleway ExtraBold" panose="020B0903030101060003" pitchFamily="34" charset="0"/>
                        </a:rPr>
                        <a:t>centred</a:t>
                      </a:r>
                      <a:r>
                        <a:rPr lang="en-US" sz="1100" b="0" baseline="0" dirty="0">
                          <a:solidFill>
                            <a:srgbClr val="434343"/>
                          </a:solidFill>
                          <a:latin typeface="Raleway ExtraBold" panose="020B0903030101060003" pitchFamily="34" charset="0"/>
                        </a:rPr>
                        <a:t> care, and people-</a:t>
                      </a:r>
                      <a:r>
                        <a:rPr lang="en-US" sz="1100" b="0" baseline="0" dirty="0" err="1">
                          <a:solidFill>
                            <a:srgbClr val="434343"/>
                          </a:solidFill>
                          <a:latin typeface="Raleway ExtraBold" panose="020B0903030101060003" pitchFamily="34" charset="0"/>
                        </a:rPr>
                        <a:t>centred</a:t>
                      </a:r>
                      <a:r>
                        <a:rPr lang="en-US" sz="1100" b="0" baseline="0" dirty="0">
                          <a:solidFill>
                            <a:srgbClr val="434343"/>
                          </a:solidFill>
                          <a:latin typeface="Raleway ExtraBold" panose="020B0903030101060003" pitchFamily="34" charset="0"/>
                        </a:rPr>
                        <a:t> rather than service-</a:t>
                      </a:r>
                      <a:r>
                        <a:rPr lang="en-US" sz="1100" b="0" baseline="0" dirty="0" err="1">
                          <a:solidFill>
                            <a:srgbClr val="434343"/>
                          </a:solidFill>
                          <a:latin typeface="Raleway ExtraBold" panose="020B0903030101060003" pitchFamily="34" charset="0"/>
                        </a:rPr>
                        <a:t>centred</a:t>
                      </a:r>
                      <a:r>
                        <a:rPr lang="en-US" sz="1100" b="0" baseline="0" dirty="0">
                          <a:solidFill>
                            <a:srgbClr val="434343"/>
                          </a:solidFill>
                          <a:latin typeface="Raleway ExtraBold" panose="020B0903030101060003" pitchFamily="34" charset="0"/>
                        </a:rPr>
                        <a:t> care</a:t>
                      </a:r>
                      <a:br>
                        <a:rPr lang="en-US" sz="1100" b="0" baseline="0" dirty="0">
                          <a:solidFill>
                            <a:srgbClr val="434343"/>
                          </a:solidFill>
                          <a:latin typeface="Raleway ExtraBold" panose="020B0903030101060003" pitchFamily="34" charset="0"/>
                        </a:rPr>
                      </a:br>
                      <a:r>
                        <a:rPr lang="en-US" sz="1100" b="0" baseline="0" dirty="0">
                          <a:solidFill>
                            <a:srgbClr val="434343"/>
                          </a:solidFill>
                          <a:latin typeface="Raleway Medium" pitchFamily="2" charset="0"/>
                        </a:rPr>
                        <a:t>This is about the understandings, attitudes and practices of frontline workers, who will need more training and support to reorient to a more flexible and whānau-oriented way of doing things</a:t>
                      </a:r>
                      <a:r>
                        <a:rPr lang="en-US" sz="1100" b="0" baseline="0" dirty="0">
                          <a:solidFill>
                            <a:srgbClr val="434343"/>
                          </a:solidFill>
                          <a:latin typeface="Raleway ExtraBold" panose="020B0903030101060003" pitchFamily="34" charset="0"/>
                        </a:rPr>
                        <a:t>.</a:t>
                      </a:r>
                      <a:endParaRPr lang="en-US" sz="1100" baseline="0" dirty="0">
                        <a:latin typeface="Raleway Medium" pitchFamily="2" charset="0"/>
                        <a:ea typeface="Raleway"/>
                        <a:cs typeface="Raleway"/>
                        <a:sym typeface="Raleway"/>
                      </a:endParaRPr>
                    </a:p>
                  </a:txBody>
                  <a:tcPr marL="0" marR="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100" dirty="0">
                          <a:latin typeface="Raleway"/>
                          <a:ea typeface="Raleway"/>
                          <a:cs typeface="Raleway"/>
                          <a:sym typeface="Raleway"/>
                        </a:rPr>
                        <a:t>9</a:t>
                      </a:r>
                      <a:endParaRPr sz="1100" dirty="0">
                        <a:latin typeface="Raleway"/>
                        <a:ea typeface="Raleway"/>
                        <a:cs typeface="Raleway"/>
                        <a:sym typeface="Raleway"/>
                      </a:endParaRPr>
                    </a:p>
                  </a:txBody>
                  <a:tcPr marL="0" marR="0" marT="72000" marB="72000">
                    <a:lnL w="12700" cap="flat" cmpd="sng" algn="ctr">
                      <a:noFill/>
                      <a:prstDash val="solid"/>
                      <a:round/>
                      <a:headEnd type="none" w="med" len="med"/>
                      <a:tailEnd type="none" w="med" len="med"/>
                    </a:lnL>
                    <a:lnR w="9525" cap="flat" cmpd="sng">
                      <a:noFill/>
                      <a:prstDash val="solid"/>
                      <a:round/>
                      <a:headEnd type="none" w="sm" len="sm"/>
                      <a:tailEnd type="none" w="sm" len="sm"/>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0014899"/>
                  </a:ext>
                </a:extLst>
              </a:tr>
              <a:tr h="731855">
                <a:tc>
                  <a:txBody>
                    <a:bodyPr/>
                    <a:lstStyle/>
                    <a:p>
                      <a:pPr marL="576000" marR="0" lvl="0" indent="-576000" algn="l" defTabSz="914400" rtl="0" eaLnBrk="1" fontAlgn="auto" latinLnBrk="0" hangingPunct="1">
                        <a:lnSpc>
                          <a:spcPct val="100000"/>
                        </a:lnSpc>
                        <a:spcBef>
                          <a:spcPts val="0"/>
                        </a:spcBef>
                        <a:spcAft>
                          <a:spcPts val="0"/>
                        </a:spcAft>
                        <a:buClr>
                          <a:srgbClr val="000000"/>
                        </a:buClr>
                        <a:buSzTx/>
                        <a:buFont typeface="Arial"/>
                        <a:buNone/>
                        <a:tabLst>
                          <a:tab pos="576000" algn="l"/>
                          <a:tab pos="720000" algn="l"/>
                          <a:tab pos="900000" algn="l"/>
                        </a:tabLst>
                        <a:defRPr/>
                      </a:pPr>
                      <a:r>
                        <a:rPr lang="en-US" sz="1100" baseline="0" dirty="0">
                          <a:latin typeface="Raleway ExtraBold" panose="020B0903030101060003" pitchFamily="34" charset="0"/>
                          <a:ea typeface="Raleway"/>
                          <a:cs typeface="Raleway"/>
                          <a:sym typeface="Raleway"/>
                        </a:rPr>
                        <a:t>Rec 7:</a:t>
                      </a:r>
                      <a:r>
                        <a:rPr lang="en-US" sz="1100" b="0" baseline="0" dirty="0">
                          <a:solidFill>
                            <a:srgbClr val="434343"/>
                          </a:solidFill>
                          <a:latin typeface="Raleway ExtraBold" panose="020B0903030101060003" pitchFamily="34" charset="0"/>
                        </a:rPr>
                        <a:t>  </a:t>
                      </a:r>
                      <a:r>
                        <a:rPr lang="en-US" sz="1100" dirty="0">
                          <a:solidFill>
                            <a:schemeClr val="tx1"/>
                          </a:solidFill>
                          <a:latin typeface="Raleway ExtraBold" panose="020B0903030101060003" pitchFamily="34" charset="0"/>
                          <a:ea typeface="Raleway"/>
                          <a:cs typeface="Raleway"/>
                          <a:sym typeface="Raleway"/>
                        </a:rPr>
                        <a:t>	</a:t>
                      </a:r>
                      <a:r>
                        <a:rPr lang="en-US" sz="1100" baseline="0" dirty="0">
                          <a:latin typeface="Raleway ExtraBold" panose="020B0903030101060003" pitchFamily="34" charset="0"/>
                          <a:ea typeface="Raleway"/>
                          <a:cs typeface="Raleway"/>
                          <a:sym typeface="Raleway"/>
                        </a:rPr>
                        <a:t>Tailor communications more to ensure they are culturally appropriate and nuanced for Māori, Pacific </a:t>
                      </a:r>
                      <a:br>
                        <a:rPr lang="en-US" sz="1100" baseline="0" dirty="0">
                          <a:latin typeface="Raleway ExtraBold" panose="020B0903030101060003" pitchFamily="34" charset="0"/>
                          <a:ea typeface="Raleway"/>
                          <a:cs typeface="Raleway"/>
                          <a:sym typeface="Raleway"/>
                        </a:rPr>
                      </a:br>
                      <a:r>
                        <a:rPr lang="en-US" sz="1100" baseline="0" dirty="0">
                          <a:latin typeface="Raleway ExtraBold" panose="020B0903030101060003" pitchFamily="34" charset="0"/>
                          <a:ea typeface="Raleway"/>
                          <a:cs typeface="Raleway"/>
                          <a:sym typeface="Raleway"/>
                        </a:rPr>
                        <a:t>and disability communities</a:t>
                      </a:r>
                      <a:br>
                        <a:rPr lang="en-US" sz="1100" baseline="0" dirty="0">
                          <a:latin typeface="Raleway ExtraBold" panose="020B0903030101060003" pitchFamily="34" charset="0"/>
                          <a:ea typeface="Raleway"/>
                          <a:cs typeface="Raleway"/>
                          <a:sym typeface="Raleway"/>
                        </a:rPr>
                      </a:br>
                      <a:r>
                        <a:rPr lang="en-US" sz="1100" baseline="0" dirty="0">
                          <a:latin typeface="Raleway Medium" pitchFamily="2" charset="0"/>
                          <a:ea typeface="Raleway"/>
                          <a:cs typeface="Raleway"/>
                          <a:sym typeface="Raleway"/>
                        </a:rPr>
                        <a:t>Communications with </a:t>
                      </a:r>
                      <a:r>
                        <a:rPr lang="en-US" sz="1100" baseline="0">
                          <a:latin typeface="Raleway Medium" pitchFamily="2" charset="0"/>
                          <a:ea typeface="Raleway"/>
                          <a:cs typeface="Raleway"/>
                          <a:sym typeface="Raleway"/>
                        </a:rPr>
                        <a:t>marginalised </a:t>
                      </a:r>
                      <a:r>
                        <a:rPr lang="en-US" sz="1100" baseline="0" dirty="0">
                          <a:latin typeface="Raleway Medium" pitchFamily="2" charset="0"/>
                          <a:ea typeface="Raleway"/>
                          <a:cs typeface="Raleway"/>
                          <a:sym typeface="Raleway"/>
                        </a:rPr>
                        <a:t>communities play a vital role during a pandemic, but they can be ineffective and cause anxiety if they lack cultural nuance or understanding. Having the right community leaders at the table from the beginning will help to ensure that communications are culturally appropriate, supportive and clear.</a:t>
                      </a:r>
                    </a:p>
                  </a:txBody>
                  <a:tcPr marL="0" marR="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 sz="1100" dirty="0">
                          <a:latin typeface="Raleway"/>
                          <a:ea typeface="Raleway"/>
                          <a:cs typeface="Raleway"/>
                          <a:sym typeface="Raleway"/>
                        </a:rPr>
                        <a:t>13</a:t>
                      </a:r>
                    </a:p>
                  </a:txBody>
                  <a:tcPr marL="0" marR="0" marT="72000" marB="72000">
                    <a:lnL w="12700" cap="flat" cmpd="sng" algn="ctr">
                      <a:noFill/>
                      <a:prstDash val="solid"/>
                      <a:round/>
                      <a:headEnd type="none" w="med" len="med"/>
                      <a:tailEnd type="none" w="med" len="med"/>
                    </a:lnL>
                    <a:lnR w="9525" cap="flat" cmpd="sng">
                      <a:noFill/>
                      <a:prstDash val="solid"/>
                      <a:round/>
                      <a:headEnd type="none" w="sm" len="sm"/>
                      <a:tailEnd type="none" w="sm" len="sm"/>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12" name="Google Shape;8;p1">
            <a:extLst>
              <a:ext uri="{FF2B5EF4-FFF2-40B4-BE49-F238E27FC236}">
                <a16:creationId xmlns:a16="http://schemas.microsoft.com/office/drawing/2014/main" id="{1A4A7B43-9BB5-6565-F46C-1BE32227A91A}"/>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57</a:t>
            </a:fld>
            <a:endParaRPr lang="en" dirty="0"/>
          </a:p>
        </p:txBody>
      </p:sp>
    </p:spTree>
    <p:extLst>
      <p:ext uri="{BB962C8B-B14F-4D97-AF65-F5344CB8AC3E}">
        <p14:creationId xmlns:p14="http://schemas.microsoft.com/office/powerpoint/2010/main" val="4146456419"/>
      </p:ext>
    </p:extLst>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5" name="Title 22">
            <a:extLst>
              <a:ext uri="{FF2B5EF4-FFF2-40B4-BE49-F238E27FC236}">
                <a16:creationId xmlns:a16="http://schemas.microsoft.com/office/drawing/2014/main" id="{F58FB422-5B8D-2C01-BFBD-1E31D08943C0}"/>
              </a:ext>
            </a:extLst>
          </p:cNvPr>
          <p:cNvSpPr txBox="1">
            <a:spLocks noGrp="1"/>
          </p:cNvSpPr>
          <p:nvPr>
            <p:ph type="title" idx="4294967295"/>
          </p:nvPr>
        </p:nvSpPr>
        <p:spPr>
          <a:xfrm>
            <a:off x="450000" y="1"/>
            <a:ext cx="7755746" cy="751668"/>
          </a:xfrm>
          <a:prstGeom prst="rect">
            <a:avLst/>
          </a:prstGeom>
          <a:noFill/>
          <a:ln>
            <a:noFill/>
            <a:prstDash/>
          </a:ln>
          <a:effectLst/>
        </p:spPr>
        <p:txBody>
          <a:bodyPr rot="0" spcFirstLastPara="1" vertOverflow="overflow" horzOverflow="overflow" vert="horz" wrap="square" lIns="0" tIns="0" rIns="0" bIns="0" numCol="1" spcCol="0" rtlCol="0" fromWordArt="0" anchor="b" anchorCtr="0" forceAA="0" compatLnSpc="1">
            <a:prstTxWarp prst="textNoShape">
              <a:avLst/>
            </a:prstTxWarp>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400"/>
              <a:buFont typeface="Raleway ExtraBold"/>
              <a:buNone/>
              <a:defRPr sz="2000" b="0" i="0" u="none" strike="noStrike" cap="none" baseline="0">
                <a:solidFill>
                  <a:schemeClr val="dk1"/>
                </a:solidFill>
                <a:latin typeface="+mj-lt"/>
                <a:ea typeface="Raleway ExtraBold"/>
                <a:cs typeface="Raleway ExtraBold"/>
                <a:sym typeface="Raleway ExtraBold"/>
              </a:defRPr>
            </a:lvl1pPr>
            <a:lvl2pPr marR="0" lvl="1"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2pPr>
            <a:lvl3pPr marR="0" lvl="2"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3pPr>
            <a:lvl4pPr marR="0" lvl="3"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4pPr>
            <a:lvl5pPr marR="0" lvl="4"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5pPr>
            <a:lvl6pPr marR="0" lvl="5"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6pPr>
            <a:lvl7pPr marR="0" lvl="6"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7pPr>
            <a:lvl8pPr marR="0" lvl="7"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8pPr>
            <a:lvl9pPr marR="0" lvl="8" algn="l" rtl="0">
              <a:lnSpc>
                <a:spcPct val="100000"/>
              </a:lnSpc>
              <a:spcBef>
                <a:spcPts val="0"/>
              </a:spcBef>
              <a:spcAft>
                <a:spcPts val="0"/>
              </a:spcAft>
              <a:buClr>
                <a:schemeClr val="dk1"/>
              </a:buClr>
              <a:buSzPts val="1400"/>
              <a:buFont typeface="Raleway ExtraBold"/>
              <a:buNone/>
              <a:defRPr sz="5800" b="0" i="0" u="none" strike="noStrike" cap="none">
                <a:solidFill>
                  <a:schemeClr val="dk1"/>
                </a:solidFill>
                <a:latin typeface="Raleway ExtraBold"/>
                <a:ea typeface="Raleway ExtraBold"/>
                <a:cs typeface="Raleway ExtraBold"/>
                <a:sym typeface="Raleway ExtraBold"/>
              </a:defRPr>
            </a:lvl9pPr>
          </a:lstStyle>
          <a:p>
            <a:pPr marL="0" marR="0" lvl="0" indent="0" algn="l" defTabSz="914400" rtl="0" eaLnBrk="1" fontAlgn="auto" latinLnBrk="0" hangingPunct="1">
              <a:lnSpc>
                <a:spcPct val="90000"/>
              </a:lnSpc>
              <a:spcBef>
                <a:spcPts val="0"/>
              </a:spcBef>
              <a:spcAft>
                <a:spcPts val="0"/>
              </a:spcAft>
              <a:buClr>
                <a:schemeClr val="dk1"/>
              </a:buClr>
              <a:buSzPts val="1400"/>
              <a:buFont typeface="Raleway ExtraBold"/>
              <a:buNone/>
              <a:tabLst/>
              <a:defRPr/>
            </a:pPr>
            <a:r>
              <a:rPr kumimoji="0" lang="en-NZ" sz="2000" b="1" i="0" u="none" strike="noStrike" kern="0" cap="none" spc="0" normalizeH="0" baseline="0" noProof="0" dirty="0">
                <a:ln>
                  <a:noFill/>
                </a:ln>
                <a:solidFill>
                  <a:srgbClr val="000000"/>
                </a:solidFill>
                <a:effectLst/>
                <a:uLnTx/>
                <a:uFillTx/>
                <a:latin typeface="Raleway"/>
                <a:ea typeface="Raleway"/>
                <a:cs typeface="Raleway"/>
                <a:sym typeface="Raleway"/>
              </a:rPr>
              <a:t>Recommendations cont.</a:t>
            </a:r>
          </a:p>
        </p:txBody>
      </p:sp>
      <p:sp>
        <p:nvSpPr>
          <p:cNvPr id="11" name="Google Shape;1341;p167">
            <a:extLst>
              <a:ext uri="{FF2B5EF4-FFF2-40B4-BE49-F238E27FC236}">
                <a16:creationId xmlns:a16="http://schemas.microsoft.com/office/drawing/2014/main" id="{F3731C99-0D77-6774-7E50-587DE547950C}"/>
              </a:ext>
            </a:extLst>
          </p:cNvPr>
          <p:cNvSpPr txBox="1"/>
          <p:nvPr/>
        </p:nvSpPr>
        <p:spPr>
          <a:xfrm>
            <a:off x="8040300" y="339850"/>
            <a:ext cx="1103700" cy="52319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b="1" dirty="0">
                <a:solidFill>
                  <a:schemeClr val="tx1"/>
                </a:solidFill>
                <a:latin typeface="Raleway"/>
                <a:ea typeface="Raleway"/>
                <a:cs typeface="Raleway"/>
                <a:sym typeface="Raleway"/>
              </a:rPr>
              <a:t>Relevant to findings:</a:t>
            </a:r>
            <a:endParaRPr sz="1100" b="1" dirty="0">
              <a:solidFill>
                <a:schemeClr val="tx1"/>
              </a:solidFill>
              <a:latin typeface="Raleway"/>
              <a:ea typeface="Raleway"/>
              <a:cs typeface="Raleway"/>
              <a:sym typeface="Raleway"/>
            </a:endParaRPr>
          </a:p>
        </p:txBody>
      </p:sp>
      <p:graphicFrame>
        <p:nvGraphicFramePr>
          <p:cNvPr id="12" name="Google Shape;1340;p167">
            <a:extLst>
              <a:ext uri="{FF2B5EF4-FFF2-40B4-BE49-F238E27FC236}">
                <a16:creationId xmlns:a16="http://schemas.microsoft.com/office/drawing/2014/main" id="{ADA17E93-A1DC-5F39-2520-4F3AB1B3D37F}"/>
              </a:ext>
            </a:extLst>
          </p:cNvPr>
          <p:cNvGraphicFramePr/>
          <p:nvPr>
            <p:extLst>
              <p:ext uri="{D42A27DB-BD31-4B8C-83A1-F6EECF244321}">
                <p14:modId xmlns:p14="http://schemas.microsoft.com/office/powerpoint/2010/main" val="150020792"/>
              </p:ext>
            </p:extLst>
          </p:nvPr>
        </p:nvGraphicFramePr>
        <p:xfrm>
          <a:off x="496400" y="971023"/>
          <a:ext cx="8460000" cy="3281880"/>
        </p:xfrm>
        <a:graphic>
          <a:graphicData uri="http://schemas.openxmlformats.org/drawingml/2006/table">
            <a:tbl>
              <a:tblPr>
                <a:noFill/>
                <a:tableStyleId>{C4D3770F-87BD-4D23-AED5-7EECD520C5A1}</a:tableStyleId>
              </a:tblPr>
              <a:tblGrid>
                <a:gridCol w="7740000">
                  <a:extLst>
                    <a:ext uri="{9D8B030D-6E8A-4147-A177-3AD203B41FA5}">
                      <a16:colId xmlns:a16="http://schemas.microsoft.com/office/drawing/2014/main" val="20000"/>
                    </a:ext>
                  </a:extLst>
                </a:gridCol>
                <a:gridCol w="720000">
                  <a:extLst>
                    <a:ext uri="{9D8B030D-6E8A-4147-A177-3AD203B41FA5}">
                      <a16:colId xmlns:a16="http://schemas.microsoft.com/office/drawing/2014/main" val="20001"/>
                    </a:ext>
                  </a:extLst>
                </a:gridCol>
              </a:tblGrid>
              <a:tr h="522749">
                <a:tc>
                  <a:txBody>
                    <a:bodyPr/>
                    <a:lstStyle/>
                    <a:p>
                      <a:pPr marL="576000" marR="0" lvl="0" indent="-576000" algn="l" defTabSz="914400" rtl="0" eaLnBrk="1" fontAlgn="auto" latinLnBrk="0" hangingPunct="1">
                        <a:lnSpc>
                          <a:spcPct val="100000"/>
                        </a:lnSpc>
                        <a:spcBef>
                          <a:spcPts val="0"/>
                        </a:spcBef>
                        <a:spcAft>
                          <a:spcPts val="0"/>
                        </a:spcAft>
                        <a:buClr>
                          <a:srgbClr val="000000"/>
                        </a:buClr>
                        <a:buSzTx/>
                        <a:buFont typeface="Arial"/>
                        <a:buNone/>
                        <a:tabLst>
                          <a:tab pos="576000" algn="l"/>
                          <a:tab pos="720000" algn="l"/>
                          <a:tab pos="900000" algn="l"/>
                        </a:tabLst>
                        <a:defRPr/>
                      </a:pPr>
                      <a:r>
                        <a:rPr lang="en-NZ" sz="1100" b="0" baseline="0" dirty="0">
                          <a:solidFill>
                            <a:srgbClr val="434343"/>
                          </a:solidFill>
                          <a:latin typeface="Raleway ExtraBold" panose="020B0903030101060003" pitchFamily="34" charset="0"/>
                        </a:rPr>
                        <a:t>Rec 8:  </a:t>
                      </a:r>
                      <a:r>
                        <a:rPr lang="en-US" sz="1100" dirty="0">
                          <a:solidFill>
                            <a:schemeClr val="tx1"/>
                          </a:solidFill>
                          <a:latin typeface="Raleway Medium" pitchFamily="2" charset="0"/>
                          <a:ea typeface="Raleway"/>
                          <a:cs typeface="Raleway"/>
                          <a:sym typeface="Raleway"/>
                        </a:rPr>
                        <a:t>	</a:t>
                      </a:r>
                      <a:r>
                        <a:rPr lang="en-US" sz="1100" b="0" baseline="0" dirty="0">
                          <a:solidFill>
                            <a:srgbClr val="434343"/>
                          </a:solidFill>
                          <a:latin typeface="Raleway ExtraBold" panose="020B0903030101060003" pitchFamily="34" charset="0"/>
                          <a:ea typeface="Raleway"/>
                          <a:cs typeface="Raleway"/>
                          <a:sym typeface="Raleway"/>
                        </a:rPr>
                        <a:t>Enable </a:t>
                      </a:r>
                      <a:r>
                        <a:rPr lang="en-US" sz="1100" b="0" baseline="0" dirty="0" err="1">
                          <a:solidFill>
                            <a:srgbClr val="434343"/>
                          </a:solidFill>
                          <a:latin typeface="Raleway ExtraBold" panose="020B0903030101060003" pitchFamily="34" charset="0"/>
                          <a:ea typeface="Raleway"/>
                          <a:cs typeface="Raleway"/>
                          <a:sym typeface="Raleway"/>
                        </a:rPr>
                        <a:t>tinorangatiratanga</a:t>
                      </a:r>
                      <a:r>
                        <a:rPr lang="en-US" sz="1100" b="0" baseline="0" dirty="0">
                          <a:solidFill>
                            <a:srgbClr val="434343"/>
                          </a:solidFill>
                          <a:latin typeface="Raleway ExtraBold" panose="020B0903030101060003" pitchFamily="34" charset="0"/>
                          <a:ea typeface="Raleway"/>
                          <a:cs typeface="Raleway"/>
                          <a:sym typeface="Raleway"/>
                        </a:rPr>
                        <a:t> and give Māori, Pacific and disability communities more control over resources for their own communities</a:t>
                      </a:r>
                      <a:br>
                        <a:rPr lang="en-US" sz="1100" b="0" baseline="0" dirty="0">
                          <a:solidFill>
                            <a:srgbClr val="434343"/>
                          </a:solidFill>
                          <a:latin typeface="Raleway ExtraBold" panose="020B0903030101060003" pitchFamily="34" charset="0"/>
                          <a:ea typeface="Raleway"/>
                          <a:cs typeface="Raleway"/>
                          <a:sym typeface="Raleway"/>
                        </a:rPr>
                      </a:br>
                      <a:r>
                        <a:rPr lang="en-US" sz="1100" b="0" baseline="0" dirty="0">
                          <a:solidFill>
                            <a:srgbClr val="434343"/>
                          </a:solidFill>
                          <a:latin typeface="Raleway Medium" pitchFamily="2" charset="0"/>
                          <a:ea typeface="Raleway"/>
                          <a:cs typeface="Raleway"/>
                          <a:sym typeface="Raleway"/>
                        </a:rPr>
                        <a:t>This recommendation is not only about empowering community leaders to make decisions that affect their communities but also giving them control over the way that resources are implemented and services are delivered.</a:t>
                      </a:r>
                      <a:endParaRPr sz="1100" b="0" baseline="0" dirty="0">
                        <a:latin typeface="Raleway Medium" pitchFamily="2" charset="0"/>
                        <a:ea typeface="Raleway Light"/>
                        <a:cs typeface="Raleway Light"/>
                        <a:sym typeface="Raleway Light"/>
                      </a:endParaRPr>
                    </a:p>
                  </a:txBody>
                  <a:tcPr marL="0" marR="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100" dirty="0">
                          <a:latin typeface="Raleway"/>
                          <a:ea typeface="Raleway"/>
                          <a:cs typeface="Raleway"/>
                          <a:sym typeface="Raleway"/>
                        </a:rPr>
                        <a:t>14</a:t>
                      </a:r>
                      <a:endParaRPr sz="1100" dirty="0">
                        <a:latin typeface="Raleway"/>
                        <a:ea typeface="Raleway"/>
                        <a:cs typeface="Raleway"/>
                        <a:sym typeface="Raleway"/>
                      </a:endParaRPr>
                    </a:p>
                  </a:txBody>
                  <a:tcPr marL="91425" marR="91425" marT="91425" marB="91425">
                    <a:lnL w="12700" cap="flat" cmpd="sng" algn="ctr">
                      <a:noFill/>
                      <a:prstDash val="solid"/>
                      <a:round/>
                      <a:headEnd type="none" w="med" len="med"/>
                      <a:tailEnd type="none" w="med" len="med"/>
                    </a:lnL>
                    <a:lnR w="9525" cap="flat" cmpd="sng">
                      <a:noFill/>
                      <a:prstDash val="solid"/>
                      <a:round/>
                      <a:headEnd type="none" w="sm" len="sm"/>
                      <a:tailEnd type="none" w="sm" len="sm"/>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27302">
                <a:tc>
                  <a:txBody>
                    <a:bodyPr/>
                    <a:lstStyle/>
                    <a:p>
                      <a:pPr marL="576000" marR="0" lvl="0" indent="-576000" algn="l" defTabSz="914400" rtl="0" eaLnBrk="1" fontAlgn="auto" latinLnBrk="0" hangingPunct="1">
                        <a:lnSpc>
                          <a:spcPct val="100000"/>
                        </a:lnSpc>
                        <a:spcBef>
                          <a:spcPts val="0"/>
                        </a:spcBef>
                        <a:spcAft>
                          <a:spcPts val="0"/>
                        </a:spcAft>
                        <a:buClr>
                          <a:srgbClr val="000000"/>
                        </a:buClr>
                        <a:buSzTx/>
                        <a:buFont typeface="Arial"/>
                        <a:buNone/>
                        <a:tabLst>
                          <a:tab pos="576000" algn="l"/>
                          <a:tab pos="720000" algn="l"/>
                          <a:tab pos="900000" algn="l"/>
                        </a:tabLst>
                        <a:defRPr/>
                      </a:pPr>
                      <a:r>
                        <a:rPr lang="en-NZ" sz="1100" b="0" baseline="0" dirty="0">
                          <a:solidFill>
                            <a:srgbClr val="434343"/>
                          </a:solidFill>
                          <a:latin typeface="Raleway ExtraBold" panose="020B0903030101060003" pitchFamily="34" charset="0"/>
                        </a:rPr>
                        <a:t>Rec 9:  </a:t>
                      </a:r>
                      <a:r>
                        <a:rPr lang="en-US" sz="1100" dirty="0">
                          <a:solidFill>
                            <a:schemeClr val="tx1"/>
                          </a:solidFill>
                          <a:latin typeface="Raleway Medium" pitchFamily="2" charset="0"/>
                          <a:ea typeface="Raleway"/>
                          <a:cs typeface="Raleway"/>
                          <a:sym typeface="Raleway"/>
                        </a:rPr>
                        <a:t>	</a:t>
                      </a:r>
                      <a:r>
                        <a:rPr lang="en-US" sz="1100" b="0" baseline="0" dirty="0">
                          <a:solidFill>
                            <a:srgbClr val="434343"/>
                          </a:solidFill>
                          <a:latin typeface="Raleway ExtraBold" panose="020B0903030101060003" pitchFamily="34" charset="0"/>
                        </a:rPr>
                        <a:t>Collect and share more disability and ethnicity data to better monitor progress in addressing inequities</a:t>
                      </a:r>
                      <a:br>
                        <a:rPr lang="en-US" sz="1100" b="0" baseline="0" dirty="0">
                          <a:solidFill>
                            <a:srgbClr val="434343"/>
                          </a:solidFill>
                          <a:latin typeface="Raleway ExtraBold" panose="020B0903030101060003" pitchFamily="34" charset="0"/>
                        </a:rPr>
                      </a:br>
                      <a:r>
                        <a:rPr lang="en-US" sz="1100" b="0" baseline="0" dirty="0">
                          <a:solidFill>
                            <a:srgbClr val="434343"/>
                          </a:solidFill>
                          <a:latin typeface="Raleway Medium" pitchFamily="2" charset="0"/>
                        </a:rPr>
                        <a:t>More data is needed on both vaccination and disability status in order to facilitate accurate planning to meet needs during a pandemic. We understand that concerns about the Privacy Act prevented the Ministry from sharing data on vaccination status with particular community groups, but eventually solutions were found. This process should be streamlined in any future pandemic to prevent delays that can significantly disadvantage the most vulnerable. </a:t>
                      </a:r>
                      <a:endParaRPr lang="en-US" sz="1100" baseline="0" dirty="0">
                        <a:latin typeface="Raleway Medium" pitchFamily="2" charset="0"/>
                        <a:ea typeface="Raleway"/>
                        <a:cs typeface="Raleway"/>
                        <a:sym typeface="Raleway"/>
                      </a:endParaRPr>
                    </a:p>
                  </a:txBody>
                  <a:tcPr marL="0" marR="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100" dirty="0">
                          <a:latin typeface="Raleway"/>
                          <a:ea typeface="Raleway"/>
                          <a:cs typeface="Raleway"/>
                          <a:sym typeface="Raleway"/>
                        </a:rPr>
                        <a:t>15</a:t>
                      </a:r>
                      <a:endParaRPr sz="1100" dirty="0">
                        <a:latin typeface="Raleway"/>
                        <a:ea typeface="Raleway"/>
                        <a:cs typeface="Raleway"/>
                        <a:sym typeface="Raleway"/>
                      </a:endParaRPr>
                    </a:p>
                  </a:txBody>
                  <a:tcPr marL="91425" marR="91425" marT="91425" marB="91425">
                    <a:lnL w="12700" cap="flat" cmpd="sng" algn="ctr">
                      <a:noFill/>
                      <a:prstDash val="solid"/>
                      <a:round/>
                      <a:headEnd type="none" w="med" len="med"/>
                      <a:tailEnd type="none" w="med" len="med"/>
                    </a:lnL>
                    <a:lnR w="9525" cap="flat" cmpd="sng">
                      <a:noFill/>
                      <a:prstDash val="solid"/>
                      <a:round/>
                      <a:headEnd type="none" w="sm" len="sm"/>
                      <a:tailEnd type="none" w="sm" len="sm"/>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27302">
                <a:tc>
                  <a:txBody>
                    <a:bodyPr/>
                    <a:lstStyle/>
                    <a:p>
                      <a:pPr marL="576000" marR="0" lvl="0" indent="-576000" algn="l" defTabSz="914400" rtl="0" eaLnBrk="1" fontAlgn="auto" latinLnBrk="0" hangingPunct="1">
                        <a:lnSpc>
                          <a:spcPct val="100000"/>
                        </a:lnSpc>
                        <a:spcBef>
                          <a:spcPts val="0"/>
                        </a:spcBef>
                        <a:spcAft>
                          <a:spcPts val="0"/>
                        </a:spcAft>
                        <a:buClr>
                          <a:srgbClr val="000000"/>
                        </a:buClr>
                        <a:buSzTx/>
                        <a:buFont typeface="Arial"/>
                        <a:buNone/>
                        <a:tabLst>
                          <a:tab pos="576000" algn="l"/>
                          <a:tab pos="720000" algn="l"/>
                          <a:tab pos="900000" algn="l"/>
                        </a:tabLst>
                        <a:defRPr/>
                      </a:pPr>
                      <a:r>
                        <a:rPr lang="en-US" sz="1100" b="0" baseline="0" dirty="0">
                          <a:solidFill>
                            <a:srgbClr val="434343"/>
                          </a:solidFill>
                          <a:latin typeface="Raleway ExtraBold" panose="020B0903030101060003" pitchFamily="34" charset="0"/>
                        </a:rPr>
                        <a:t>Rec 10:  </a:t>
                      </a:r>
                      <a:r>
                        <a:rPr lang="en-US" sz="1100" dirty="0">
                          <a:solidFill>
                            <a:schemeClr val="tx1"/>
                          </a:solidFill>
                          <a:latin typeface="Raleway Medium" pitchFamily="2" charset="0"/>
                          <a:ea typeface="Raleway"/>
                          <a:cs typeface="Raleway"/>
                          <a:sym typeface="Raleway"/>
                        </a:rPr>
                        <a:t>	</a:t>
                      </a:r>
                      <a:r>
                        <a:rPr lang="en-US" sz="1100" b="0" baseline="0" dirty="0">
                          <a:solidFill>
                            <a:srgbClr val="434343"/>
                          </a:solidFill>
                          <a:latin typeface="Raleway ExtraBold" panose="020B0903030101060003" pitchFamily="34" charset="0"/>
                        </a:rPr>
                        <a:t>Review what Public Health services could do to provide more culturally responsive leadership and coordination in any future pandemic</a:t>
                      </a:r>
                      <a:br>
                        <a:rPr lang="en-US" sz="1100" b="0" baseline="0" dirty="0">
                          <a:solidFill>
                            <a:srgbClr val="434343"/>
                          </a:solidFill>
                          <a:latin typeface="Raleway ExtraBold" panose="020B0903030101060003" pitchFamily="34" charset="0"/>
                        </a:rPr>
                      </a:br>
                      <a:r>
                        <a:rPr lang="en-US" sz="1100" b="0" baseline="0" dirty="0">
                          <a:solidFill>
                            <a:srgbClr val="434343"/>
                          </a:solidFill>
                          <a:latin typeface="Raleway Medium" pitchFamily="2" charset="0"/>
                        </a:rPr>
                        <a:t>We heard many negative comments about Regional Public Health services, particularly in the Wellington region. These related to a lack of cultural responsiveness, failure to listen to Māori and Pacific staff, and the need to take greater leadership and coordination of the response. The Ministry should aim to </a:t>
                      </a:r>
                      <a:r>
                        <a:rPr lang="en-US" sz="1100" b="0" baseline="0" dirty="0" err="1">
                          <a:solidFill>
                            <a:srgbClr val="434343"/>
                          </a:solidFill>
                          <a:latin typeface="Raleway Medium" pitchFamily="2" charset="0"/>
                        </a:rPr>
                        <a:t>systematise</a:t>
                      </a:r>
                      <a:r>
                        <a:rPr lang="en-US" sz="1100" b="0" baseline="0" dirty="0">
                          <a:solidFill>
                            <a:srgbClr val="434343"/>
                          </a:solidFill>
                          <a:latin typeface="Raleway Medium" pitchFamily="2" charset="0"/>
                        </a:rPr>
                        <a:t> improvements, particularly on the way decisions are made, rather than relying on senior individuals.</a:t>
                      </a:r>
                      <a:endParaRPr lang="en-US" sz="1100" baseline="0" dirty="0">
                        <a:latin typeface="Raleway Medium" pitchFamily="2" charset="0"/>
                        <a:ea typeface="Raleway"/>
                        <a:cs typeface="Raleway"/>
                        <a:sym typeface="Raleway"/>
                      </a:endParaRPr>
                    </a:p>
                  </a:txBody>
                  <a:tcPr marL="0" marR="0" marT="72000" marB="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tc>
                  <a:txBody>
                    <a:bodyPr/>
                    <a:lstStyle/>
                    <a:p>
                      <a:pPr marL="0" lvl="0" indent="0" algn="ctr" rtl="0">
                        <a:spcBef>
                          <a:spcPts val="0"/>
                        </a:spcBef>
                        <a:spcAft>
                          <a:spcPts val="0"/>
                        </a:spcAft>
                        <a:buNone/>
                      </a:pPr>
                      <a:r>
                        <a:rPr lang="en" sz="1100" dirty="0">
                          <a:latin typeface="Raleway"/>
                          <a:ea typeface="Raleway"/>
                          <a:cs typeface="Raleway"/>
                          <a:sym typeface="Raleway"/>
                        </a:rPr>
                        <a:t>16</a:t>
                      </a:r>
                      <a:endParaRPr sz="1100" dirty="0">
                        <a:latin typeface="Raleway"/>
                        <a:ea typeface="Raleway"/>
                        <a:cs typeface="Raleway"/>
                        <a:sym typeface="Raleway"/>
                      </a:endParaRPr>
                    </a:p>
                  </a:txBody>
                  <a:tcPr marL="91425" marR="91425" marT="91425" marB="91425">
                    <a:lnL w="12700" cap="flat" cmpd="sng" algn="ctr">
                      <a:noFill/>
                      <a:prstDash val="solid"/>
                      <a:round/>
                      <a:headEnd type="none" w="med" len="med"/>
                      <a:tailEnd type="none" w="med" len="med"/>
                    </a:lnL>
                    <a:lnR w="9525" cap="flat" cmpd="sng">
                      <a:noFill/>
                      <a:prstDash val="solid"/>
                      <a:round/>
                      <a:headEnd type="none" w="sm" len="sm"/>
                      <a:tailEnd type="none" w="sm" len="sm"/>
                    </a:lnR>
                    <a:lnT w="6350" cap="flat" cmpd="sng" algn="ctr">
                      <a:solidFill>
                        <a:schemeClr val="bg1">
                          <a:lumMod val="50000"/>
                        </a:schemeClr>
                      </a:solidFill>
                      <a:prstDash val="dash"/>
                      <a:round/>
                      <a:headEnd type="none" w="med" len="med"/>
                      <a:tailEnd type="none" w="med" len="med"/>
                    </a:lnT>
                    <a:lnB w="6350" cap="flat" cmpd="sng" algn="ctr">
                      <a:solidFill>
                        <a:schemeClr val="bg1">
                          <a:lumMod val="50000"/>
                        </a:schemeClr>
                      </a:solid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0014899"/>
                  </a:ext>
                </a:extLst>
              </a:tr>
            </a:tbl>
          </a:graphicData>
        </a:graphic>
      </p:graphicFrame>
      <p:grpSp>
        <p:nvGrpSpPr>
          <p:cNvPr id="2" name="Group 1">
            <a:extLst>
              <a:ext uri="{FF2B5EF4-FFF2-40B4-BE49-F238E27FC236}">
                <a16:creationId xmlns:a16="http://schemas.microsoft.com/office/drawing/2014/main" id="{409FBC3F-4B85-A16E-37E2-EC866CEBF8FD}"/>
              </a:ext>
              <a:ext uri="{C183D7F6-B498-43B3-948B-1728B52AA6E4}">
                <adec:decorative xmlns:adec="http://schemas.microsoft.com/office/drawing/2017/decorative" val="1"/>
              </a:ext>
            </a:extLst>
          </p:cNvPr>
          <p:cNvGrpSpPr/>
          <p:nvPr/>
        </p:nvGrpSpPr>
        <p:grpSpPr>
          <a:xfrm>
            <a:off x="3161172" y="4339949"/>
            <a:ext cx="4753253" cy="642112"/>
            <a:chOff x="3161172" y="4339949"/>
            <a:chExt cx="4753253" cy="642112"/>
          </a:xfrm>
        </p:grpSpPr>
        <p:sp>
          <p:nvSpPr>
            <p:cNvPr id="4" name="Google Shape;1278;p163">
              <a:extLst>
                <a:ext uri="{FF2B5EF4-FFF2-40B4-BE49-F238E27FC236}">
                  <a16:creationId xmlns:a16="http://schemas.microsoft.com/office/drawing/2014/main" id="{C9B3818D-86C0-9D87-7647-42E22E95BB62}"/>
                </a:ext>
              </a:extLst>
            </p:cNvPr>
            <p:cNvSpPr/>
            <p:nvPr/>
          </p:nvSpPr>
          <p:spPr>
            <a:xfrm>
              <a:off x="3161172" y="4339949"/>
              <a:ext cx="2038509" cy="642112"/>
            </a:xfrm>
            <a:prstGeom prst="wedgeRectCallout">
              <a:avLst>
                <a:gd name="adj1" fmla="val 63593"/>
                <a:gd name="adj2" fmla="val 36014"/>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000" dirty="0">
                  <a:solidFill>
                    <a:srgbClr val="434343"/>
                  </a:solidFill>
                  <a:latin typeface="Raleway" panose="020B0803030101060003" pitchFamily="34" charset="0"/>
                  <a:ea typeface="Raleway"/>
                  <a:cs typeface="Raleway"/>
                  <a:sym typeface="Raleway"/>
                </a:rPr>
                <a:t>“There are </a:t>
              </a:r>
              <a:r>
                <a:rPr lang="en-US" sz="1000" dirty="0">
                  <a:solidFill>
                    <a:srgbClr val="434343"/>
                  </a:solidFill>
                  <a:latin typeface="Raleway" panose="020B0803030101060003" pitchFamily="34" charset="0"/>
                  <a:sym typeface="Raleway"/>
                </a:rPr>
                <a:t>huge</a:t>
              </a:r>
              <a:r>
                <a:rPr lang="en-US" sz="1000" dirty="0">
                  <a:solidFill>
                    <a:srgbClr val="434343"/>
                  </a:solidFill>
                  <a:latin typeface="Raleway" panose="020B0803030101060003" pitchFamily="34" charset="0"/>
                  <a:ea typeface="Raleway"/>
                  <a:cs typeface="Raleway"/>
                  <a:sym typeface="Raleway"/>
                </a:rPr>
                <a:t> things, but we just did it, what our whānau needed.” </a:t>
              </a:r>
              <a:endParaRPr lang="en-US" sz="1000" dirty="0">
                <a:solidFill>
                  <a:srgbClr val="434343"/>
                </a:solidFill>
                <a:latin typeface="Raleway Medium" pitchFamily="2" charset="0"/>
                <a:ea typeface="Raleway"/>
                <a:cs typeface="Raleway"/>
                <a:sym typeface="Raleway"/>
              </a:endParaRPr>
            </a:p>
            <a:p>
              <a:pPr marL="0" lvl="0" indent="0" algn="l" rtl="0">
                <a:spcBef>
                  <a:spcPts val="0"/>
                </a:spcBef>
                <a:spcAft>
                  <a:spcPts val="0"/>
                </a:spcAft>
                <a:buClr>
                  <a:schemeClr val="dk1"/>
                </a:buClr>
                <a:buSzPts val="1100"/>
                <a:buFont typeface="Arial"/>
                <a:buNone/>
              </a:pPr>
              <a:r>
                <a:rPr lang="en-US" sz="1000" dirty="0">
                  <a:solidFill>
                    <a:srgbClr val="434343"/>
                  </a:solidFill>
                  <a:latin typeface="Raleway Medium" pitchFamily="2" charset="0"/>
                  <a:ea typeface="Raleway"/>
                  <a:cs typeface="Raleway"/>
                  <a:sym typeface="Raleway"/>
                </a:rPr>
                <a:t>- Iwi Leadership </a:t>
              </a:r>
              <a:r>
                <a:rPr lang="en-US" sz="1000" dirty="0" err="1">
                  <a:solidFill>
                    <a:srgbClr val="434343"/>
                  </a:solidFill>
                  <a:latin typeface="Raleway Medium" pitchFamily="2" charset="0"/>
                  <a:ea typeface="Raleway"/>
                  <a:cs typeface="Raleway"/>
                  <a:sym typeface="Raleway"/>
                </a:rPr>
                <a:t>Rōpū</a:t>
              </a:r>
              <a:endParaRPr sz="1000" dirty="0">
                <a:solidFill>
                  <a:srgbClr val="434343"/>
                </a:solidFill>
                <a:latin typeface="Raleway Medium" pitchFamily="2" charset="0"/>
                <a:sym typeface="Raleway"/>
              </a:endParaRPr>
            </a:p>
          </p:txBody>
        </p:sp>
        <p:sp>
          <p:nvSpPr>
            <p:cNvPr id="6" name="Google Shape;1278;p163">
              <a:extLst>
                <a:ext uri="{FF2B5EF4-FFF2-40B4-BE49-F238E27FC236}">
                  <a16:creationId xmlns:a16="http://schemas.microsoft.com/office/drawing/2014/main" id="{9B9BE8E5-BF3B-564F-6EA9-F49BA26FC6DD}"/>
                </a:ext>
              </a:extLst>
            </p:cNvPr>
            <p:cNvSpPr/>
            <p:nvPr/>
          </p:nvSpPr>
          <p:spPr>
            <a:xfrm>
              <a:off x="5911655" y="4339949"/>
              <a:ext cx="2002770" cy="642112"/>
            </a:xfrm>
            <a:prstGeom prst="wedgeRectCallout">
              <a:avLst>
                <a:gd name="adj1" fmla="val -63841"/>
                <a:gd name="adj2" fmla="val -7202"/>
              </a:avLst>
            </a:prstGeom>
            <a:solidFill>
              <a:schemeClr val="bg1"/>
            </a:solidFill>
            <a:ln w="19050" cap="flat" cmpd="sng">
              <a:solidFill>
                <a:srgbClr val="FFC000"/>
              </a:solidFill>
              <a:prstDash val="sys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US" sz="1000" dirty="0">
                  <a:solidFill>
                    <a:srgbClr val="434343"/>
                  </a:solidFill>
                  <a:latin typeface="Raleway" panose="020B0803030101060003" pitchFamily="34" charset="0"/>
                  <a:ea typeface="Raleway"/>
                  <a:cs typeface="Raleway"/>
                  <a:sym typeface="Raleway"/>
                </a:rPr>
                <a:t>“The solution’s empowering Māori to basically deliver.” </a:t>
              </a:r>
            </a:p>
            <a:p>
              <a:pPr marL="0" lvl="0" indent="0" algn="l" rtl="0">
                <a:spcBef>
                  <a:spcPts val="0"/>
                </a:spcBef>
                <a:spcAft>
                  <a:spcPts val="0"/>
                </a:spcAft>
                <a:buClr>
                  <a:schemeClr val="dk1"/>
                </a:buClr>
                <a:buSzPts val="1100"/>
                <a:buFont typeface="Arial"/>
                <a:buNone/>
              </a:pPr>
              <a:r>
                <a:rPr lang="en-US" sz="1000" dirty="0">
                  <a:solidFill>
                    <a:srgbClr val="434343"/>
                  </a:solidFill>
                  <a:latin typeface="Raleway Medium" pitchFamily="2" charset="0"/>
                  <a:ea typeface="Raleway"/>
                  <a:cs typeface="Raleway"/>
                  <a:sym typeface="Raleway"/>
                </a:rPr>
                <a:t>- Whānau with disability</a:t>
              </a:r>
            </a:p>
          </p:txBody>
        </p:sp>
      </p:grpSp>
      <p:sp>
        <p:nvSpPr>
          <p:cNvPr id="3" name="Google Shape;8;p1">
            <a:extLst>
              <a:ext uri="{FF2B5EF4-FFF2-40B4-BE49-F238E27FC236}">
                <a16:creationId xmlns:a16="http://schemas.microsoft.com/office/drawing/2014/main" id="{46B21DFB-DE0C-204B-0C0B-AFEAD6CF4441}"/>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58</a:t>
            </a:fld>
            <a:endParaRPr lang="en" dirty="0"/>
          </a:p>
        </p:txBody>
      </p:sp>
    </p:spTree>
    <p:extLst>
      <p:ext uri="{BB962C8B-B14F-4D97-AF65-F5344CB8AC3E}">
        <p14:creationId xmlns:p14="http://schemas.microsoft.com/office/powerpoint/2010/main" val="1847795731"/>
      </p:ext>
    </p:extLst>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FAC32F"/>
        </a:solidFill>
        <a:effectLst/>
      </p:bgPr>
    </p:bg>
    <p:spTree>
      <p:nvGrpSpPr>
        <p:cNvPr id="1" name="Shape 1366"/>
        <p:cNvGrpSpPr/>
        <p:nvPr/>
      </p:nvGrpSpPr>
      <p:grpSpPr>
        <a:xfrm>
          <a:off x="0" y="0"/>
          <a:ext cx="0" cy="0"/>
          <a:chOff x="0" y="0"/>
          <a:chExt cx="0" cy="0"/>
        </a:xfrm>
      </p:grpSpPr>
      <p:sp>
        <p:nvSpPr>
          <p:cNvPr id="2" name="Title 1">
            <a:extLst>
              <a:ext uri="{FF2B5EF4-FFF2-40B4-BE49-F238E27FC236}">
                <a16:creationId xmlns:a16="http://schemas.microsoft.com/office/drawing/2014/main" id="{09FA3835-B705-75CF-357E-32E020E07AD9}"/>
              </a:ext>
            </a:extLst>
          </p:cNvPr>
          <p:cNvSpPr>
            <a:spLocks noGrp="1"/>
          </p:cNvSpPr>
          <p:nvPr>
            <p:ph type="title" idx="4294967295"/>
          </p:nvPr>
        </p:nvSpPr>
        <p:spPr>
          <a:xfrm>
            <a:off x="922000" y="-857400"/>
            <a:ext cx="6866100" cy="857400"/>
          </a:xfrm>
        </p:spPr>
        <p:txBody>
          <a:bodyPr spcFirstLastPara="1" wrap="square" lIns="91425" tIns="91425" rIns="91425" bIns="91425" anchor="b" anchorCtr="0">
            <a:noAutofit/>
          </a:bodyPr>
          <a:lstStyle/>
          <a:p>
            <a:r>
              <a:rPr lang="en-NZ" dirty="0"/>
              <a:t>We are not the deficit, we are the solution to this.</a:t>
            </a:r>
          </a:p>
        </p:txBody>
      </p:sp>
      <p:sp>
        <p:nvSpPr>
          <p:cNvPr id="1367" name="Google Shape;1367;p170"/>
          <p:cNvSpPr txBox="1">
            <a:spLocks noGrp="1"/>
          </p:cNvSpPr>
          <p:nvPr>
            <p:ph type="body" idx="1"/>
          </p:nvPr>
        </p:nvSpPr>
        <p:spPr>
          <a:xfrm>
            <a:off x="1757200" y="1879800"/>
            <a:ext cx="5629800" cy="1645800"/>
          </a:xfrm>
          <a:prstGeom prst="rect">
            <a:avLst/>
          </a:prstGeom>
        </p:spPr>
        <p:txBody>
          <a:bodyPr spcFirstLastPara="1" wrap="square" lIns="91425" tIns="91425" rIns="91425" bIns="91425" anchor="ctr" anchorCtr="0">
            <a:noAutofit/>
          </a:bodyPr>
          <a:lstStyle/>
          <a:p>
            <a:pPr marL="0" lvl="0" indent="0" algn="ctr" rtl="0">
              <a:spcBef>
                <a:spcPts val="600"/>
              </a:spcBef>
              <a:spcAft>
                <a:spcPts val="1200"/>
              </a:spcAft>
              <a:buNone/>
            </a:pPr>
            <a:r>
              <a:rPr lang="en" sz="2200" dirty="0">
                <a:solidFill>
                  <a:srgbClr val="000000"/>
                </a:solidFill>
              </a:rPr>
              <a:t>We are not the deficit, we are the solution to this.</a:t>
            </a:r>
            <a:endParaRPr sz="2200" dirty="0">
              <a:solidFill>
                <a:srgbClr val="000000"/>
              </a:solidFill>
            </a:endParaRPr>
          </a:p>
          <a:p>
            <a:pPr marL="0" lvl="0" indent="0" algn="ctr" rtl="0">
              <a:spcBef>
                <a:spcPts val="600"/>
              </a:spcBef>
              <a:spcAft>
                <a:spcPts val="0"/>
              </a:spcAft>
              <a:buNone/>
            </a:pPr>
            <a:r>
              <a:rPr lang="en" sz="1400" i="0" dirty="0"/>
              <a:t>-Iwi Leadership Rōpū</a:t>
            </a:r>
            <a:endParaRPr sz="1400" i="0" dirty="0"/>
          </a:p>
        </p:txBody>
      </p:sp>
      <p:sp>
        <p:nvSpPr>
          <p:cNvPr id="1368" name="Google Shape;1368;p170"/>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solidFill>
                  <a:srgbClr val="000000"/>
                </a:solidFill>
              </a:rPr>
              <a:t>59</a:t>
            </a:fld>
            <a:endParaRPr>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C32F"/>
        </a:solidFill>
        <a:effectLst/>
      </p:bgPr>
    </p:bg>
    <p:spTree>
      <p:nvGrpSpPr>
        <p:cNvPr id="1" name="Shape 795"/>
        <p:cNvGrpSpPr/>
        <p:nvPr/>
      </p:nvGrpSpPr>
      <p:grpSpPr>
        <a:xfrm>
          <a:off x="0" y="0"/>
          <a:ext cx="0" cy="0"/>
          <a:chOff x="0" y="0"/>
          <a:chExt cx="0" cy="0"/>
        </a:xfrm>
      </p:grpSpPr>
      <p:sp>
        <p:nvSpPr>
          <p:cNvPr id="796" name="Google Shape;796;p119"/>
          <p:cNvSpPr txBox="1">
            <a:spLocks noGrp="1"/>
          </p:cNvSpPr>
          <p:nvPr>
            <p:ph type="ctrTitle"/>
          </p:nvPr>
        </p:nvSpPr>
        <p:spPr>
          <a:xfrm>
            <a:off x="792163" y="1100050"/>
            <a:ext cx="3817698" cy="1159800"/>
          </a:xfrm>
          <a:prstGeom prst="rect">
            <a:avLst/>
          </a:prstGeom>
        </p:spPr>
        <p:txBody>
          <a:bodyPr spcFirstLastPara="1" wrap="square" lIns="0" tIns="91425" rIns="91425" bIns="91425" anchor="b" anchorCtr="0">
            <a:noAutofit/>
          </a:bodyPr>
          <a:lstStyle/>
          <a:p>
            <a:pPr lvl="0" algn="l" rtl="0">
              <a:spcBef>
                <a:spcPts val="0"/>
              </a:spcBef>
              <a:spcAft>
                <a:spcPts val="0"/>
              </a:spcAft>
              <a:buClr>
                <a:srgbClr val="FFFFFF"/>
              </a:buClr>
              <a:buSzPts val="4000"/>
              <a:buAutoNum type="arabicPeriod"/>
            </a:pPr>
            <a:r>
              <a:rPr lang="en" sz="4000" dirty="0">
                <a:solidFill>
                  <a:srgbClr val="FFFFFF"/>
                </a:solidFill>
              </a:rPr>
              <a:t>Purpose</a:t>
            </a:r>
            <a:r>
              <a:rPr lang="en" sz="4000" dirty="0">
                <a:solidFill>
                  <a:srgbClr val="363636"/>
                </a:solidFill>
              </a:rPr>
              <a:t> &amp; </a:t>
            </a:r>
            <a:br>
              <a:rPr lang="en" sz="4000" dirty="0">
                <a:solidFill>
                  <a:srgbClr val="363636"/>
                </a:solidFill>
              </a:rPr>
            </a:br>
            <a:r>
              <a:rPr lang="en" sz="4000" dirty="0">
                <a:solidFill>
                  <a:srgbClr val="363636"/>
                </a:solidFill>
              </a:rPr>
              <a:t>background</a:t>
            </a:r>
            <a:endParaRPr sz="4000" dirty="0">
              <a:solidFill>
                <a:srgbClr val="363636"/>
              </a:solidFill>
            </a:endParaRPr>
          </a:p>
        </p:txBody>
      </p:sp>
      <p:pic>
        <p:nvPicPr>
          <p:cNvPr id="797" name="Google Shape;797;p11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239200" y="1059500"/>
            <a:ext cx="7253175" cy="40840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2"/>
        <p:cNvGrpSpPr/>
        <p:nvPr/>
      </p:nvGrpSpPr>
      <p:grpSpPr>
        <a:xfrm>
          <a:off x="0" y="0"/>
          <a:ext cx="0" cy="0"/>
          <a:chOff x="0" y="0"/>
          <a:chExt cx="0" cy="0"/>
        </a:xfrm>
      </p:grpSpPr>
      <p:sp>
        <p:nvSpPr>
          <p:cNvPr id="1373" name="Google Shape;1373;p171"/>
          <p:cNvSpPr txBox="1">
            <a:spLocks noGrp="1"/>
          </p:cNvSpPr>
          <p:nvPr>
            <p:ph type="title" idx="4294967295"/>
          </p:nvPr>
        </p:nvSpPr>
        <p:spPr>
          <a:xfrm>
            <a:off x="380850" y="3075900"/>
            <a:ext cx="6634200" cy="1209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dirty="0">
                <a:solidFill>
                  <a:srgbClr val="000000"/>
                </a:solidFill>
              </a:rPr>
              <a:t>For more information contact:</a:t>
            </a:r>
            <a:endParaRPr sz="3000" dirty="0">
              <a:solidFill>
                <a:srgbClr val="000000"/>
              </a:solidFill>
            </a:endParaRPr>
          </a:p>
          <a:p>
            <a:pPr marL="0" lvl="0" indent="0" algn="l" rtl="0">
              <a:spcBef>
                <a:spcPts val="1000"/>
              </a:spcBef>
              <a:spcAft>
                <a:spcPts val="0"/>
              </a:spcAft>
              <a:buNone/>
            </a:pPr>
            <a:r>
              <a:rPr lang="en" sz="1800" dirty="0">
                <a:solidFill>
                  <a:srgbClr val="000000"/>
                </a:solidFill>
              </a:rPr>
              <a:t>Kirimatao Paipa: </a:t>
            </a:r>
            <a:r>
              <a:rPr lang="en" sz="1800" dirty="0">
                <a:solidFill>
                  <a:srgbClr val="000000"/>
                </a:solidFill>
                <a:latin typeface="Raleway"/>
                <a:ea typeface="Raleway"/>
                <a:cs typeface="Raleway"/>
                <a:sym typeface="Raleway"/>
              </a:rPr>
              <a:t>kirimatao.paipa@terauora.com</a:t>
            </a:r>
            <a:endParaRPr sz="1800" dirty="0">
              <a:solidFill>
                <a:srgbClr val="000000"/>
              </a:solidFill>
            </a:endParaRPr>
          </a:p>
          <a:p>
            <a:pPr marL="0" lvl="0" indent="0" algn="l" rtl="0">
              <a:spcBef>
                <a:spcPts val="0"/>
              </a:spcBef>
              <a:spcAft>
                <a:spcPts val="0"/>
              </a:spcAft>
              <a:buNone/>
            </a:pPr>
            <a:r>
              <a:rPr lang="en" sz="1800" dirty="0">
                <a:solidFill>
                  <a:srgbClr val="000000"/>
                </a:solidFill>
              </a:rPr>
              <a:t>Dr Sarah Hayward: </a:t>
            </a:r>
            <a:r>
              <a:rPr lang="en" sz="1800" dirty="0">
                <a:solidFill>
                  <a:srgbClr val="000000"/>
                </a:solidFill>
                <a:latin typeface="Raleway"/>
                <a:ea typeface="Raleway"/>
                <a:cs typeface="Raleway"/>
                <a:sym typeface="Raleway"/>
              </a:rPr>
              <a:t>sarah.blyth.hayward@gmail.com</a:t>
            </a:r>
            <a:endParaRPr sz="1800" dirty="0">
              <a:solidFill>
                <a:srgbClr val="000000"/>
              </a:solidFill>
              <a:latin typeface="Raleway"/>
              <a:ea typeface="Raleway"/>
              <a:cs typeface="Raleway"/>
              <a:sym typeface="Raleway"/>
            </a:endParaRPr>
          </a:p>
        </p:txBody>
      </p:sp>
      <p:sp>
        <p:nvSpPr>
          <p:cNvPr id="1374" name="Google Shape;1374;p17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60</a:t>
            </a:fld>
            <a:endParaRPr dirty="0"/>
          </a:p>
        </p:txBody>
      </p:sp>
      <p:pic>
        <p:nvPicPr>
          <p:cNvPr id="1375" name="Google Shape;1375;p171">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94350" y="643850"/>
            <a:ext cx="2495550" cy="742950"/>
          </a:xfrm>
          <a:prstGeom prst="rect">
            <a:avLst/>
          </a:prstGeom>
          <a:noFill/>
          <a:ln>
            <a:noFill/>
          </a:ln>
        </p:spPr>
      </p:pic>
      <p:pic>
        <p:nvPicPr>
          <p:cNvPr id="1376" name="Google Shape;1376;p171">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3628850" y="415175"/>
            <a:ext cx="1155748" cy="10276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pic>
        <p:nvPicPr>
          <p:cNvPr id="805" name="Google Shape;805;p12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503500" y="32225"/>
            <a:ext cx="4526301" cy="5143500"/>
          </a:xfrm>
          <a:prstGeom prst="rect">
            <a:avLst/>
          </a:prstGeom>
          <a:noFill/>
          <a:ln>
            <a:noFill/>
          </a:ln>
        </p:spPr>
      </p:pic>
      <p:sp>
        <p:nvSpPr>
          <p:cNvPr id="2" name="Google Shape;804;p120">
            <a:extLst>
              <a:ext uri="{FF2B5EF4-FFF2-40B4-BE49-F238E27FC236}">
                <a16:creationId xmlns:a16="http://schemas.microsoft.com/office/drawing/2014/main" id="{F8AEAE13-060C-7A7E-3CAA-C2B702C4A3BF}"/>
              </a:ext>
            </a:extLst>
          </p:cNvPr>
          <p:cNvSpPr txBox="1">
            <a:spLocks noGrp="1"/>
          </p:cNvSpPr>
          <p:nvPr>
            <p:ph type="title" idx="4294967295"/>
          </p:nvPr>
        </p:nvSpPr>
        <p:spPr>
          <a:xfrm>
            <a:off x="430420" y="262800"/>
            <a:ext cx="5474700" cy="5541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NZ" sz="2400" b="1" i="0" u="none" strike="noStrike" kern="0" cap="none" spc="0" normalizeH="0" baseline="0" noProof="0" dirty="0">
                <a:ln>
                  <a:noFill/>
                </a:ln>
                <a:solidFill>
                  <a:srgbClr val="000000"/>
                </a:solidFill>
                <a:effectLst/>
                <a:uLnTx/>
                <a:uFillTx/>
                <a:latin typeface="Raleway"/>
                <a:ea typeface="Raleway"/>
                <a:cs typeface="Raleway"/>
                <a:sym typeface="Raleway"/>
              </a:rPr>
              <a:t>Purpose</a:t>
            </a:r>
          </a:p>
        </p:txBody>
      </p:sp>
      <p:sp>
        <p:nvSpPr>
          <p:cNvPr id="802" name="Google Shape;802;p120"/>
          <p:cNvSpPr txBox="1">
            <a:spLocks noGrp="1"/>
          </p:cNvSpPr>
          <p:nvPr>
            <p:ph type="body" idx="1"/>
          </p:nvPr>
        </p:nvSpPr>
        <p:spPr>
          <a:xfrm>
            <a:off x="384700" y="1054175"/>
            <a:ext cx="3973940" cy="34503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chemeClr val="accent1"/>
              </a:buClr>
              <a:buSzPts val="1800"/>
              <a:buChar char="●"/>
            </a:pPr>
            <a:r>
              <a:rPr lang="en" sz="1600" dirty="0">
                <a:solidFill>
                  <a:srgbClr val="000000"/>
                </a:solidFill>
              </a:rPr>
              <a:t>To conduct an equity review of the Ministry of Health’s (the Ministry’s) COVID-19 response to the Māori, Pacific and disability communities</a:t>
            </a:r>
          </a:p>
          <a:p>
            <a:pPr marL="457200" lvl="0" indent="-342900" algn="l" rtl="0">
              <a:spcBef>
                <a:spcPts val="600"/>
              </a:spcBef>
              <a:spcAft>
                <a:spcPts val="0"/>
              </a:spcAft>
              <a:buClr>
                <a:schemeClr val="accent1"/>
              </a:buClr>
              <a:buSzPts val="1800"/>
              <a:buChar char="●"/>
            </a:pPr>
            <a:r>
              <a:rPr lang="en" sz="1600" dirty="0">
                <a:solidFill>
                  <a:srgbClr val="000000"/>
                </a:solidFill>
              </a:rPr>
              <a:t>To provide recommendations to reduce inequities associated with any future pandemics</a:t>
            </a:r>
            <a:endParaRPr dirty="0">
              <a:solidFill>
                <a:srgbClr val="000000"/>
              </a:solidFill>
            </a:endParaRPr>
          </a:p>
        </p:txBody>
      </p:sp>
      <p:sp>
        <p:nvSpPr>
          <p:cNvPr id="806" name="Google Shape;806;p120"/>
          <p:cNvSpPr txBox="1"/>
          <p:nvPr/>
        </p:nvSpPr>
        <p:spPr>
          <a:xfrm>
            <a:off x="5045850" y="586901"/>
            <a:ext cx="3441600" cy="4044667"/>
          </a:xfrm>
          <a:prstGeom prst="rect">
            <a:avLst/>
          </a:prstGeom>
          <a:noFill/>
          <a:ln>
            <a:noFill/>
          </a:ln>
        </p:spPr>
        <p:txBody>
          <a:bodyPr spcFirstLastPara="1" wrap="square" lIns="91425" tIns="91425" rIns="91425" bIns="91425" anchor="t" anchorCtr="0">
            <a:spAutoFit/>
          </a:bodyPr>
          <a:lstStyle/>
          <a:p>
            <a:pPr marL="0" lvl="0" indent="0" algn="l" rtl="0">
              <a:lnSpc>
                <a:spcPct val="110000"/>
              </a:lnSpc>
              <a:spcAft>
                <a:spcPts val="400"/>
              </a:spcAft>
              <a:buNone/>
            </a:pPr>
            <a:r>
              <a:rPr lang="en" sz="1600" dirty="0">
                <a:solidFill>
                  <a:schemeClr val="tx1"/>
                </a:solidFill>
                <a:latin typeface="Raleway" panose="020B0803030101060003" pitchFamily="34" charset="0"/>
                <a:ea typeface="Raleway"/>
                <a:cs typeface="Raleway"/>
                <a:sym typeface="Raleway"/>
              </a:rPr>
              <a:t>A note re purpose:</a:t>
            </a:r>
            <a:endParaRPr sz="1600" dirty="0">
              <a:solidFill>
                <a:schemeClr val="tx1"/>
              </a:solidFill>
              <a:latin typeface="Raleway" panose="020B0803030101060003" pitchFamily="34" charset="0"/>
              <a:ea typeface="Raleway"/>
              <a:cs typeface="Raleway"/>
              <a:sym typeface="Raleway"/>
            </a:endParaRPr>
          </a:p>
          <a:p>
            <a:pPr marL="0" lvl="0" indent="0" algn="l" rtl="0">
              <a:lnSpc>
                <a:spcPct val="110000"/>
              </a:lnSpc>
              <a:spcAft>
                <a:spcPts val="0"/>
              </a:spcAft>
              <a:buNone/>
            </a:pPr>
            <a:r>
              <a:rPr lang="en" sz="1100" dirty="0">
                <a:solidFill>
                  <a:schemeClr val="tx1"/>
                </a:solidFill>
                <a:latin typeface="Raleway Medium" pitchFamily="2" charset="0"/>
                <a:ea typeface="Raleway Light"/>
                <a:cs typeface="Raleway Light"/>
                <a:sym typeface="Raleway Light"/>
              </a:rPr>
              <a:t>There have been other equity-related reviews related to the pandemic, notably the Waitangi Tribunal report, </a:t>
            </a:r>
            <a:r>
              <a:rPr lang="en" sz="1100" dirty="0">
                <a:solidFill>
                  <a:schemeClr val="tx1"/>
                </a:solidFill>
                <a:latin typeface="Raleway ExtraBold" panose="020B0903030101060003" pitchFamily="34" charset="0"/>
                <a:ea typeface="Raleway Light"/>
                <a:cs typeface="Raleway Light"/>
                <a:sym typeface="Raleway Light"/>
              </a:rPr>
              <a:t>Haumaru: The COVID-19 priority report </a:t>
            </a:r>
            <a:r>
              <a:rPr lang="en" sz="1100" dirty="0">
                <a:solidFill>
                  <a:schemeClr val="tx1"/>
                </a:solidFill>
                <a:latin typeface="Raleway Medium" pitchFamily="2" charset="0"/>
                <a:ea typeface="Raleway Light"/>
                <a:cs typeface="Raleway Light"/>
                <a:sym typeface="Raleway Light"/>
              </a:rPr>
              <a:t>and more recently, </a:t>
            </a:r>
            <a:r>
              <a:rPr lang="en" sz="1100" dirty="0">
                <a:solidFill>
                  <a:schemeClr val="tx1"/>
                </a:solidFill>
                <a:latin typeface="Raleway ExtraBold" panose="020B0903030101060003" pitchFamily="34" charset="0"/>
                <a:ea typeface="Raleway Light"/>
                <a:cs typeface="Raleway Light"/>
                <a:sym typeface="Raleway Light"/>
              </a:rPr>
              <a:t>the Equity Impact Assessment for the Omicron Public Health strategy</a:t>
            </a:r>
            <a:r>
              <a:rPr lang="en" sz="1100" dirty="0">
                <a:solidFill>
                  <a:schemeClr val="tx1"/>
                </a:solidFill>
                <a:latin typeface="Raleway Medium" pitchFamily="2" charset="0"/>
                <a:ea typeface="Raleway Light"/>
                <a:cs typeface="Raleway Light"/>
                <a:sym typeface="Raleway Light"/>
              </a:rPr>
              <a:t>. This review does not attempt to recover ground already covered. Instead it is focused on the whānau and community experiences of the government’s response to COVID-19. As such,</a:t>
            </a:r>
            <a:br>
              <a:rPr lang="en" sz="1100" dirty="0">
                <a:solidFill>
                  <a:schemeClr val="tx1"/>
                </a:solidFill>
                <a:latin typeface="Raleway Medium" pitchFamily="2" charset="0"/>
                <a:ea typeface="Raleway Light"/>
                <a:cs typeface="Raleway Light"/>
                <a:sym typeface="Raleway Light"/>
              </a:rPr>
            </a:br>
            <a:r>
              <a:rPr lang="en" sz="1100" dirty="0">
                <a:solidFill>
                  <a:schemeClr val="tx1"/>
                </a:solidFill>
                <a:latin typeface="Raleway Medium" pitchFamily="2" charset="0"/>
                <a:ea typeface="Raleway Light"/>
                <a:cs typeface="Raleway Light"/>
                <a:sym typeface="Raleway Light"/>
              </a:rPr>
              <a:t>it is not meant to provide a full account of the Ministry’s response to COVID-19. Instead, we concentrated on understanding</a:t>
            </a:r>
            <a:br>
              <a:rPr lang="en" sz="1100" dirty="0">
                <a:solidFill>
                  <a:schemeClr val="tx1"/>
                </a:solidFill>
                <a:latin typeface="Raleway Medium" pitchFamily="2" charset="0"/>
                <a:ea typeface="Raleway Light"/>
                <a:cs typeface="Raleway Light"/>
                <a:sym typeface="Raleway Light"/>
              </a:rPr>
            </a:br>
            <a:r>
              <a:rPr lang="en" sz="1100" dirty="0">
                <a:solidFill>
                  <a:schemeClr val="tx1"/>
                </a:solidFill>
                <a:latin typeface="Raleway Medium" pitchFamily="2" charset="0"/>
                <a:ea typeface="Raleway Light"/>
                <a:cs typeface="Raleway Light"/>
                <a:sym typeface="Raleway Light"/>
              </a:rPr>
              <a:t>the COVID-19 related needs, </a:t>
            </a:r>
            <a:br>
              <a:rPr lang="en" sz="1100" dirty="0">
                <a:solidFill>
                  <a:schemeClr val="tx1"/>
                </a:solidFill>
                <a:latin typeface="Raleway Medium" pitchFamily="2" charset="0"/>
                <a:ea typeface="Raleway Light"/>
                <a:cs typeface="Raleway Light"/>
                <a:sym typeface="Raleway Light"/>
              </a:rPr>
            </a:br>
            <a:r>
              <a:rPr lang="en" sz="1100" dirty="0">
                <a:solidFill>
                  <a:schemeClr val="tx1"/>
                </a:solidFill>
                <a:latin typeface="Raleway Medium" pitchFamily="2" charset="0"/>
                <a:ea typeface="Raleway Light"/>
                <a:cs typeface="Raleway Light"/>
                <a:sym typeface="Raleway Light"/>
              </a:rPr>
              <a:t>concerns and priorities of the</a:t>
            </a:r>
            <a:br>
              <a:rPr lang="en" sz="1100" dirty="0">
                <a:solidFill>
                  <a:schemeClr val="tx1"/>
                </a:solidFill>
                <a:latin typeface="Raleway Medium" pitchFamily="2" charset="0"/>
                <a:ea typeface="Raleway Light"/>
                <a:cs typeface="Raleway Light"/>
                <a:sym typeface="Raleway Light"/>
              </a:rPr>
            </a:br>
            <a:r>
              <a:rPr lang="en" sz="1100" dirty="0">
                <a:solidFill>
                  <a:schemeClr val="tx1"/>
                </a:solidFill>
                <a:latin typeface="Raleway Medium" pitchFamily="2" charset="0"/>
                <a:ea typeface="Raleway Light"/>
                <a:cs typeface="Raleway Light"/>
                <a:sym typeface="Raleway Light"/>
              </a:rPr>
              <a:t>Māori, Pacific and disability </a:t>
            </a:r>
            <a:br>
              <a:rPr lang="en" sz="1100" dirty="0">
                <a:solidFill>
                  <a:schemeClr val="tx1"/>
                </a:solidFill>
                <a:latin typeface="Raleway Medium" pitchFamily="2" charset="0"/>
                <a:ea typeface="Raleway Light"/>
                <a:cs typeface="Raleway Light"/>
                <a:sym typeface="Raleway Light"/>
              </a:rPr>
            </a:br>
            <a:r>
              <a:rPr lang="en" sz="1100" dirty="0">
                <a:solidFill>
                  <a:schemeClr val="tx1"/>
                </a:solidFill>
                <a:latin typeface="Raleway Medium" pitchFamily="2" charset="0"/>
                <a:ea typeface="Raleway Light"/>
                <a:cs typeface="Raleway Light"/>
                <a:sym typeface="Raleway Light"/>
              </a:rPr>
              <a:t>communities and what this </a:t>
            </a:r>
            <a:br>
              <a:rPr lang="en" sz="1100" dirty="0">
                <a:solidFill>
                  <a:schemeClr val="tx1"/>
                </a:solidFill>
                <a:latin typeface="Raleway Medium" pitchFamily="2" charset="0"/>
                <a:ea typeface="Raleway Light"/>
                <a:cs typeface="Raleway Light"/>
                <a:sym typeface="Raleway Light"/>
              </a:rPr>
            </a:br>
            <a:r>
              <a:rPr lang="en" sz="1100" dirty="0">
                <a:solidFill>
                  <a:schemeClr val="tx1"/>
                </a:solidFill>
                <a:latin typeface="Raleway Medium" pitchFamily="2" charset="0"/>
                <a:ea typeface="Raleway Light"/>
                <a:cs typeface="Raleway Light"/>
                <a:sym typeface="Raleway Light"/>
              </a:rPr>
              <a:t>highlights about how well the </a:t>
            </a:r>
            <a:br>
              <a:rPr lang="en" sz="1100" dirty="0">
                <a:solidFill>
                  <a:schemeClr val="tx1"/>
                </a:solidFill>
                <a:latin typeface="Raleway Medium" pitchFamily="2" charset="0"/>
                <a:ea typeface="Raleway Light"/>
                <a:cs typeface="Raleway Light"/>
                <a:sym typeface="Raleway Light"/>
              </a:rPr>
            </a:br>
            <a:r>
              <a:rPr lang="en" sz="1100" dirty="0">
                <a:solidFill>
                  <a:schemeClr val="tx1"/>
                </a:solidFill>
                <a:latin typeface="Raleway Medium" pitchFamily="2" charset="0"/>
                <a:ea typeface="Raleway Light"/>
                <a:cs typeface="Raleway Light"/>
                <a:sym typeface="Raleway Light"/>
              </a:rPr>
              <a:t>Ministry addressed equity </a:t>
            </a:r>
            <a:br>
              <a:rPr lang="en" sz="1100" dirty="0">
                <a:solidFill>
                  <a:schemeClr val="tx1"/>
                </a:solidFill>
                <a:latin typeface="Raleway Medium" pitchFamily="2" charset="0"/>
                <a:ea typeface="Raleway Light"/>
                <a:cs typeface="Raleway Light"/>
                <a:sym typeface="Raleway Light"/>
              </a:rPr>
            </a:br>
            <a:r>
              <a:rPr lang="en" sz="1100" dirty="0">
                <a:solidFill>
                  <a:schemeClr val="tx1"/>
                </a:solidFill>
                <a:latin typeface="Raleway Medium" pitchFamily="2" charset="0"/>
                <a:ea typeface="Raleway Light"/>
                <a:cs typeface="Raleway Light"/>
                <a:sym typeface="Raleway Light"/>
              </a:rPr>
              <a:t>for these communities.</a:t>
            </a:r>
            <a:endParaRPr sz="1100" dirty="0">
              <a:solidFill>
                <a:schemeClr val="tx1"/>
              </a:solidFill>
              <a:latin typeface="Raleway Medium" pitchFamily="2" charset="0"/>
              <a:ea typeface="Raleway Light"/>
              <a:cs typeface="Raleway Light"/>
              <a:sym typeface="Raleway Light"/>
            </a:endParaRPr>
          </a:p>
        </p:txBody>
      </p:sp>
      <p:sp>
        <p:nvSpPr>
          <p:cNvPr id="4" name="Google Shape;8;p1">
            <a:extLst>
              <a:ext uri="{FF2B5EF4-FFF2-40B4-BE49-F238E27FC236}">
                <a16:creationId xmlns:a16="http://schemas.microsoft.com/office/drawing/2014/main" id="{2157B6FB-6AA0-4742-907E-2EEF43A634A8}"/>
              </a:ext>
            </a:extLst>
          </p:cNvPr>
          <p:cNvSpPr txBox="1">
            <a:spLocks noGrp="1"/>
          </p:cNvSpPr>
          <p:nvPr>
            <p:ph type="sldNum" idx="12"/>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lvl1pPr lvl="0" algn="ctr" rtl="0">
              <a:buNone/>
              <a:defRPr sz="1000">
                <a:solidFill>
                  <a:schemeClr val="tx1"/>
                </a:solidFill>
                <a:latin typeface="Raleway ExtraBold"/>
                <a:ea typeface="Raleway ExtraBold"/>
                <a:cs typeface="Raleway ExtraBold"/>
                <a:sym typeface="Raleway ExtraBold"/>
              </a:defRPr>
            </a:lvl1pPr>
            <a:lvl2pPr lvl="1" algn="ctr" rtl="0">
              <a:buNone/>
              <a:defRPr sz="1300">
                <a:solidFill>
                  <a:schemeClr val="accent1"/>
                </a:solidFill>
                <a:latin typeface="Raleway ExtraBold"/>
                <a:ea typeface="Raleway ExtraBold"/>
                <a:cs typeface="Raleway ExtraBold"/>
                <a:sym typeface="Raleway ExtraBold"/>
              </a:defRPr>
            </a:lvl2pPr>
            <a:lvl3pPr lvl="2" algn="ctr" rtl="0">
              <a:buNone/>
              <a:defRPr sz="1300">
                <a:solidFill>
                  <a:schemeClr val="accent1"/>
                </a:solidFill>
                <a:latin typeface="Raleway ExtraBold"/>
                <a:ea typeface="Raleway ExtraBold"/>
                <a:cs typeface="Raleway ExtraBold"/>
                <a:sym typeface="Raleway ExtraBold"/>
              </a:defRPr>
            </a:lvl3pPr>
            <a:lvl4pPr lvl="3" algn="ctr" rtl="0">
              <a:buNone/>
              <a:defRPr sz="1300">
                <a:solidFill>
                  <a:schemeClr val="accent1"/>
                </a:solidFill>
                <a:latin typeface="Raleway ExtraBold"/>
                <a:ea typeface="Raleway ExtraBold"/>
                <a:cs typeface="Raleway ExtraBold"/>
                <a:sym typeface="Raleway ExtraBold"/>
              </a:defRPr>
            </a:lvl4pPr>
            <a:lvl5pPr lvl="4" algn="ctr" rtl="0">
              <a:buNone/>
              <a:defRPr sz="1300">
                <a:solidFill>
                  <a:schemeClr val="accent1"/>
                </a:solidFill>
                <a:latin typeface="Raleway ExtraBold"/>
                <a:ea typeface="Raleway ExtraBold"/>
                <a:cs typeface="Raleway ExtraBold"/>
                <a:sym typeface="Raleway ExtraBold"/>
              </a:defRPr>
            </a:lvl5pPr>
            <a:lvl6pPr lvl="5" algn="ctr" rtl="0">
              <a:buNone/>
              <a:defRPr sz="1300">
                <a:solidFill>
                  <a:schemeClr val="accent1"/>
                </a:solidFill>
                <a:latin typeface="Raleway ExtraBold"/>
                <a:ea typeface="Raleway ExtraBold"/>
                <a:cs typeface="Raleway ExtraBold"/>
                <a:sym typeface="Raleway ExtraBold"/>
              </a:defRPr>
            </a:lvl6pPr>
            <a:lvl7pPr lvl="6" algn="ctr" rtl="0">
              <a:buNone/>
              <a:defRPr sz="1300">
                <a:solidFill>
                  <a:schemeClr val="accent1"/>
                </a:solidFill>
                <a:latin typeface="Raleway ExtraBold"/>
                <a:ea typeface="Raleway ExtraBold"/>
                <a:cs typeface="Raleway ExtraBold"/>
                <a:sym typeface="Raleway ExtraBold"/>
              </a:defRPr>
            </a:lvl7pPr>
            <a:lvl8pPr lvl="7" algn="ctr" rtl="0">
              <a:buNone/>
              <a:defRPr sz="1300">
                <a:solidFill>
                  <a:schemeClr val="accent1"/>
                </a:solidFill>
                <a:latin typeface="Raleway ExtraBold"/>
                <a:ea typeface="Raleway ExtraBold"/>
                <a:cs typeface="Raleway ExtraBold"/>
                <a:sym typeface="Raleway ExtraBold"/>
              </a:defRPr>
            </a:lvl8pPr>
            <a:lvl9pPr lvl="8" algn="ctr" rtl="0">
              <a:buNone/>
              <a:defRPr sz="1300">
                <a:solidFill>
                  <a:schemeClr val="accent1"/>
                </a:solidFill>
                <a:latin typeface="Raleway ExtraBold"/>
                <a:ea typeface="Raleway ExtraBold"/>
                <a:cs typeface="Raleway ExtraBold"/>
                <a:sym typeface="Raleway ExtraBold"/>
              </a:defRPr>
            </a:lvl9pPr>
          </a:lstStyle>
          <a:p>
            <a:fld id="{00000000-1234-1234-1234-123412341234}" type="slidenum">
              <a:rPr lang="en" smtClean="0"/>
              <a:pPr/>
              <a:t>7</a:t>
            </a:fld>
            <a:endParaRPr lang="en"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121"/>
          <p:cNvSpPr txBox="1">
            <a:spLocks noGrp="1"/>
          </p:cNvSpPr>
          <p:nvPr>
            <p:ph type="ctrTitle" idx="4294967295"/>
          </p:nvPr>
        </p:nvSpPr>
        <p:spPr>
          <a:xfrm>
            <a:off x="698100" y="810275"/>
            <a:ext cx="4977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000" dirty="0">
                <a:solidFill>
                  <a:srgbClr val="000000"/>
                </a:solidFill>
              </a:rPr>
              <a:t>Ministry of Health’s definition of equity</a:t>
            </a:r>
            <a:endParaRPr sz="4000" dirty="0">
              <a:solidFill>
                <a:srgbClr val="000000"/>
              </a:solidFill>
            </a:endParaRPr>
          </a:p>
        </p:txBody>
      </p:sp>
      <p:sp>
        <p:nvSpPr>
          <p:cNvPr id="812" name="Google Shape;812;p121"/>
          <p:cNvSpPr txBox="1">
            <a:spLocks noGrp="1"/>
          </p:cNvSpPr>
          <p:nvPr>
            <p:ph type="subTitle" idx="4294967295"/>
          </p:nvPr>
        </p:nvSpPr>
        <p:spPr>
          <a:xfrm>
            <a:off x="698100" y="2144692"/>
            <a:ext cx="4977600" cy="2157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dirty="0">
                <a:solidFill>
                  <a:srgbClr val="000000"/>
                </a:solidFill>
              </a:rPr>
              <a:t>In Aotearoa New Zealand, people have differences in health that are not only avoidable but unfair and unjust. Equity recognises different people with different levels of advantage require different approaches and resources to get equitable health outcomes.</a:t>
            </a:r>
            <a:endParaRPr dirty="0">
              <a:solidFill>
                <a:srgbClr val="000000"/>
              </a:solidFill>
            </a:endParaRPr>
          </a:p>
        </p:txBody>
      </p:sp>
      <p:sp>
        <p:nvSpPr>
          <p:cNvPr id="818" name="Google Shape;818;p121"/>
          <p:cNvSpPr txBox="1">
            <a:spLocks noGrp="1"/>
          </p:cNvSpPr>
          <p:nvPr>
            <p:ph type="sldNum" idx="12"/>
          </p:nvPr>
        </p:nvSpPr>
        <p:spPr>
          <a:xfrm>
            <a:off x="8604400" y="4590300"/>
            <a:ext cx="539700" cy="55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t>8</a:t>
            </a:fld>
            <a:endParaRPr dirty="0"/>
          </a:p>
        </p:txBody>
      </p:sp>
      <p:grpSp>
        <p:nvGrpSpPr>
          <p:cNvPr id="2" name="Group 1">
            <a:extLst>
              <a:ext uri="{FF2B5EF4-FFF2-40B4-BE49-F238E27FC236}">
                <a16:creationId xmlns:a16="http://schemas.microsoft.com/office/drawing/2014/main" id="{A6B3038B-F732-4384-8DF6-5BF9B33FC569}"/>
              </a:ext>
              <a:ext uri="{C183D7F6-B498-43B3-948B-1728B52AA6E4}">
                <adec:decorative xmlns:adec="http://schemas.microsoft.com/office/drawing/2017/decorative" val="1"/>
              </a:ext>
            </a:extLst>
          </p:cNvPr>
          <p:cNvGrpSpPr/>
          <p:nvPr/>
        </p:nvGrpSpPr>
        <p:grpSpPr>
          <a:xfrm>
            <a:off x="5819909" y="284727"/>
            <a:ext cx="2878988" cy="2716301"/>
            <a:chOff x="5819909" y="284727"/>
            <a:chExt cx="2878988" cy="2716301"/>
          </a:xfrm>
        </p:grpSpPr>
        <p:sp>
          <p:nvSpPr>
            <p:cNvPr id="813" name="Google Shape;813;p121"/>
            <p:cNvSpPr/>
            <p:nvPr/>
          </p:nvSpPr>
          <p:spPr>
            <a:xfrm>
              <a:off x="7334564" y="2714792"/>
              <a:ext cx="299775" cy="28623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C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121"/>
            <p:cNvSpPr/>
            <p:nvPr/>
          </p:nvSpPr>
          <p:spPr>
            <a:xfrm rot="2466717">
              <a:off x="5819909" y="1025895"/>
              <a:ext cx="416526" cy="39771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C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121"/>
            <p:cNvSpPr/>
            <p:nvPr/>
          </p:nvSpPr>
          <p:spPr>
            <a:xfrm rot="-1609245">
              <a:off x="6429073" y="1276138"/>
              <a:ext cx="299725" cy="286203"/>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C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121"/>
            <p:cNvSpPr/>
            <p:nvPr/>
          </p:nvSpPr>
          <p:spPr>
            <a:xfrm rot="2926063">
              <a:off x="8479487" y="1496645"/>
              <a:ext cx="224479" cy="21434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C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21"/>
            <p:cNvSpPr/>
            <p:nvPr/>
          </p:nvSpPr>
          <p:spPr>
            <a:xfrm rot="-1609158">
              <a:off x="8202241" y="284727"/>
              <a:ext cx="202232" cy="19309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AC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19" name="Google Shape;819;p121"/>
            <p:cNvPicPr preferRelativeResize="0"/>
            <p:nvPr/>
          </p:nvPicPr>
          <p:blipFill>
            <a:blip r:embed="rId3">
              <a:alphaModFix/>
            </a:blip>
            <a:stretch>
              <a:fillRect/>
            </a:stretch>
          </p:blipFill>
          <p:spPr>
            <a:xfrm>
              <a:off x="6799750" y="747928"/>
              <a:ext cx="1614897" cy="1614897"/>
            </a:xfrm>
            <a:prstGeom prst="rect">
              <a:avLst/>
            </a:prstGeom>
            <a:noFill/>
            <a:ln>
              <a:noFill/>
            </a:ln>
          </p:spPr>
        </p:pic>
      </p:grpSp>
      <p:cxnSp>
        <p:nvCxnSpPr>
          <p:cNvPr id="3" name="Google Shape;453;p64">
            <a:extLst>
              <a:ext uri="{FF2B5EF4-FFF2-40B4-BE49-F238E27FC236}">
                <a16:creationId xmlns:a16="http://schemas.microsoft.com/office/drawing/2014/main" id="{49AA2FC3-308A-2AD2-5DB9-6E5DB3E21086}"/>
              </a:ext>
              <a:ext uri="{C183D7F6-B498-43B3-948B-1728B52AA6E4}">
                <adec:decorative xmlns:adec="http://schemas.microsoft.com/office/drawing/2017/decorative" val="1"/>
              </a:ext>
            </a:extLst>
          </p:cNvPr>
          <p:cNvCxnSpPr/>
          <p:nvPr/>
        </p:nvCxnSpPr>
        <p:spPr>
          <a:xfrm>
            <a:off x="793677" y="2008371"/>
            <a:ext cx="2476200" cy="0"/>
          </a:xfrm>
          <a:prstGeom prst="straightConnector1">
            <a:avLst/>
          </a:prstGeom>
          <a:noFill/>
          <a:ln w="38100" cap="flat" cmpd="sng">
            <a:solidFill>
              <a:srgbClr val="FAC32F"/>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122"/>
          <p:cNvSpPr txBox="1">
            <a:spLocks noGrp="1"/>
          </p:cNvSpPr>
          <p:nvPr>
            <p:ph type="title" idx="4294967295"/>
          </p:nvPr>
        </p:nvSpPr>
        <p:spPr>
          <a:xfrm>
            <a:off x="341050" y="116858"/>
            <a:ext cx="3947700" cy="886366"/>
          </a:xfrm>
          <a:prstGeom prst="rect">
            <a:avLst/>
          </a:prstGeom>
          <a:solidFill>
            <a:schemeClr val="bg1"/>
          </a:solid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5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Raleway"/>
                <a:ea typeface="Raleway"/>
                <a:cs typeface="Raleway"/>
                <a:sym typeface="Raleway"/>
              </a:rPr>
              <a:t>COVID-19 in Aotearoa New Zealand</a:t>
            </a:r>
          </a:p>
        </p:txBody>
      </p:sp>
      <p:sp>
        <p:nvSpPr>
          <p:cNvPr id="825" name="Google Shape;825;p122"/>
          <p:cNvSpPr txBox="1">
            <a:spLocks noGrp="1"/>
          </p:cNvSpPr>
          <p:nvPr>
            <p:ph type="body" idx="4294967295"/>
          </p:nvPr>
        </p:nvSpPr>
        <p:spPr>
          <a:xfrm>
            <a:off x="496925" y="1153925"/>
            <a:ext cx="4418100" cy="29391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1800" dirty="0">
                <a:solidFill>
                  <a:srgbClr val="000000"/>
                </a:solidFill>
                <a:latin typeface="Raleway Light"/>
                <a:ea typeface="Raleway Light"/>
                <a:cs typeface="Raleway Light"/>
                <a:sym typeface="Raleway Light"/>
              </a:rPr>
              <a:t>At the time of this research, there had been three waves of COVID-19 in </a:t>
            </a:r>
            <a:br>
              <a:rPr lang="en" sz="1800" dirty="0">
                <a:solidFill>
                  <a:srgbClr val="000000"/>
                </a:solidFill>
                <a:latin typeface="Raleway Light"/>
                <a:ea typeface="Raleway Light"/>
                <a:cs typeface="Raleway Light"/>
                <a:sym typeface="Raleway Light"/>
              </a:rPr>
            </a:br>
            <a:r>
              <a:rPr lang="en" sz="1800" dirty="0">
                <a:solidFill>
                  <a:srgbClr val="000000"/>
                </a:solidFill>
                <a:latin typeface="Raleway Light"/>
                <a:ea typeface="Raleway Light"/>
                <a:cs typeface="Raleway Light"/>
                <a:sym typeface="Raleway Light"/>
              </a:rPr>
              <a:t>New Zealand: </a:t>
            </a:r>
            <a:endParaRPr sz="1800" dirty="0">
              <a:solidFill>
                <a:srgbClr val="000000"/>
              </a:solidFill>
              <a:latin typeface="Raleway Light"/>
              <a:ea typeface="Raleway Light"/>
              <a:cs typeface="Raleway Light"/>
              <a:sym typeface="Raleway Light"/>
            </a:endParaRPr>
          </a:p>
          <a:p>
            <a:pPr marL="457200" lvl="0" indent="-342900" algn="l" rtl="0">
              <a:spcBef>
                <a:spcPts val="1000"/>
              </a:spcBef>
              <a:spcAft>
                <a:spcPts val="0"/>
              </a:spcAft>
              <a:buClr>
                <a:srgbClr val="000000"/>
              </a:buClr>
              <a:buSzPts val="1800"/>
              <a:buFont typeface="Raleway Light"/>
              <a:buChar char="▸"/>
            </a:pPr>
            <a:r>
              <a:rPr lang="en" sz="1800" dirty="0">
                <a:solidFill>
                  <a:srgbClr val="000000"/>
                </a:solidFill>
                <a:latin typeface="Raleway Light"/>
                <a:ea typeface="Raleway Light"/>
                <a:cs typeface="Raleway Light"/>
                <a:sym typeface="Raleway Light"/>
              </a:rPr>
              <a:t>Wave 1 - March 2020 - ‘COVID-19’</a:t>
            </a:r>
            <a:endParaRPr sz="1800" dirty="0">
              <a:solidFill>
                <a:srgbClr val="000000"/>
              </a:solidFill>
              <a:latin typeface="Raleway Light"/>
              <a:ea typeface="Raleway Light"/>
              <a:cs typeface="Raleway Light"/>
              <a:sym typeface="Raleway Light"/>
            </a:endParaRPr>
          </a:p>
          <a:p>
            <a:pPr marL="457200" lvl="0" indent="-342900" algn="l" rtl="0">
              <a:spcBef>
                <a:spcPts val="0"/>
              </a:spcBef>
              <a:spcAft>
                <a:spcPts val="0"/>
              </a:spcAft>
              <a:buClr>
                <a:srgbClr val="000000"/>
              </a:buClr>
              <a:buSzPts val="1800"/>
              <a:buFont typeface="Raleway Light"/>
              <a:buChar char="▸"/>
            </a:pPr>
            <a:r>
              <a:rPr lang="en" sz="1800" dirty="0">
                <a:solidFill>
                  <a:srgbClr val="000000"/>
                </a:solidFill>
                <a:latin typeface="Raleway Light"/>
                <a:ea typeface="Raleway Light"/>
                <a:cs typeface="Raleway Light"/>
                <a:sym typeface="Raleway Light"/>
              </a:rPr>
              <a:t>Wave 2 - August 2021 - ‘Delta’</a:t>
            </a:r>
            <a:endParaRPr sz="1800" dirty="0">
              <a:solidFill>
                <a:srgbClr val="000000"/>
              </a:solidFill>
              <a:latin typeface="Raleway Light"/>
              <a:ea typeface="Raleway Light"/>
              <a:cs typeface="Raleway Light"/>
              <a:sym typeface="Raleway Light"/>
            </a:endParaRPr>
          </a:p>
          <a:p>
            <a:pPr marL="457200" lvl="0" indent="-342900" algn="l" rtl="0">
              <a:spcBef>
                <a:spcPts val="0"/>
              </a:spcBef>
              <a:spcAft>
                <a:spcPts val="0"/>
              </a:spcAft>
              <a:buClr>
                <a:srgbClr val="000000"/>
              </a:buClr>
              <a:buSzPts val="1800"/>
              <a:buFont typeface="Raleway Light"/>
              <a:buChar char="▸"/>
            </a:pPr>
            <a:r>
              <a:rPr lang="en" sz="1800" dirty="0">
                <a:solidFill>
                  <a:srgbClr val="000000"/>
                </a:solidFill>
                <a:latin typeface="Raleway Light"/>
                <a:ea typeface="Raleway Light"/>
                <a:cs typeface="Raleway Light"/>
                <a:sym typeface="Raleway Light"/>
              </a:rPr>
              <a:t>Wave 3 - </a:t>
            </a:r>
            <a:r>
              <a:rPr lang="en" sz="1800" b="1" dirty="0">
                <a:solidFill>
                  <a:srgbClr val="000000"/>
                </a:solidFill>
                <a:latin typeface="Raleway" panose="020B0803030101060003" pitchFamily="34" charset="0"/>
                <a:ea typeface="Raleway Light"/>
                <a:cs typeface="Raleway Light"/>
                <a:sym typeface="Raleway Light"/>
              </a:rPr>
              <a:t>January</a:t>
            </a:r>
            <a:r>
              <a:rPr lang="en" sz="1800" dirty="0">
                <a:solidFill>
                  <a:srgbClr val="000000"/>
                </a:solidFill>
                <a:latin typeface="Raleway Light"/>
                <a:ea typeface="Raleway Light"/>
                <a:cs typeface="Raleway Light"/>
                <a:sym typeface="Raleway Light"/>
              </a:rPr>
              <a:t> 2022 - ‘Omicron’</a:t>
            </a:r>
            <a:endParaRPr sz="1800" dirty="0">
              <a:solidFill>
                <a:srgbClr val="000000"/>
              </a:solidFill>
              <a:latin typeface="Raleway Light"/>
              <a:ea typeface="Raleway Light"/>
              <a:cs typeface="Raleway Light"/>
              <a:sym typeface="Raleway Light"/>
            </a:endParaRPr>
          </a:p>
          <a:p>
            <a:pPr marL="0" lvl="0" indent="0" algn="l" rtl="0">
              <a:spcBef>
                <a:spcPts val="1000"/>
              </a:spcBef>
              <a:spcAft>
                <a:spcPts val="0"/>
              </a:spcAft>
              <a:buNone/>
            </a:pPr>
            <a:r>
              <a:rPr lang="en" sz="1800" dirty="0">
                <a:solidFill>
                  <a:srgbClr val="000000"/>
                </a:solidFill>
                <a:latin typeface="Raleway Light"/>
                <a:ea typeface="Raleway Light"/>
                <a:cs typeface="Raleway Light"/>
                <a:sym typeface="Raleway Light"/>
              </a:rPr>
              <a:t>This research is relevant to all three waves.</a:t>
            </a:r>
            <a:endParaRPr sz="1800" dirty="0">
              <a:solidFill>
                <a:srgbClr val="000000"/>
              </a:solidFill>
              <a:latin typeface="Raleway Light"/>
              <a:ea typeface="Raleway Light"/>
              <a:cs typeface="Raleway Light"/>
              <a:sym typeface="Raleway Light"/>
            </a:endParaRPr>
          </a:p>
          <a:p>
            <a:pPr marL="0" lvl="0" indent="0" algn="l" rtl="0">
              <a:spcBef>
                <a:spcPts val="600"/>
              </a:spcBef>
              <a:spcAft>
                <a:spcPts val="0"/>
              </a:spcAft>
              <a:buNone/>
            </a:pPr>
            <a:endParaRPr sz="1800" dirty="0">
              <a:solidFill>
                <a:srgbClr val="000000"/>
              </a:solidFill>
              <a:latin typeface="Raleway Light"/>
              <a:ea typeface="Raleway Light"/>
              <a:cs typeface="Raleway Light"/>
              <a:sym typeface="Raleway Light"/>
            </a:endParaRPr>
          </a:p>
        </p:txBody>
      </p:sp>
      <p:sp>
        <p:nvSpPr>
          <p:cNvPr id="2" name="Google Shape;8;p1">
            <a:extLst>
              <a:ext uri="{FF2B5EF4-FFF2-40B4-BE49-F238E27FC236}">
                <a16:creationId xmlns:a16="http://schemas.microsoft.com/office/drawing/2014/main" id="{6E96ED13-298F-D10F-0304-64F48E5CBD73}"/>
              </a:ext>
            </a:extLst>
          </p:cNvPr>
          <p:cNvSpPr txBox="1">
            <a:spLocks/>
          </p:cNvSpPr>
          <p:nvPr/>
        </p:nvSpPr>
        <p:spPr>
          <a:xfrm>
            <a:off x="8604400" y="4590300"/>
            <a:ext cx="539700" cy="5532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800"/>
              <a:buFont typeface="Arial"/>
              <a:buNone/>
              <a:defRPr sz="1000" b="0" i="0" u="none" strike="noStrike" cap="none">
                <a:solidFill>
                  <a:schemeClr val="tx1"/>
                </a:solidFill>
                <a:latin typeface="Raleway ExtraBold"/>
                <a:ea typeface="Raleway ExtraBold"/>
                <a:cs typeface="Raleway ExtraBold"/>
                <a:sym typeface="Raleway ExtraBold"/>
              </a:defRPr>
            </a:lvl1pPr>
            <a:lvl2pPr marL="0" marR="0" lvl="1" indent="0" algn="ctr" rtl="0">
              <a:lnSpc>
                <a:spcPct val="100000"/>
              </a:lnSpc>
              <a:spcBef>
                <a:spcPts val="0"/>
              </a:spcBef>
              <a:spcAft>
                <a:spcPts val="0"/>
              </a:spcAft>
              <a:buClr>
                <a:srgbClr val="000000"/>
              </a:buClr>
              <a:buSzPts val="800"/>
              <a:buFont typeface="Arial"/>
              <a:buNone/>
              <a:defRPr sz="1300" b="0" i="0" u="none" strike="noStrike" cap="none">
                <a:solidFill>
                  <a:schemeClr val="accent1"/>
                </a:solidFill>
                <a:latin typeface="Raleway ExtraBold"/>
                <a:ea typeface="Raleway ExtraBold"/>
                <a:cs typeface="Raleway ExtraBold"/>
                <a:sym typeface="Raleway ExtraBold"/>
              </a:defRPr>
            </a:lvl2pPr>
            <a:lvl3pPr marL="0" marR="0" lvl="2" indent="0" algn="ctr" rtl="0">
              <a:lnSpc>
                <a:spcPct val="100000"/>
              </a:lnSpc>
              <a:spcBef>
                <a:spcPts val="0"/>
              </a:spcBef>
              <a:spcAft>
                <a:spcPts val="0"/>
              </a:spcAft>
              <a:buClr>
                <a:srgbClr val="000000"/>
              </a:buClr>
              <a:buSzPts val="800"/>
              <a:buFont typeface="Arial"/>
              <a:buNone/>
              <a:defRPr sz="1300" b="0" i="0" u="none" strike="noStrike" cap="none">
                <a:solidFill>
                  <a:schemeClr val="accent1"/>
                </a:solidFill>
                <a:latin typeface="Raleway ExtraBold"/>
                <a:ea typeface="Raleway ExtraBold"/>
                <a:cs typeface="Raleway ExtraBold"/>
                <a:sym typeface="Raleway ExtraBold"/>
              </a:defRPr>
            </a:lvl3pPr>
            <a:lvl4pPr marL="0" marR="0" lvl="3" indent="0" algn="ctr" rtl="0">
              <a:lnSpc>
                <a:spcPct val="100000"/>
              </a:lnSpc>
              <a:spcBef>
                <a:spcPts val="0"/>
              </a:spcBef>
              <a:spcAft>
                <a:spcPts val="0"/>
              </a:spcAft>
              <a:buClr>
                <a:srgbClr val="000000"/>
              </a:buClr>
              <a:buSzPts val="800"/>
              <a:buFont typeface="Arial"/>
              <a:buNone/>
              <a:defRPr sz="1300" b="0" i="0" u="none" strike="noStrike" cap="none">
                <a:solidFill>
                  <a:schemeClr val="accent1"/>
                </a:solidFill>
                <a:latin typeface="Raleway ExtraBold"/>
                <a:ea typeface="Raleway ExtraBold"/>
                <a:cs typeface="Raleway ExtraBold"/>
                <a:sym typeface="Raleway ExtraBold"/>
              </a:defRPr>
            </a:lvl4pPr>
            <a:lvl5pPr marL="0" marR="0" lvl="4" indent="0" algn="ctr" rtl="0">
              <a:lnSpc>
                <a:spcPct val="100000"/>
              </a:lnSpc>
              <a:spcBef>
                <a:spcPts val="0"/>
              </a:spcBef>
              <a:spcAft>
                <a:spcPts val="0"/>
              </a:spcAft>
              <a:buClr>
                <a:srgbClr val="000000"/>
              </a:buClr>
              <a:buSzPts val="800"/>
              <a:buFont typeface="Arial"/>
              <a:buNone/>
              <a:defRPr sz="1300" b="0" i="0" u="none" strike="noStrike" cap="none">
                <a:solidFill>
                  <a:schemeClr val="accent1"/>
                </a:solidFill>
                <a:latin typeface="Raleway ExtraBold"/>
                <a:ea typeface="Raleway ExtraBold"/>
                <a:cs typeface="Raleway ExtraBold"/>
                <a:sym typeface="Raleway ExtraBold"/>
              </a:defRPr>
            </a:lvl5pPr>
            <a:lvl6pPr marL="0" marR="0" lvl="5" indent="0" algn="ctr" rtl="0">
              <a:lnSpc>
                <a:spcPct val="100000"/>
              </a:lnSpc>
              <a:spcBef>
                <a:spcPts val="0"/>
              </a:spcBef>
              <a:spcAft>
                <a:spcPts val="0"/>
              </a:spcAft>
              <a:buClr>
                <a:srgbClr val="000000"/>
              </a:buClr>
              <a:buSzPts val="800"/>
              <a:buFont typeface="Arial"/>
              <a:buNone/>
              <a:defRPr sz="1300" b="0" i="0" u="none" strike="noStrike" cap="none">
                <a:solidFill>
                  <a:schemeClr val="accent1"/>
                </a:solidFill>
                <a:latin typeface="Raleway ExtraBold"/>
                <a:ea typeface="Raleway ExtraBold"/>
                <a:cs typeface="Raleway ExtraBold"/>
                <a:sym typeface="Raleway ExtraBold"/>
              </a:defRPr>
            </a:lvl6pPr>
            <a:lvl7pPr marL="0" marR="0" lvl="6" indent="0" algn="ctr" rtl="0">
              <a:lnSpc>
                <a:spcPct val="100000"/>
              </a:lnSpc>
              <a:spcBef>
                <a:spcPts val="0"/>
              </a:spcBef>
              <a:spcAft>
                <a:spcPts val="0"/>
              </a:spcAft>
              <a:buClr>
                <a:srgbClr val="000000"/>
              </a:buClr>
              <a:buSzPts val="800"/>
              <a:buFont typeface="Arial"/>
              <a:buNone/>
              <a:defRPr sz="1300" b="0" i="0" u="none" strike="noStrike" cap="none">
                <a:solidFill>
                  <a:schemeClr val="accent1"/>
                </a:solidFill>
                <a:latin typeface="Raleway ExtraBold"/>
                <a:ea typeface="Raleway ExtraBold"/>
                <a:cs typeface="Raleway ExtraBold"/>
                <a:sym typeface="Raleway ExtraBold"/>
              </a:defRPr>
            </a:lvl7pPr>
            <a:lvl8pPr marL="0" marR="0" lvl="7" indent="0" algn="ctr" rtl="0">
              <a:lnSpc>
                <a:spcPct val="100000"/>
              </a:lnSpc>
              <a:spcBef>
                <a:spcPts val="0"/>
              </a:spcBef>
              <a:spcAft>
                <a:spcPts val="0"/>
              </a:spcAft>
              <a:buClr>
                <a:srgbClr val="000000"/>
              </a:buClr>
              <a:buSzPts val="800"/>
              <a:buFont typeface="Arial"/>
              <a:buNone/>
              <a:defRPr sz="1300" b="0" i="0" u="none" strike="noStrike" cap="none">
                <a:solidFill>
                  <a:schemeClr val="accent1"/>
                </a:solidFill>
                <a:latin typeface="Raleway ExtraBold"/>
                <a:ea typeface="Raleway ExtraBold"/>
                <a:cs typeface="Raleway ExtraBold"/>
                <a:sym typeface="Raleway ExtraBold"/>
              </a:defRPr>
            </a:lvl8pPr>
            <a:lvl9pPr marL="0" marR="0" lvl="8" indent="0" algn="ctr" rtl="0">
              <a:lnSpc>
                <a:spcPct val="100000"/>
              </a:lnSpc>
              <a:spcBef>
                <a:spcPts val="0"/>
              </a:spcBef>
              <a:spcAft>
                <a:spcPts val="0"/>
              </a:spcAft>
              <a:buClr>
                <a:srgbClr val="000000"/>
              </a:buClr>
              <a:buSzPts val="800"/>
              <a:buFont typeface="Arial"/>
              <a:buNone/>
              <a:defRPr sz="1300" b="0" i="0" u="none" strike="noStrike" cap="none">
                <a:solidFill>
                  <a:schemeClr val="accent1"/>
                </a:solidFill>
                <a:latin typeface="Raleway ExtraBold"/>
                <a:ea typeface="Raleway ExtraBold"/>
                <a:cs typeface="Raleway ExtraBold"/>
                <a:sym typeface="Raleway ExtraBold"/>
              </a:defRPr>
            </a:lvl9pPr>
          </a:lstStyle>
          <a:p>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fld id="{00000000-1234-1234-1234-123412341234}" type="slidenum">
              <a:rPr kumimoji="0" lang="en" sz="1000" b="0" i="0" u="none" strike="noStrike" kern="0" cap="none" spc="0" normalizeH="0" baseline="0" noProof="0" smtClean="0">
                <a:ln>
                  <a:noFill/>
                </a:ln>
                <a:solidFill>
                  <a:srgbClr val="434343"/>
                </a:solidFill>
                <a:effectLst/>
                <a:uLnTx/>
                <a:uFillTx/>
                <a:latin typeface="Raleway ExtraBold"/>
                <a:sym typeface="Raleway ExtraBold"/>
              </a:rPr>
              <a:pPr marL="0" marR="0" lvl="0" indent="0" algn="ctr" defTabSz="914400" rtl="0" eaLnBrk="1" fontAlgn="auto" latinLnBrk="0" hangingPunct="1">
                <a:lnSpc>
                  <a:spcPct val="100000"/>
                </a:lnSpc>
                <a:spcBef>
                  <a:spcPts val="0"/>
                </a:spcBef>
                <a:spcAft>
                  <a:spcPts val="0"/>
                </a:spcAft>
                <a:buClr>
                  <a:srgbClr val="000000"/>
                </a:buClr>
                <a:buSzPts val="800"/>
                <a:buFont typeface="Arial"/>
                <a:buNone/>
                <a:tabLst/>
                <a:defRPr/>
              </a:pPr>
              <a:t>9</a:t>
            </a:fld>
            <a:endParaRPr kumimoji="0" lang="en" sz="1000" b="0" i="0" u="none" strike="noStrike" kern="0" cap="none" spc="0" normalizeH="0" baseline="0" noProof="0" dirty="0">
              <a:ln>
                <a:noFill/>
              </a:ln>
              <a:solidFill>
                <a:srgbClr val="434343"/>
              </a:solidFill>
              <a:effectLst/>
              <a:uLnTx/>
              <a:uFillTx/>
              <a:latin typeface="Raleway ExtraBold"/>
              <a:sym typeface="Raleway ExtraBold"/>
            </a:endParaRPr>
          </a:p>
        </p:txBody>
      </p:sp>
      <p:cxnSp>
        <p:nvCxnSpPr>
          <p:cNvPr id="8" name="Google Shape;453;p64">
            <a:extLst>
              <a:ext uri="{FF2B5EF4-FFF2-40B4-BE49-F238E27FC236}">
                <a16:creationId xmlns:a16="http://schemas.microsoft.com/office/drawing/2014/main" id="{A016A479-E657-1F0C-8C7B-921902B96BAB}"/>
              </a:ext>
              <a:ext uri="{C183D7F6-B498-43B3-948B-1728B52AA6E4}">
                <adec:decorative xmlns:adec="http://schemas.microsoft.com/office/drawing/2017/decorative" val="1"/>
              </a:ext>
            </a:extLst>
          </p:cNvPr>
          <p:cNvCxnSpPr/>
          <p:nvPr/>
        </p:nvCxnSpPr>
        <p:spPr>
          <a:xfrm>
            <a:off x="475625" y="958800"/>
            <a:ext cx="2476200" cy="0"/>
          </a:xfrm>
          <a:prstGeom prst="straightConnector1">
            <a:avLst/>
          </a:prstGeom>
          <a:noFill/>
          <a:ln w="38100" cap="flat" cmpd="sng">
            <a:solidFill>
              <a:srgbClr val="FAC32F"/>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TRO_Rael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IT Slides Template">
  <a:themeElements>
    <a:clrScheme name="Simple Light">
      <a:dk1>
        <a:srgbClr val="000000"/>
      </a:dk1>
      <a:lt1>
        <a:srgbClr val="FFFFFF"/>
      </a:lt1>
      <a:dk2>
        <a:srgbClr val="0098DB"/>
      </a:dk2>
      <a:lt2>
        <a:srgbClr val="4D4F53"/>
      </a:lt2>
      <a:accent1>
        <a:srgbClr val="DBE2E9"/>
      </a:accent1>
      <a:accent2>
        <a:srgbClr val="FFA02F"/>
      </a:accent2>
      <a:accent3>
        <a:srgbClr val="E59AAA"/>
      </a:accent3>
      <a:accent4>
        <a:srgbClr val="A0CFEB"/>
      </a:accent4>
      <a:accent5>
        <a:srgbClr val="FADA63"/>
      </a:accent5>
      <a:accent6>
        <a:srgbClr val="72CE9B"/>
      </a:accent6>
      <a:hlink>
        <a:srgbClr val="0098D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ndarus template">
  <a:themeElements>
    <a:clrScheme name="Custom 347">
      <a:dk1>
        <a:srgbClr val="001033"/>
      </a:dk1>
      <a:lt1>
        <a:srgbClr val="FFFFFF"/>
      </a:lt1>
      <a:dk2>
        <a:srgbClr val="5E636F"/>
      </a:dk2>
      <a:lt2>
        <a:srgbClr val="DEE3EB"/>
      </a:lt2>
      <a:accent1>
        <a:srgbClr val="05356E"/>
      </a:accent1>
      <a:accent2>
        <a:srgbClr val="0455A4"/>
      </a:accent2>
      <a:accent3>
        <a:srgbClr val="0679D6"/>
      </a:accent3>
      <a:accent4>
        <a:srgbClr val="098CF2"/>
      </a:accent4>
      <a:accent5>
        <a:srgbClr val="50C0ED"/>
      </a:accent5>
      <a:accent6>
        <a:srgbClr val="7BE4F7"/>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BIT Slides Template">
  <a:themeElements>
    <a:clrScheme name="Simple Light">
      <a:dk1>
        <a:srgbClr val="000000"/>
      </a:dk1>
      <a:lt1>
        <a:srgbClr val="FFFFFF"/>
      </a:lt1>
      <a:dk2>
        <a:srgbClr val="0098DB"/>
      </a:dk2>
      <a:lt2>
        <a:srgbClr val="4D4F53"/>
      </a:lt2>
      <a:accent1>
        <a:srgbClr val="DBE2E9"/>
      </a:accent1>
      <a:accent2>
        <a:srgbClr val="FFA02F"/>
      </a:accent2>
      <a:accent3>
        <a:srgbClr val="E59AAA"/>
      </a:accent3>
      <a:accent4>
        <a:srgbClr val="A0CFEB"/>
      </a:accent4>
      <a:accent5>
        <a:srgbClr val="FADA63"/>
      </a:accent5>
      <a:accent6>
        <a:srgbClr val="72CE9B"/>
      </a:accent6>
      <a:hlink>
        <a:srgbClr val="0098DB"/>
      </a:hlink>
      <a:folHlink>
        <a:srgbClr val="0097A7"/>
      </a:folHlink>
    </a:clrScheme>
    <a:fontScheme name="TRO_Raelway">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IT Slides Template">
  <a:themeElements>
    <a:clrScheme name="Simple Light">
      <a:dk1>
        <a:srgbClr val="000000"/>
      </a:dk1>
      <a:lt1>
        <a:srgbClr val="FFFFFF"/>
      </a:lt1>
      <a:dk2>
        <a:srgbClr val="0098DB"/>
      </a:dk2>
      <a:lt2>
        <a:srgbClr val="4D4F53"/>
      </a:lt2>
      <a:accent1>
        <a:srgbClr val="DBE2E9"/>
      </a:accent1>
      <a:accent2>
        <a:srgbClr val="FFA02F"/>
      </a:accent2>
      <a:accent3>
        <a:srgbClr val="E59AAA"/>
      </a:accent3>
      <a:accent4>
        <a:srgbClr val="A0CFEB"/>
      </a:accent4>
      <a:accent5>
        <a:srgbClr val="FADA63"/>
      </a:accent5>
      <a:accent6>
        <a:srgbClr val="72CE9B"/>
      </a:accent6>
      <a:hlink>
        <a:srgbClr val="0098DB"/>
      </a:hlink>
      <a:folHlink>
        <a:srgbClr val="0097A7"/>
      </a:folHlink>
    </a:clrScheme>
    <a:fontScheme name="TRO_Raelway">
      <a:majorFont>
        <a:latin typeface="Raleway SemiBold"/>
        <a:ea typeface=""/>
        <a:cs typeface=""/>
      </a:majorFont>
      <a:minorFont>
        <a:latin typeface="Raleway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2565</TotalTime>
  <Words>12389</Words>
  <Application>Microsoft Office PowerPoint</Application>
  <PresentationFormat>On-screen Show (16:9)</PresentationFormat>
  <Paragraphs>660</Paragraphs>
  <Slides>60</Slides>
  <Notes>60</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60</vt:i4>
      </vt:variant>
    </vt:vector>
  </HeadingPairs>
  <TitlesOfParts>
    <vt:vector size="75" baseType="lpstr">
      <vt:lpstr>Raleway</vt:lpstr>
      <vt:lpstr>Raleway Medium</vt:lpstr>
      <vt:lpstr>Encode Sans Semi Condensed</vt:lpstr>
      <vt:lpstr>Raleway SemiBold</vt:lpstr>
      <vt:lpstr>Arial</vt:lpstr>
      <vt:lpstr>Wingdings 2</vt:lpstr>
      <vt:lpstr>Raleway Light</vt:lpstr>
      <vt:lpstr>Encode Sans Semi Condensed Light</vt:lpstr>
      <vt:lpstr>Raleway ExtraBold</vt:lpstr>
      <vt:lpstr>Abel</vt:lpstr>
      <vt:lpstr>Olivia template</vt:lpstr>
      <vt:lpstr>BIT Slides Template</vt:lpstr>
      <vt:lpstr>Pandarus template</vt:lpstr>
      <vt:lpstr>BIT Slides Template</vt:lpstr>
      <vt:lpstr>BIT Slides Template</vt:lpstr>
      <vt:lpstr>Review of the equity  response to COVID-19</vt:lpstr>
      <vt:lpstr>Names of research team: Kirimatao Paipa (Te Rau Ora) Dr Sarah Hayward (WēBē) Kym Hamilton (Karearea) Danny Leaoasavaii (The Cause Collective) </vt:lpstr>
      <vt:lpstr>Executive summary</vt:lpstr>
      <vt:lpstr>Recommendations </vt:lpstr>
      <vt:lpstr>Contents</vt:lpstr>
      <vt:lpstr>Purpose &amp;  background</vt:lpstr>
      <vt:lpstr>Purpose</vt:lpstr>
      <vt:lpstr>Ministry of Health’s definition of equity</vt:lpstr>
      <vt:lpstr>COVID-19 in Aotearoa New Zealand</vt:lpstr>
      <vt:lpstr>The Government’s response to COVID-19 at a glance</vt:lpstr>
      <vt:lpstr>2. Key research activities &amp; characteristics of participants</vt:lpstr>
      <vt:lpstr>Key research activities</vt:lpstr>
      <vt:lpstr>Demographics of interview participants</vt:lpstr>
      <vt:lpstr>Other characteristics of participants</vt:lpstr>
      <vt:lpstr>3(a). Findings:  Participants’ experiences &amp; views</vt:lpstr>
      <vt:lpstr>A note about the presentation of our findings:</vt:lpstr>
      <vt:lpstr>1. You didn’t plan ahead enough </vt:lpstr>
      <vt:lpstr>2. Our existing needs weren’t taken into account </vt:lpstr>
      <vt:lpstr>On Equity:</vt:lpstr>
      <vt:lpstr>3. The vaccination strategy put us at further disadvantage</vt:lpstr>
      <vt:lpstr>The vaccination strategy put us at further disadvantage cont.</vt:lpstr>
      <vt:lpstr>On the vaccination rollout:</vt:lpstr>
      <vt:lpstr>4. The vaccination mandates and passes made things even worse for us</vt:lpstr>
      <vt:lpstr>4. The vaccination mandates and  passes made things even worse for us cont.</vt:lpstr>
      <vt:lpstr>On the vaccination mandate:</vt:lpstr>
      <vt:lpstr>5. You didn’t understand us and weren’t sensitive to our cultural and unique needs </vt:lpstr>
      <vt:lpstr>You didn’t understand us and  weren’t sensitive to our cultural and unique needs cont.</vt:lpstr>
      <vt:lpstr>On the lack of cultural  responsiveness:</vt:lpstr>
      <vt:lpstr>6. You didn’t provide enough manaakitanga or meet our social needs</vt:lpstr>
      <vt:lpstr>7. The burden of providing culturally responsive care  fell on us</vt:lpstr>
      <vt:lpstr>8. We were exhausted</vt:lpstr>
      <vt:lpstr>9. You thought about your staff but not my whānau</vt:lpstr>
      <vt:lpstr>You thought about your staff but not my whānau cont.</vt:lpstr>
      <vt:lpstr>10. We found it harder than others to access the health and disability services we needed</vt:lpstr>
      <vt:lpstr>We found it harder than others to access the health and disability services we needed cont.</vt:lpstr>
      <vt:lpstr>11. We were not at the  decision making table </vt:lpstr>
      <vt:lpstr>We were not at the  decision making table cont.</vt:lpstr>
      <vt:lpstr>12. We can’t always use a mobile phone or the internet</vt:lpstr>
      <vt:lpstr>13. We felt confused and anxious by some COVID-19 communications</vt:lpstr>
      <vt:lpstr>We felt confused and anxious by some COVID-19 communications cont.</vt:lpstr>
      <vt:lpstr>14. We would like resources  to be more freed up to support the efforts of our community leaders</vt:lpstr>
      <vt:lpstr>15. We would like you to collect and share more data with us so we can better monitor inequities</vt:lpstr>
      <vt:lpstr>16. We would like Public Health to show more leadership and kotahitanga </vt:lpstr>
      <vt:lpstr>We would like Public Health to show more leadership and kotahitanga cont.</vt:lpstr>
      <vt:lpstr>3(b). Findings:  Positive examples the Ministry can learn from</vt:lpstr>
      <vt:lpstr>Case study 1: Iwi Leaders’ response in MidCentral</vt:lpstr>
      <vt:lpstr> Iwi Leaders’ response in MidCentral cont.</vt:lpstr>
      <vt:lpstr> Iwi Leaders’ response in MidCentral cont.</vt:lpstr>
      <vt:lpstr>On Kotahitanga:</vt:lpstr>
      <vt:lpstr>Case study 2: Pacific community-led response in South Auckland</vt:lpstr>
      <vt:lpstr> Pacific community-led response in South Auckland cont.</vt:lpstr>
      <vt:lpstr> Pacific community-led response in South Auckland cont.</vt:lpstr>
      <vt:lpstr>Summary of findings</vt:lpstr>
      <vt:lpstr>4. Recommendations</vt:lpstr>
      <vt:lpstr>The following recommendations are what whānau, community stakeholders, and mainstream Health providers think is necessary to improve equity and better prepare for future pandemics</vt:lpstr>
      <vt:lpstr>Recommendations</vt:lpstr>
      <vt:lpstr>Recommendations cont.</vt:lpstr>
      <vt:lpstr>Recommendations cont.</vt:lpstr>
      <vt:lpstr>We are not the deficit, we are the solution to this.</vt:lpstr>
      <vt:lpstr>For more information contact: Kirimatao Paipa: kirimatao.paipa@terauora.com Dr Sarah Hayward: sarah.blyth.hayward@gmail.com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the equity  response to COVID-19</dc:title>
  <dc:creator>Te Rau Ora</dc:creator>
  <cp:lastModifiedBy>Ministry of Health</cp:lastModifiedBy>
  <cp:revision>1</cp:revision>
  <dcterms:modified xsi:type="dcterms:W3CDTF">2023-06-26T22:41:14Z</dcterms:modified>
</cp:coreProperties>
</file>